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tags/tag1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13.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7.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40.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41.xml" ContentType="application/vnd.openxmlformats-officedocument.presentationml.tags+xml"/>
  <Override PartName="/ppt/notesSlides/notesSlide2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42.xml" ContentType="application/vnd.openxmlformats-officedocument.presentationml.tags+xml"/>
  <Override PartName="/ppt/notesSlides/notesSlide2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43.xml" ContentType="application/vnd.openxmlformats-officedocument.presentationml.tags+xml"/>
  <Override PartName="/ppt/notesSlides/notesSlide29.xml" ContentType="application/vnd.openxmlformats-officedocument.presentationml.notesSlide+xml"/>
  <Override PartName="/ppt/tags/tag44.xml" ContentType="application/vnd.openxmlformats-officedocument.presentationml.tags+xml"/>
  <Override PartName="/ppt/notesSlides/notesSlide30.xml" ContentType="application/vnd.openxmlformats-officedocument.presentationml.notesSlide+xml"/>
  <Override PartName="/ppt/tags/tag45.xml" ContentType="application/vnd.openxmlformats-officedocument.presentationml.tags+xml"/>
  <Override PartName="/ppt/notesSlides/notesSlide31.xml" ContentType="application/vnd.openxmlformats-officedocument.presentationml.notesSlide+xml"/>
  <Override PartName="/ppt/tags/tag46.xml" ContentType="application/vnd.openxmlformats-officedocument.presentationml.tags+xml"/>
  <Override PartName="/ppt/notesSlides/notesSlide32.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50.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tags/tag51.xml" ContentType="application/vnd.openxmlformats-officedocument.presentationml.tags+xml"/>
  <Override PartName="/ppt/notesSlides/notesSlide40.xml" ContentType="application/vnd.openxmlformats-officedocument.presentationml.notesSlide+xml"/>
  <Override PartName="/ppt/ink/ink5.xml" ContentType="application/inkml+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7" r:id="rId2"/>
  </p:sldMasterIdLst>
  <p:notesMasterIdLst>
    <p:notesMasterId r:id="rId79"/>
  </p:notesMasterIdLst>
  <p:sldIdLst>
    <p:sldId id="270" r:id="rId3"/>
    <p:sldId id="267" r:id="rId4"/>
    <p:sldId id="277" r:id="rId5"/>
    <p:sldId id="268" r:id="rId6"/>
    <p:sldId id="269" r:id="rId7"/>
    <p:sldId id="263" r:id="rId8"/>
    <p:sldId id="320" r:id="rId9"/>
    <p:sldId id="283" r:id="rId10"/>
    <p:sldId id="284" r:id="rId11"/>
    <p:sldId id="291" r:id="rId12"/>
    <p:sldId id="292" r:id="rId13"/>
    <p:sldId id="299" r:id="rId14"/>
    <p:sldId id="293" r:id="rId15"/>
    <p:sldId id="294" r:id="rId16"/>
    <p:sldId id="384" r:id="rId17"/>
    <p:sldId id="385" r:id="rId18"/>
    <p:sldId id="388" r:id="rId19"/>
    <p:sldId id="389" r:id="rId20"/>
    <p:sldId id="300" r:id="rId21"/>
    <p:sldId id="296" r:id="rId22"/>
    <p:sldId id="301" r:id="rId23"/>
    <p:sldId id="391" r:id="rId24"/>
    <p:sldId id="393" r:id="rId25"/>
    <p:sldId id="392" r:id="rId26"/>
    <p:sldId id="396" r:id="rId27"/>
    <p:sldId id="397" r:id="rId28"/>
    <p:sldId id="394" r:id="rId29"/>
    <p:sldId id="303" r:id="rId30"/>
    <p:sldId id="398" r:id="rId31"/>
    <p:sldId id="304" r:id="rId32"/>
    <p:sldId id="302" r:id="rId33"/>
    <p:sldId id="305" r:id="rId34"/>
    <p:sldId id="399" r:id="rId35"/>
    <p:sldId id="401" r:id="rId36"/>
    <p:sldId id="402" r:id="rId37"/>
    <p:sldId id="406" r:id="rId38"/>
    <p:sldId id="404" r:id="rId39"/>
    <p:sldId id="306" r:id="rId40"/>
    <p:sldId id="307" r:id="rId41"/>
    <p:sldId id="308" r:id="rId42"/>
    <p:sldId id="322" r:id="rId43"/>
    <p:sldId id="309" r:id="rId44"/>
    <p:sldId id="311" r:id="rId45"/>
    <p:sldId id="408" r:id="rId46"/>
    <p:sldId id="409" r:id="rId47"/>
    <p:sldId id="410" r:id="rId48"/>
    <p:sldId id="411" r:id="rId49"/>
    <p:sldId id="414" r:id="rId50"/>
    <p:sldId id="412" r:id="rId51"/>
    <p:sldId id="310" r:id="rId52"/>
    <p:sldId id="415" r:id="rId53"/>
    <p:sldId id="417" r:id="rId54"/>
    <p:sldId id="316" r:id="rId55"/>
    <p:sldId id="323" r:id="rId56"/>
    <p:sldId id="318" r:id="rId57"/>
    <p:sldId id="319" r:id="rId58"/>
    <p:sldId id="366" r:id="rId59"/>
    <p:sldId id="317" r:id="rId60"/>
    <p:sldId id="324" r:id="rId61"/>
    <p:sldId id="328" r:id="rId62"/>
    <p:sldId id="326" r:id="rId63"/>
    <p:sldId id="330" r:id="rId64"/>
    <p:sldId id="331" r:id="rId65"/>
    <p:sldId id="332" r:id="rId66"/>
    <p:sldId id="329" r:id="rId67"/>
    <p:sldId id="333" r:id="rId68"/>
    <p:sldId id="335" r:id="rId69"/>
    <p:sldId id="327" r:id="rId70"/>
    <p:sldId id="337" r:id="rId71"/>
    <p:sldId id="339" r:id="rId72"/>
    <p:sldId id="340" r:id="rId73"/>
    <p:sldId id="364" r:id="rId74"/>
    <p:sldId id="418" r:id="rId75"/>
    <p:sldId id="357" r:id="rId76"/>
    <p:sldId id="262" r:id="rId77"/>
    <p:sldId id="260" r:id="rId7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48" userDrawn="1">
          <p15:clr>
            <a:srgbClr val="A4A3A4"/>
          </p15:clr>
        </p15:guide>
        <p15:guide id="2" pos="391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 "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70C0"/>
    <a:srgbClr val="00476D"/>
    <a:srgbClr val="3F6793"/>
    <a:srgbClr val="7197C1"/>
    <a:srgbClr val="648EBC"/>
    <a:srgbClr val="5080B4"/>
    <a:srgbClr val="314F71"/>
    <a:srgbClr val="961618"/>
    <a:srgbClr val="2C4866"/>
    <a:srgbClr val="3B60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27" autoAdjust="0"/>
    <p:restoredTop sz="85733" autoAdjust="0"/>
  </p:normalViewPr>
  <p:slideViewPr>
    <p:cSldViewPr showGuides="1">
      <p:cViewPr varScale="1">
        <p:scale>
          <a:sx n="58" d="100"/>
          <a:sy n="58" d="100"/>
        </p:scale>
        <p:origin x="780" y="56"/>
      </p:cViewPr>
      <p:guideLst>
        <p:guide orient="horz" pos="2148"/>
        <p:guide pos="3915"/>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tableStyles" Target="tableStyle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commentAuthors" Target="commen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diagrams/colors1.xml><?xml version="1.0" encoding="utf-8"?>
<dgm:colorsDef xmlns:dgm="http://schemas.openxmlformats.org/drawingml/2006/diagram" xmlns:a="http://schemas.openxmlformats.org/drawingml/2006/main" uniqueId="urn:microsoft.com/office/officeart/2005/8/colors/colorful4#1">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2">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3">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4">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1">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2">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D86B29E6-7DB6-436A-8A7C-E6135714DD4F}" type="doc">
      <dgm:prSet loTypeId="urn:microsoft.com/office/officeart/2005/8/layout/hProcess9#1" loCatId="process" qsTypeId="urn:microsoft.com/office/officeart/2005/8/quickstyle/simple1#1" qsCatId="simple" csTypeId="urn:microsoft.com/office/officeart/2005/8/colors/colorful4#1" csCatId="colorful" phldr="1"/>
      <dgm:spPr/>
    </dgm:pt>
    <dgm:pt modelId="{1F4A4F52-10C9-44F9-95F2-84897CE85632}">
      <dgm:prSet phldrT="[文本]"/>
      <dgm:spPr/>
      <dgm:t>
        <a:bodyPr/>
        <a:lstStyle/>
        <a:p>
          <a:r>
            <a:rPr lang="en-US" altLang="zh-CN" dirty="0"/>
            <a:t>1.5</a:t>
          </a:r>
          <a:endParaRPr lang="zh-CN" altLang="en-US" dirty="0"/>
        </a:p>
      </dgm:t>
    </dgm:pt>
    <dgm:pt modelId="{82BCAFB3-2FA0-4544-800D-1D23F9DFA534}" type="parTrans" cxnId="{F51DA162-F7F0-48F6-94EE-69362867383A}">
      <dgm:prSet/>
      <dgm:spPr/>
      <dgm:t>
        <a:bodyPr/>
        <a:lstStyle/>
        <a:p>
          <a:endParaRPr lang="zh-CN" altLang="en-US"/>
        </a:p>
      </dgm:t>
    </dgm:pt>
    <dgm:pt modelId="{B4F3AAE6-1F9E-495A-B364-5F01937C08AA}" type="sibTrans" cxnId="{F51DA162-F7F0-48F6-94EE-69362867383A}">
      <dgm:prSet/>
      <dgm:spPr/>
      <dgm:t>
        <a:bodyPr/>
        <a:lstStyle/>
        <a:p>
          <a:endParaRPr lang="zh-CN" altLang="en-US"/>
        </a:p>
      </dgm:t>
    </dgm:pt>
    <dgm:pt modelId="{28260AFE-34F4-4192-A4D4-DEF4F9508D2D}">
      <dgm:prSet/>
      <dgm:spPr/>
      <dgm:t>
        <a:bodyPr/>
        <a:lstStyle/>
        <a:p>
          <a:r>
            <a:rPr lang="en-US" altLang="zh-CN" dirty="0"/>
            <a:t>1</a:t>
          </a:r>
          <a:endParaRPr lang="zh-CN" altLang="en-US" dirty="0"/>
        </a:p>
      </dgm:t>
    </dgm:pt>
    <dgm:pt modelId="{E80133DF-E204-471B-B231-7487CAC157FB}" type="parTrans" cxnId="{441A4D78-D9B8-49C4-B8A2-D1C8DE6E8A7A}">
      <dgm:prSet/>
      <dgm:spPr/>
      <dgm:t>
        <a:bodyPr/>
        <a:lstStyle/>
        <a:p>
          <a:endParaRPr lang="zh-CN" altLang="en-US"/>
        </a:p>
      </dgm:t>
    </dgm:pt>
    <dgm:pt modelId="{C594BCF6-43CC-4B75-BEFE-75862D9472B2}" type="sibTrans" cxnId="{441A4D78-D9B8-49C4-B8A2-D1C8DE6E8A7A}">
      <dgm:prSet/>
      <dgm:spPr/>
      <dgm:t>
        <a:bodyPr/>
        <a:lstStyle/>
        <a:p>
          <a:endParaRPr lang="zh-CN" altLang="en-US"/>
        </a:p>
      </dgm:t>
    </dgm:pt>
    <dgm:pt modelId="{9ED541E5-764A-484B-8F7B-E46141DB96A5}">
      <dgm:prSet/>
      <dgm:spPr/>
      <dgm:t>
        <a:bodyPr/>
        <a:lstStyle/>
        <a:p>
          <a:r>
            <a:rPr lang="en-US" altLang="zh-CN" dirty="0"/>
            <a:t>0.5</a:t>
          </a:r>
          <a:endParaRPr lang="zh-CN" altLang="en-US" dirty="0"/>
        </a:p>
      </dgm:t>
    </dgm:pt>
    <dgm:pt modelId="{5F52D759-C69C-4479-BB29-561DFB76A1DA}" type="parTrans" cxnId="{1C57FA6D-4024-4F66-92CD-022DA129365E}">
      <dgm:prSet/>
      <dgm:spPr/>
      <dgm:t>
        <a:bodyPr/>
        <a:lstStyle/>
        <a:p>
          <a:endParaRPr lang="zh-CN" altLang="en-US"/>
        </a:p>
      </dgm:t>
    </dgm:pt>
    <dgm:pt modelId="{97C3278D-07DD-41F7-BDD7-CF24AD7AEF73}" type="sibTrans" cxnId="{1C57FA6D-4024-4F66-92CD-022DA129365E}">
      <dgm:prSet/>
      <dgm:spPr/>
      <dgm:t>
        <a:bodyPr/>
        <a:lstStyle/>
        <a:p>
          <a:endParaRPr lang="zh-CN" altLang="en-US"/>
        </a:p>
      </dgm:t>
    </dgm:pt>
    <dgm:pt modelId="{E6F5DB5E-6BBC-4343-BDDC-774AE1201F40}">
      <dgm:prSet/>
      <dgm:spPr/>
      <dgm:t>
        <a:bodyPr/>
        <a:lstStyle/>
        <a:p>
          <a:r>
            <a:rPr lang="en-US" altLang="zh-CN" dirty="0"/>
            <a:t>0</a:t>
          </a:r>
          <a:endParaRPr lang="zh-CN" altLang="en-US" dirty="0"/>
        </a:p>
      </dgm:t>
    </dgm:pt>
    <dgm:pt modelId="{7D97FBC5-9BC2-49F3-82F6-15EBF850A6B0}" type="parTrans" cxnId="{11EF221F-BF19-4CCF-816E-7B007BA7EBB3}">
      <dgm:prSet/>
      <dgm:spPr/>
      <dgm:t>
        <a:bodyPr/>
        <a:lstStyle/>
        <a:p>
          <a:endParaRPr lang="zh-CN" altLang="en-US"/>
        </a:p>
      </dgm:t>
    </dgm:pt>
    <dgm:pt modelId="{A7CF359B-8740-4A5A-BC48-9BE1ED986353}" type="sibTrans" cxnId="{11EF221F-BF19-4CCF-816E-7B007BA7EBB3}">
      <dgm:prSet/>
      <dgm:spPr/>
      <dgm:t>
        <a:bodyPr/>
        <a:lstStyle/>
        <a:p>
          <a:endParaRPr lang="zh-CN" altLang="en-US"/>
        </a:p>
      </dgm:t>
    </dgm:pt>
    <dgm:pt modelId="{25452947-DCA6-4E34-B78A-F25ECE7DA482}">
      <dgm:prSet/>
      <dgm:spPr/>
      <dgm:t>
        <a:bodyPr/>
        <a:lstStyle/>
        <a:p>
          <a:r>
            <a:rPr lang="en-US" altLang="zh-CN" dirty="0"/>
            <a:t>2</a:t>
          </a:r>
          <a:endParaRPr lang="zh-CN" altLang="en-US" dirty="0"/>
        </a:p>
      </dgm:t>
    </dgm:pt>
    <dgm:pt modelId="{A1C32D59-5360-4548-AADA-CF92EA86B39A}" type="parTrans" cxnId="{0B739EA1-626A-49F1-B394-48CFBD05707D}">
      <dgm:prSet/>
      <dgm:spPr/>
      <dgm:t>
        <a:bodyPr/>
        <a:lstStyle/>
        <a:p>
          <a:endParaRPr lang="zh-CN" altLang="en-US"/>
        </a:p>
      </dgm:t>
    </dgm:pt>
    <dgm:pt modelId="{D686E58F-C953-42F7-8656-B5A88F99AED9}" type="sibTrans" cxnId="{0B739EA1-626A-49F1-B394-48CFBD05707D}">
      <dgm:prSet/>
      <dgm:spPr/>
      <dgm:t>
        <a:bodyPr/>
        <a:lstStyle/>
        <a:p>
          <a:endParaRPr lang="zh-CN" altLang="en-US"/>
        </a:p>
      </dgm:t>
    </dgm:pt>
    <dgm:pt modelId="{7352FA05-A1A0-48C5-98E9-4A4BC5DA7D5F}" type="pres">
      <dgm:prSet presAssocID="{D86B29E6-7DB6-436A-8A7C-E6135714DD4F}" presName="CompostProcess" presStyleCnt="0">
        <dgm:presLayoutVars>
          <dgm:dir/>
          <dgm:resizeHandles val="exact"/>
        </dgm:presLayoutVars>
      </dgm:prSet>
      <dgm:spPr/>
    </dgm:pt>
    <dgm:pt modelId="{ADC70D37-AA5D-4576-9C6D-C21E46ADA879}" type="pres">
      <dgm:prSet presAssocID="{D86B29E6-7DB6-436A-8A7C-E6135714DD4F}" presName="arrow" presStyleLbl="bgShp" presStyleIdx="0" presStyleCnt="1"/>
      <dgm:spPr/>
    </dgm:pt>
    <dgm:pt modelId="{3D0EA91E-B70C-4212-8A85-F9AC43FE94D8}" type="pres">
      <dgm:prSet presAssocID="{D86B29E6-7DB6-436A-8A7C-E6135714DD4F}" presName="linearProcess" presStyleCnt="0"/>
      <dgm:spPr/>
    </dgm:pt>
    <dgm:pt modelId="{523932B8-AABD-4C1A-ACDE-E0C9741BE526}" type="pres">
      <dgm:prSet presAssocID="{E6F5DB5E-6BBC-4343-BDDC-774AE1201F40}" presName="textNode" presStyleLbl="node1" presStyleIdx="0" presStyleCnt="5">
        <dgm:presLayoutVars>
          <dgm:bulletEnabled val="1"/>
        </dgm:presLayoutVars>
      </dgm:prSet>
      <dgm:spPr/>
    </dgm:pt>
    <dgm:pt modelId="{02452826-2E1A-45B2-A3C7-09F90D022056}" type="pres">
      <dgm:prSet presAssocID="{A7CF359B-8740-4A5A-BC48-9BE1ED986353}" presName="sibTrans" presStyleCnt="0"/>
      <dgm:spPr/>
    </dgm:pt>
    <dgm:pt modelId="{B040D8BF-7E64-4AC7-9208-58753760F5E9}" type="pres">
      <dgm:prSet presAssocID="{9ED541E5-764A-484B-8F7B-E46141DB96A5}" presName="textNode" presStyleLbl="node1" presStyleIdx="1" presStyleCnt="5">
        <dgm:presLayoutVars>
          <dgm:bulletEnabled val="1"/>
        </dgm:presLayoutVars>
      </dgm:prSet>
      <dgm:spPr/>
    </dgm:pt>
    <dgm:pt modelId="{961E2102-EEAE-4CF8-9BE5-A16202097708}" type="pres">
      <dgm:prSet presAssocID="{97C3278D-07DD-41F7-BDD7-CF24AD7AEF73}" presName="sibTrans" presStyleCnt="0"/>
      <dgm:spPr/>
    </dgm:pt>
    <dgm:pt modelId="{9E30027B-7D1A-4C71-8E0A-10B2B0F52B78}" type="pres">
      <dgm:prSet presAssocID="{28260AFE-34F4-4192-A4D4-DEF4F9508D2D}" presName="textNode" presStyleLbl="node1" presStyleIdx="2" presStyleCnt="5">
        <dgm:presLayoutVars>
          <dgm:bulletEnabled val="1"/>
        </dgm:presLayoutVars>
      </dgm:prSet>
      <dgm:spPr/>
    </dgm:pt>
    <dgm:pt modelId="{FC363856-1953-48C5-9743-D11018172F1F}" type="pres">
      <dgm:prSet presAssocID="{C594BCF6-43CC-4B75-BEFE-75862D9472B2}" presName="sibTrans" presStyleCnt="0"/>
      <dgm:spPr/>
    </dgm:pt>
    <dgm:pt modelId="{91C67387-8756-4D0E-8D8C-DE08CFDEBA64}" type="pres">
      <dgm:prSet presAssocID="{1F4A4F52-10C9-44F9-95F2-84897CE85632}" presName="textNode" presStyleLbl="node1" presStyleIdx="3" presStyleCnt="5">
        <dgm:presLayoutVars>
          <dgm:bulletEnabled val="1"/>
        </dgm:presLayoutVars>
      </dgm:prSet>
      <dgm:spPr/>
    </dgm:pt>
    <dgm:pt modelId="{59A9BD53-6A82-4D7D-8E33-B035DED1EFCA}" type="pres">
      <dgm:prSet presAssocID="{B4F3AAE6-1F9E-495A-B364-5F01937C08AA}" presName="sibTrans" presStyleCnt="0"/>
      <dgm:spPr/>
    </dgm:pt>
    <dgm:pt modelId="{DDB2A953-29AC-46FB-BAF9-2C2379F255E3}" type="pres">
      <dgm:prSet presAssocID="{25452947-DCA6-4E34-B78A-F25ECE7DA482}" presName="textNode" presStyleLbl="node1" presStyleIdx="4" presStyleCnt="5">
        <dgm:presLayoutVars>
          <dgm:bulletEnabled val="1"/>
        </dgm:presLayoutVars>
      </dgm:prSet>
      <dgm:spPr/>
    </dgm:pt>
  </dgm:ptLst>
  <dgm:cxnLst>
    <dgm:cxn modelId="{E953B601-88E0-41AC-B2D2-1377AE588437}" type="presOf" srcId="{1F4A4F52-10C9-44F9-95F2-84897CE85632}" destId="{91C67387-8756-4D0E-8D8C-DE08CFDEBA64}" srcOrd="0" destOrd="0" presId="urn:microsoft.com/office/officeart/2005/8/layout/hProcess9#1"/>
    <dgm:cxn modelId="{11EF221F-BF19-4CCF-816E-7B007BA7EBB3}" srcId="{D86B29E6-7DB6-436A-8A7C-E6135714DD4F}" destId="{E6F5DB5E-6BBC-4343-BDDC-774AE1201F40}" srcOrd="0" destOrd="0" parTransId="{7D97FBC5-9BC2-49F3-82F6-15EBF850A6B0}" sibTransId="{A7CF359B-8740-4A5A-BC48-9BE1ED986353}"/>
    <dgm:cxn modelId="{D6B9BA2F-B2A7-48A3-8768-B72583E5FCAF}" type="presOf" srcId="{25452947-DCA6-4E34-B78A-F25ECE7DA482}" destId="{DDB2A953-29AC-46FB-BAF9-2C2379F255E3}" srcOrd="0" destOrd="0" presId="urn:microsoft.com/office/officeart/2005/8/layout/hProcess9#1"/>
    <dgm:cxn modelId="{F3A16430-A2EC-4A28-8CCE-FD709B6E98C7}" type="presOf" srcId="{28260AFE-34F4-4192-A4D4-DEF4F9508D2D}" destId="{9E30027B-7D1A-4C71-8E0A-10B2B0F52B78}" srcOrd="0" destOrd="0" presId="urn:microsoft.com/office/officeart/2005/8/layout/hProcess9#1"/>
    <dgm:cxn modelId="{F51DA162-F7F0-48F6-94EE-69362867383A}" srcId="{D86B29E6-7DB6-436A-8A7C-E6135714DD4F}" destId="{1F4A4F52-10C9-44F9-95F2-84897CE85632}" srcOrd="3" destOrd="0" parTransId="{82BCAFB3-2FA0-4544-800D-1D23F9DFA534}" sibTransId="{B4F3AAE6-1F9E-495A-B364-5F01937C08AA}"/>
    <dgm:cxn modelId="{1C57FA6D-4024-4F66-92CD-022DA129365E}" srcId="{D86B29E6-7DB6-436A-8A7C-E6135714DD4F}" destId="{9ED541E5-764A-484B-8F7B-E46141DB96A5}" srcOrd="1" destOrd="0" parTransId="{5F52D759-C69C-4479-BB29-561DFB76A1DA}" sibTransId="{97C3278D-07DD-41F7-BDD7-CF24AD7AEF73}"/>
    <dgm:cxn modelId="{441A4D78-D9B8-49C4-B8A2-D1C8DE6E8A7A}" srcId="{D86B29E6-7DB6-436A-8A7C-E6135714DD4F}" destId="{28260AFE-34F4-4192-A4D4-DEF4F9508D2D}" srcOrd="2" destOrd="0" parTransId="{E80133DF-E204-471B-B231-7487CAC157FB}" sibTransId="{C594BCF6-43CC-4B75-BEFE-75862D9472B2}"/>
    <dgm:cxn modelId="{0B739EA1-626A-49F1-B394-48CFBD05707D}" srcId="{D86B29E6-7DB6-436A-8A7C-E6135714DD4F}" destId="{25452947-DCA6-4E34-B78A-F25ECE7DA482}" srcOrd="4" destOrd="0" parTransId="{A1C32D59-5360-4548-AADA-CF92EA86B39A}" sibTransId="{D686E58F-C953-42F7-8656-B5A88F99AED9}"/>
    <dgm:cxn modelId="{523417A7-B13C-4E79-B532-9F4C5CB9D615}" type="presOf" srcId="{9ED541E5-764A-484B-8F7B-E46141DB96A5}" destId="{B040D8BF-7E64-4AC7-9208-58753760F5E9}" srcOrd="0" destOrd="0" presId="urn:microsoft.com/office/officeart/2005/8/layout/hProcess9#1"/>
    <dgm:cxn modelId="{151EECD0-99EF-43A3-98F8-C67C0C76A85D}" type="presOf" srcId="{D86B29E6-7DB6-436A-8A7C-E6135714DD4F}" destId="{7352FA05-A1A0-48C5-98E9-4A4BC5DA7D5F}" srcOrd="0" destOrd="0" presId="urn:microsoft.com/office/officeart/2005/8/layout/hProcess9#1"/>
    <dgm:cxn modelId="{680196F8-5574-4582-A27C-3E29E9C8C3B1}" type="presOf" srcId="{E6F5DB5E-6BBC-4343-BDDC-774AE1201F40}" destId="{523932B8-AABD-4C1A-ACDE-E0C9741BE526}" srcOrd="0" destOrd="0" presId="urn:microsoft.com/office/officeart/2005/8/layout/hProcess9#1"/>
    <dgm:cxn modelId="{FA3A8041-C545-45E5-A7C4-94AA2AC2B216}" type="presParOf" srcId="{7352FA05-A1A0-48C5-98E9-4A4BC5DA7D5F}" destId="{ADC70D37-AA5D-4576-9C6D-C21E46ADA879}" srcOrd="0" destOrd="0" presId="urn:microsoft.com/office/officeart/2005/8/layout/hProcess9#1"/>
    <dgm:cxn modelId="{6A4ABFF4-D93A-43E0-B763-88EE5F84CC04}" type="presParOf" srcId="{7352FA05-A1A0-48C5-98E9-4A4BC5DA7D5F}" destId="{3D0EA91E-B70C-4212-8A85-F9AC43FE94D8}" srcOrd="1" destOrd="0" presId="urn:microsoft.com/office/officeart/2005/8/layout/hProcess9#1"/>
    <dgm:cxn modelId="{0EA97D81-0400-4A63-9513-DE96934A2E18}" type="presParOf" srcId="{3D0EA91E-B70C-4212-8A85-F9AC43FE94D8}" destId="{523932B8-AABD-4C1A-ACDE-E0C9741BE526}" srcOrd="0" destOrd="0" presId="urn:microsoft.com/office/officeart/2005/8/layout/hProcess9#1"/>
    <dgm:cxn modelId="{A6F0587B-9843-41B3-93BD-15C3541406A1}" type="presParOf" srcId="{3D0EA91E-B70C-4212-8A85-F9AC43FE94D8}" destId="{02452826-2E1A-45B2-A3C7-09F90D022056}" srcOrd="1" destOrd="0" presId="urn:microsoft.com/office/officeart/2005/8/layout/hProcess9#1"/>
    <dgm:cxn modelId="{02F4DB66-45C4-4914-B072-7BF19ABCB9E8}" type="presParOf" srcId="{3D0EA91E-B70C-4212-8A85-F9AC43FE94D8}" destId="{B040D8BF-7E64-4AC7-9208-58753760F5E9}" srcOrd="2" destOrd="0" presId="urn:microsoft.com/office/officeart/2005/8/layout/hProcess9#1"/>
    <dgm:cxn modelId="{118057E4-C508-4CF2-84D3-DC73C0A8FA89}" type="presParOf" srcId="{3D0EA91E-B70C-4212-8A85-F9AC43FE94D8}" destId="{961E2102-EEAE-4CF8-9BE5-A16202097708}" srcOrd="3" destOrd="0" presId="urn:microsoft.com/office/officeart/2005/8/layout/hProcess9#1"/>
    <dgm:cxn modelId="{3A1A5AE4-1C86-4E0F-BA47-C449DEA28AAB}" type="presParOf" srcId="{3D0EA91E-B70C-4212-8A85-F9AC43FE94D8}" destId="{9E30027B-7D1A-4C71-8E0A-10B2B0F52B78}" srcOrd="4" destOrd="0" presId="urn:microsoft.com/office/officeart/2005/8/layout/hProcess9#1"/>
    <dgm:cxn modelId="{9E9DFBC7-4197-47EB-ACCF-5314D303054E}" type="presParOf" srcId="{3D0EA91E-B70C-4212-8A85-F9AC43FE94D8}" destId="{FC363856-1953-48C5-9743-D11018172F1F}" srcOrd="5" destOrd="0" presId="urn:microsoft.com/office/officeart/2005/8/layout/hProcess9#1"/>
    <dgm:cxn modelId="{75589D41-D09B-46BB-9959-F4C7ECFA50C6}" type="presParOf" srcId="{3D0EA91E-B70C-4212-8A85-F9AC43FE94D8}" destId="{91C67387-8756-4D0E-8D8C-DE08CFDEBA64}" srcOrd="6" destOrd="0" presId="urn:microsoft.com/office/officeart/2005/8/layout/hProcess9#1"/>
    <dgm:cxn modelId="{BD39E2E5-EEEE-44FD-B422-8CBD074D694C}" type="presParOf" srcId="{3D0EA91E-B70C-4212-8A85-F9AC43FE94D8}" destId="{59A9BD53-6A82-4D7D-8E33-B035DED1EFCA}" srcOrd="7" destOrd="0" presId="urn:microsoft.com/office/officeart/2005/8/layout/hProcess9#1"/>
    <dgm:cxn modelId="{0C2844E8-15E2-4240-8E93-CAAC3051EE0A}" type="presParOf" srcId="{3D0EA91E-B70C-4212-8A85-F9AC43FE94D8}" destId="{DDB2A953-29AC-46FB-BAF9-2C2379F255E3}" srcOrd="8" destOrd="0" presId="urn:microsoft.com/office/officeart/2005/8/layout/hProcess9#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6B29E6-7DB6-436A-8A7C-E6135714DD4F}" type="doc">
      <dgm:prSet loTypeId="urn:microsoft.com/office/officeart/2005/8/layout/hProcess9#2" loCatId="process" qsTypeId="urn:microsoft.com/office/officeart/2005/8/quickstyle/simple1#2" qsCatId="simple" csTypeId="urn:microsoft.com/office/officeart/2005/8/colors/colorful4#2" csCatId="colorful" phldr="1"/>
      <dgm:spPr/>
    </dgm:pt>
    <dgm:pt modelId="{E6F5DB5E-6BBC-4343-BDDC-774AE1201F40}">
      <dgm:prSet phldr="0" custT="1"/>
      <dgm:spPr/>
      <dgm:t>
        <a:bodyPr vert="horz" wrap="square"/>
        <a:lstStyle/>
        <a:p>
          <a:pPr>
            <a:lnSpc>
              <a:spcPct val="100000"/>
            </a:lnSpc>
            <a:spcBef>
              <a:spcPct val="0"/>
            </a:spcBef>
            <a:spcAft>
              <a:spcPct val="35000"/>
            </a:spcAft>
          </a:pPr>
          <a:r>
            <a:rPr lang="en-US" altLang="zh-CN" sz="5400" dirty="0"/>
            <a:t>0</a:t>
          </a:r>
          <a:endParaRPr lang="zh-CN" altLang="en-US" sz="5400" dirty="0"/>
        </a:p>
      </dgm:t>
    </dgm:pt>
    <dgm:pt modelId="{7D97FBC5-9BC2-49F3-82F6-15EBF850A6B0}" type="parTrans" cxnId="{EFD48D7B-09D2-4A7F-9DF2-4372DCFAD2A6}">
      <dgm:prSet/>
      <dgm:spPr/>
      <dgm:t>
        <a:bodyPr/>
        <a:lstStyle/>
        <a:p>
          <a:endParaRPr lang="zh-CN" altLang="en-US"/>
        </a:p>
      </dgm:t>
    </dgm:pt>
    <dgm:pt modelId="{A7CF359B-8740-4A5A-BC48-9BE1ED986353}" type="sibTrans" cxnId="{EFD48D7B-09D2-4A7F-9DF2-4372DCFAD2A6}">
      <dgm:prSet/>
      <dgm:spPr/>
      <dgm:t>
        <a:bodyPr/>
        <a:lstStyle/>
        <a:p>
          <a:endParaRPr lang="zh-CN" altLang="en-US"/>
        </a:p>
      </dgm:t>
    </dgm:pt>
    <dgm:pt modelId="{9ED541E5-764A-484B-8F7B-E46141DB96A5}">
      <dgm:prSet phldr="0" custT="1"/>
      <dgm:spPr/>
      <dgm:t>
        <a:bodyPr vert="horz" wrap="square"/>
        <a:lstStyle/>
        <a:p>
          <a:pPr>
            <a:lnSpc>
              <a:spcPct val="100000"/>
            </a:lnSpc>
            <a:spcBef>
              <a:spcPct val="0"/>
            </a:spcBef>
            <a:spcAft>
              <a:spcPct val="35000"/>
            </a:spcAft>
          </a:pPr>
          <a:r>
            <a:rPr lang="en-US" altLang="zh-CN" sz="5400" dirty="0"/>
            <a:t>       1       </a:t>
          </a:r>
          <a:endParaRPr lang="zh-CN" altLang="en-US" sz="5400" dirty="0"/>
        </a:p>
      </dgm:t>
    </dgm:pt>
    <dgm:pt modelId="{5F52D759-C69C-4479-BB29-561DFB76A1DA}" type="parTrans" cxnId="{232A52E1-F05B-4F03-8537-B5B4B7A076EE}">
      <dgm:prSet/>
      <dgm:spPr/>
      <dgm:t>
        <a:bodyPr/>
        <a:lstStyle/>
        <a:p>
          <a:endParaRPr lang="zh-CN" altLang="en-US"/>
        </a:p>
      </dgm:t>
    </dgm:pt>
    <dgm:pt modelId="{97C3278D-07DD-41F7-BDD7-CF24AD7AEF73}" type="sibTrans" cxnId="{232A52E1-F05B-4F03-8537-B5B4B7A076EE}">
      <dgm:prSet/>
      <dgm:spPr/>
      <dgm:t>
        <a:bodyPr/>
        <a:lstStyle/>
        <a:p>
          <a:endParaRPr lang="zh-CN" altLang="en-US"/>
        </a:p>
      </dgm:t>
    </dgm:pt>
    <dgm:pt modelId="{F0C32711-7E96-4E5C-B8E6-B577D76F1FFB}">
      <dgm:prSet phldr="0" custT="1"/>
      <dgm:spPr/>
      <dgm:t>
        <a:bodyPr vert="horz" wrap="square"/>
        <a:lstStyle/>
        <a:p>
          <a:pPr>
            <a:lnSpc>
              <a:spcPct val="100000"/>
            </a:lnSpc>
            <a:spcBef>
              <a:spcPct val="0"/>
            </a:spcBef>
            <a:spcAft>
              <a:spcPct val="35000"/>
            </a:spcAft>
          </a:pPr>
          <a:endParaRPr lang="zh-CN" altLang="en-US" sz="1900" dirty="0"/>
        </a:p>
      </dgm:t>
    </dgm:pt>
    <dgm:pt modelId="{9BD40E76-BB5C-4E88-B5B2-43A65B4BFD3C}" type="parTrans" cxnId="{10E10F5A-6077-4C7B-824D-D98B8E951870}">
      <dgm:prSet/>
      <dgm:spPr/>
    </dgm:pt>
    <dgm:pt modelId="{16B20150-697B-4ECC-909D-444AD3F4B60D}" type="sibTrans" cxnId="{10E10F5A-6077-4C7B-824D-D98B8E951870}">
      <dgm:prSet/>
      <dgm:spPr/>
    </dgm:pt>
    <dgm:pt modelId="{2951CBFC-A96E-46BA-91A5-0CD2D0A0B497}">
      <dgm:prSet phldr="0" custT="1"/>
      <dgm:spPr/>
      <dgm:t>
        <a:bodyPr vert="horz" wrap="square"/>
        <a:lstStyle/>
        <a:p>
          <a:pPr>
            <a:lnSpc>
              <a:spcPct val="100000"/>
            </a:lnSpc>
            <a:spcBef>
              <a:spcPct val="0"/>
            </a:spcBef>
            <a:spcAft>
              <a:spcPct val="35000"/>
            </a:spcAft>
          </a:pPr>
          <a:endParaRPr lang="zh-CN" altLang="en-US" sz="1900" dirty="0"/>
        </a:p>
      </dgm:t>
    </dgm:pt>
    <dgm:pt modelId="{902652F1-00EF-4E99-BAC1-DADAB3B4F17D}" type="parTrans" cxnId="{74880BC5-A1EC-44BA-BF2E-EA8CD21CF582}">
      <dgm:prSet/>
      <dgm:spPr/>
    </dgm:pt>
    <dgm:pt modelId="{CE3C7499-1891-49CC-8E83-5FF4F90459BB}" type="sibTrans" cxnId="{74880BC5-A1EC-44BA-BF2E-EA8CD21CF582}">
      <dgm:prSet/>
      <dgm:spPr/>
    </dgm:pt>
    <dgm:pt modelId="{7352FA05-A1A0-48C5-98E9-4A4BC5DA7D5F}" type="pres">
      <dgm:prSet presAssocID="{D86B29E6-7DB6-436A-8A7C-E6135714DD4F}" presName="CompostProcess" presStyleCnt="0">
        <dgm:presLayoutVars>
          <dgm:dir/>
          <dgm:resizeHandles val="exact"/>
        </dgm:presLayoutVars>
      </dgm:prSet>
      <dgm:spPr/>
    </dgm:pt>
    <dgm:pt modelId="{ADC70D37-AA5D-4576-9C6D-C21E46ADA879}" type="pres">
      <dgm:prSet presAssocID="{D86B29E6-7DB6-436A-8A7C-E6135714DD4F}" presName="arrow" presStyleLbl="bgShp" presStyleIdx="0" presStyleCnt="1"/>
      <dgm:spPr/>
    </dgm:pt>
    <dgm:pt modelId="{3D0EA91E-B70C-4212-8A85-F9AC43FE94D8}" type="pres">
      <dgm:prSet presAssocID="{D86B29E6-7DB6-436A-8A7C-E6135714DD4F}" presName="linearProcess" presStyleCnt="0"/>
      <dgm:spPr/>
    </dgm:pt>
    <dgm:pt modelId="{523932B8-AABD-4C1A-ACDE-E0C9741BE526}" type="pres">
      <dgm:prSet presAssocID="{E6F5DB5E-6BBC-4343-BDDC-774AE1201F40}" presName="textNode" presStyleLbl="node1" presStyleIdx="0" presStyleCnt="2">
        <dgm:presLayoutVars>
          <dgm:bulletEnabled val="1"/>
        </dgm:presLayoutVars>
      </dgm:prSet>
      <dgm:spPr/>
    </dgm:pt>
    <dgm:pt modelId="{02452826-2E1A-45B2-A3C7-09F90D022056}" type="pres">
      <dgm:prSet presAssocID="{A7CF359B-8740-4A5A-BC48-9BE1ED986353}" presName="sibTrans" presStyleCnt="0"/>
      <dgm:spPr/>
    </dgm:pt>
    <dgm:pt modelId="{B040D8BF-7E64-4AC7-9208-58753760F5E9}" type="pres">
      <dgm:prSet presAssocID="{9ED541E5-764A-484B-8F7B-E46141DB96A5}" presName="textNode" presStyleLbl="node1" presStyleIdx="1" presStyleCnt="2">
        <dgm:presLayoutVars>
          <dgm:bulletEnabled val="1"/>
        </dgm:presLayoutVars>
      </dgm:prSet>
      <dgm:spPr/>
    </dgm:pt>
  </dgm:ptLst>
  <dgm:cxnLst>
    <dgm:cxn modelId="{10E10F5A-6077-4C7B-824D-D98B8E951870}" srcId="{9ED541E5-764A-484B-8F7B-E46141DB96A5}" destId="{F0C32711-7E96-4E5C-B8E6-B577D76F1FFB}" srcOrd="0" destOrd="0" parTransId="{9BD40E76-BB5C-4E88-B5B2-43A65B4BFD3C}" sibTransId="{16B20150-697B-4ECC-909D-444AD3F4B60D}"/>
    <dgm:cxn modelId="{EFD48D7B-09D2-4A7F-9DF2-4372DCFAD2A6}" srcId="{D86B29E6-7DB6-436A-8A7C-E6135714DD4F}" destId="{E6F5DB5E-6BBC-4343-BDDC-774AE1201F40}" srcOrd="0" destOrd="0" parTransId="{7D97FBC5-9BC2-49F3-82F6-15EBF850A6B0}" sibTransId="{A7CF359B-8740-4A5A-BC48-9BE1ED986353}"/>
    <dgm:cxn modelId="{709DD682-1942-4B4F-9841-9AB97CB39545}" type="presOf" srcId="{E6F5DB5E-6BBC-4343-BDDC-774AE1201F40}" destId="{523932B8-AABD-4C1A-ACDE-E0C9741BE526}" srcOrd="0" destOrd="0" presId="urn:microsoft.com/office/officeart/2005/8/layout/hProcess9#2"/>
    <dgm:cxn modelId="{D33670BD-7CA4-45C0-8321-B430AEC4D0E4}" type="presOf" srcId="{F0C32711-7E96-4E5C-B8E6-B577D76F1FFB}" destId="{B040D8BF-7E64-4AC7-9208-58753760F5E9}" srcOrd="0" destOrd="1" presId="urn:microsoft.com/office/officeart/2005/8/layout/hProcess9#2"/>
    <dgm:cxn modelId="{74880BC5-A1EC-44BA-BF2E-EA8CD21CF582}" srcId="{F0C32711-7E96-4E5C-B8E6-B577D76F1FFB}" destId="{2951CBFC-A96E-46BA-91A5-0CD2D0A0B497}" srcOrd="0" destOrd="0" parTransId="{902652F1-00EF-4E99-BAC1-DADAB3B4F17D}" sibTransId="{CE3C7499-1891-49CC-8E83-5FF4F90459BB}"/>
    <dgm:cxn modelId="{C436C2D2-DD01-4E34-8683-21969BE3EC2B}" type="presOf" srcId="{2951CBFC-A96E-46BA-91A5-0CD2D0A0B497}" destId="{B040D8BF-7E64-4AC7-9208-58753760F5E9}" srcOrd="0" destOrd="2" presId="urn:microsoft.com/office/officeart/2005/8/layout/hProcess9#2"/>
    <dgm:cxn modelId="{A8F5EED7-1728-4FD6-A2FD-CB7A4F1FBCF4}" type="presOf" srcId="{D86B29E6-7DB6-436A-8A7C-E6135714DD4F}" destId="{7352FA05-A1A0-48C5-98E9-4A4BC5DA7D5F}" srcOrd="0" destOrd="0" presId="urn:microsoft.com/office/officeart/2005/8/layout/hProcess9#2"/>
    <dgm:cxn modelId="{232A52E1-F05B-4F03-8537-B5B4B7A076EE}" srcId="{D86B29E6-7DB6-436A-8A7C-E6135714DD4F}" destId="{9ED541E5-764A-484B-8F7B-E46141DB96A5}" srcOrd="1" destOrd="0" parTransId="{5F52D759-C69C-4479-BB29-561DFB76A1DA}" sibTransId="{97C3278D-07DD-41F7-BDD7-CF24AD7AEF73}"/>
    <dgm:cxn modelId="{B786F3EA-C7B5-4EE6-BFF4-4FE3A5D814C5}" type="presOf" srcId="{9ED541E5-764A-484B-8F7B-E46141DB96A5}" destId="{B040D8BF-7E64-4AC7-9208-58753760F5E9}" srcOrd="0" destOrd="0" presId="urn:microsoft.com/office/officeart/2005/8/layout/hProcess9#2"/>
    <dgm:cxn modelId="{460C60D1-E67E-4C04-B3D2-1EA8B6295542}" type="presParOf" srcId="{7352FA05-A1A0-48C5-98E9-4A4BC5DA7D5F}" destId="{ADC70D37-AA5D-4576-9C6D-C21E46ADA879}" srcOrd="0" destOrd="0" presId="urn:microsoft.com/office/officeart/2005/8/layout/hProcess9#2"/>
    <dgm:cxn modelId="{B5F8A151-CA91-433D-BED7-A9E42F1A84C4}" type="presParOf" srcId="{7352FA05-A1A0-48C5-98E9-4A4BC5DA7D5F}" destId="{3D0EA91E-B70C-4212-8A85-F9AC43FE94D8}" srcOrd="1" destOrd="0" presId="urn:microsoft.com/office/officeart/2005/8/layout/hProcess9#2"/>
    <dgm:cxn modelId="{FA38F13A-843F-4EC8-88EC-5D6F742769D2}" type="presParOf" srcId="{3D0EA91E-B70C-4212-8A85-F9AC43FE94D8}" destId="{523932B8-AABD-4C1A-ACDE-E0C9741BE526}" srcOrd="0" destOrd="0" presId="urn:microsoft.com/office/officeart/2005/8/layout/hProcess9#2"/>
    <dgm:cxn modelId="{A2FA4F20-2500-4C09-B9EC-B7C8A27CB750}" type="presParOf" srcId="{3D0EA91E-B70C-4212-8A85-F9AC43FE94D8}" destId="{02452826-2E1A-45B2-A3C7-09F90D022056}" srcOrd="1" destOrd="0" presId="urn:microsoft.com/office/officeart/2005/8/layout/hProcess9#2"/>
    <dgm:cxn modelId="{BF5B5970-3D92-4025-A283-75F6A5DE97D3}" type="presParOf" srcId="{3D0EA91E-B70C-4212-8A85-F9AC43FE94D8}" destId="{B040D8BF-7E64-4AC7-9208-58753760F5E9}" srcOrd="2" destOrd="0" presId="urn:microsoft.com/office/officeart/2005/8/layout/hProcess9#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86B29E6-7DB6-436A-8A7C-E6135714DD4F}" type="doc">
      <dgm:prSet loTypeId="urn:microsoft.com/office/officeart/2005/8/layout/hProcess9#3" loCatId="process" qsTypeId="urn:microsoft.com/office/officeart/2005/8/quickstyle/simple1#3" qsCatId="simple" csTypeId="urn:microsoft.com/office/officeart/2005/8/colors/colorful4#3" csCatId="colorful" phldr="1"/>
      <dgm:spPr/>
    </dgm:pt>
    <dgm:pt modelId="{E6F5DB5E-6BBC-4343-BDDC-774AE1201F40}">
      <dgm:prSet/>
      <dgm:spPr/>
      <dgm:t>
        <a:bodyPr/>
        <a:lstStyle/>
        <a:p>
          <a:r>
            <a:rPr lang="en-US" altLang="zh-CN" dirty="0"/>
            <a:t>0</a:t>
          </a:r>
          <a:endParaRPr lang="zh-CN" altLang="en-US" dirty="0"/>
        </a:p>
      </dgm:t>
    </dgm:pt>
    <dgm:pt modelId="{7D97FBC5-9BC2-49F3-82F6-15EBF850A6B0}" type="parTrans" cxnId="{A178D0B0-EDDF-43A5-BD1D-168313155D76}">
      <dgm:prSet/>
      <dgm:spPr/>
      <dgm:t>
        <a:bodyPr/>
        <a:lstStyle/>
        <a:p>
          <a:endParaRPr lang="zh-CN" altLang="en-US"/>
        </a:p>
      </dgm:t>
    </dgm:pt>
    <dgm:pt modelId="{A7CF359B-8740-4A5A-BC48-9BE1ED986353}" type="sibTrans" cxnId="{A178D0B0-EDDF-43A5-BD1D-168313155D76}">
      <dgm:prSet/>
      <dgm:spPr/>
      <dgm:t>
        <a:bodyPr/>
        <a:lstStyle/>
        <a:p>
          <a:endParaRPr lang="zh-CN" altLang="en-US"/>
        </a:p>
      </dgm:t>
    </dgm:pt>
    <dgm:pt modelId="{9ED541E5-764A-484B-8F7B-E46141DB96A5}">
      <dgm:prSet/>
      <dgm:spPr/>
      <dgm:t>
        <a:bodyPr/>
        <a:lstStyle/>
        <a:p>
          <a:r>
            <a:rPr lang="en-US" altLang="zh-CN" dirty="0"/>
            <a:t>0.5</a:t>
          </a:r>
          <a:endParaRPr lang="zh-CN" altLang="en-US" dirty="0"/>
        </a:p>
      </dgm:t>
    </dgm:pt>
    <dgm:pt modelId="{5F52D759-C69C-4479-BB29-561DFB76A1DA}" type="parTrans" cxnId="{181693B7-47A2-4BD9-994B-09D01705C633}">
      <dgm:prSet/>
      <dgm:spPr/>
      <dgm:t>
        <a:bodyPr/>
        <a:lstStyle/>
        <a:p>
          <a:endParaRPr lang="zh-CN" altLang="en-US"/>
        </a:p>
      </dgm:t>
    </dgm:pt>
    <dgm:pt modelId="{97C3278D-07DD-41F7-BDD7-CF24AD7AEF73}" type="sibTrans" cxnId="{181693B7-47A2-4BD9-994B-09D01705C633}">
      <dgm:prSet/>
      <dgm:spPr/>
      <dgm:t>
        <a:bodyPr/>
        <a:lstStyle/>
        <a:p>
          <a:endParaRPr lang="zh-CN" altLang="en-US"/>
        </a:p>
      </dgm:t>
    </dgm:pt>
    <dgm:pt modelId="{28260AFE-34F4-4192-A4D4-DEF4F9508D2D}">
      <dgm:prSet/>
      <dgm:spPr/>
      <dgm:t>
        <a:bodyPr/>
        <a:lstStyle/>
        <a:p>
          <a:r>
            <a:rPr lang="en-US" altLang="zh-CN" dirty="0"/>
            <a:t>1</a:t>
          </a:r>
          <a:endParaRPr lang="zh-CN" altLang="en-US" dirty="0"/>
        </a:p>
      </dgm:t>
    </dgm:pt>
    <dgm:pt modelId="{E80133DF-E204-471B-B231-7487CAC157FB}" type="parTrans" cxnId="{514AA2E7-5467-47E1-89E7-D675A28387A2}">
      <dgm:prSet/>
      <dgm:spPr/>
      <dgm:t>
        <a:bodyPr/>
        <a:lstStyle/>
        <a:p>
          <a:endParaRPr lang="zh-CN" altLang="en-US"/>
        </a:p>
      </dgm:t>
    </dgm:pt>
    <dgm:pt modelId="{C594BCF6-43CC-4B75-BEFE-75862D9472B2}" type="sibTrans" cxnId="{514AA2E7-5467-47E1-89E7-D675A28387A2}">
      <dgm:prSet/>
      <dgm:spPr/>
      <dgm:t>
        <a:bodyPr/>
        <a:lstStyle/>
        <a:p>
          <a:endParaRPr lang="zh-CN" altLang="en-US"/>
        </a:p>
      </dgm:t>
    </dgm:pt>
    <dgm:pt modelId="{1F4A4F52-10C9-44F9-95F2-84897CE85632}">
      <dgm:prSet phldrT="[文本]" phldr="0" custT="0"/>
      <dgm:spPr/>
      <dgm:t>
        <a:bodyPr vert="horz" wrap="square"/>
        <a:lstStyle/>
        <a:p>
          <a:pPr>
            <a:lnSpc>
              <a:spcPct val="100000"/>
            </a:lnSpc>
            <a:spcBef>
              <a:spcPct val="0"/>
            </a:spcBef>
            <a:spcAft>
              <a:spcPct val="35000"/>
            </a:spcAft>
          </a:pPr>
          <a:r>
            <a:rPr lang="en-US" altLang="zh-CN" dirty="0"/>
            <a:t>1.5</a:t>
          </a:r>
        </a:p>
      </dgm:t>
    </dgm:pt>
    <dgm:pt modelId="{82BCAFB3-2FA0-4544-800D-1D23F9DFA534}" type="parTrans" cxnId="{48BDE482-71E9-40C6-81E0-C66A400E7943}">
      <dgm:prSet/>
      <dgm:spPr/>
      <dgm:t>
        <a:bodyPr/>
        <a:lstStyle/>
        <a:p>
          <a:endParaRPr lang="zh-CN" altLang="en-US"/>
        </a:p>
      </dgm:t>
    </dgm:pt>
    <dgm:pt modelId="{B4F3AAE6-1F9E-495A-B364-5F01937C08AA}" type="sibTrans" cxnId="{48BDE482-71E9-40C6-81E0-C66A400E7943}">
      <dgm:prSet/>
      <dgm:spPr/>
      <dgm:t>
        <a:bodyPr/>
        <a:lstStyle/>
        <a:p>
          <a:endParaRPr lang="zh-CN" altLang="en-US"/>
        </a:p>
      </dgm:t>
    </dgm:pt>
    <dgm:pt modelId="{25452947-DCA6-4E34-B78A-F25ECE7DA482}">
      <dgm:prSet phldr="0" custT="0"/>
      <dgm:spPr/>
      <dgm:t>
        <a:bodyPr vert="horz" wrap="square"/>
        <a:lstStyle/>
        <a:p>
          <a:pPr>
            <a:lnSpc>
              <a:spcPct val="100000"/>
            </a:lnSpc>
            <a:spcBef>
              <a:spcPct val="0"/>
            </a:spcBef>
            <a:spcAft>
              <a:spcPct val="35000"/>
            </a:spcAft>
          </a:pPr>
          <a:r>
            <a:rPr lang="en-US" altLang="zh-CN" dirty="0"/>
            <a:t>2</a:t>
          </a:r>
        </a:p>
      </dgm:t>
    </dgm:pt>
    <dgm:pt modelId="{A1C32D59-5360-4548-AADA-CF92EA86B39A}" type="parTrans" cxnId="{C3934C15-CCDA-427E-A913-B8A12149C0B1}">
      <dgm:prSet/>
      <dgm:spPr/>
      <dgm:t>
        <a:bodyPr/>
        <a:lstStyle/>
        <a:p>
          <a:endParaRPr lang="zh-CN" altLang="en-US"/>
        </a:p>
      </dgm:t>
    </dgm:pt>
    <dgm:pt modelId="{D686E58F-C953-42F7-8656-B5A88F99AED9}" type="sibTrans" cxnId="{C3934C15-CCDA-427E-A913-B8A12149C0B1}">
      <dgm:prSet/>
      <dgm:spPr/>
      <dgm:t>
        <a:bodyPr/>
        <a:lstStyle/>
        <a:p>
          <a:endParaRPr lang="zh-CN" altLang="en-US"/>
        </a:p>
      </dgm:t>
    </dgm:pt>
    <dgm:pt modelId="{7352FA05-A1A0-48C5-98E9-4A4BC5DA7D5F}" type="pres">
      <dgm:prSet presAssocID="{D86B29E6-7DB6-436A-8A7C-E6135714DD4F}" presName="CompostProcess" presStyleCnt="0">
        <dgm:presLayoutVars>
          <dgm:dir/>
          <dgm:resizeHandles val="exact"/>
        </dgm:presLayoutVars>
      </dgm:prSet>
      <dgm:spPr/>
    </dgm:pt>
    <dgm:pt modelId="{ADC70D37-AA5D-4576-9C6D-C21E46ADA879}" type="pres">
      <dgm:prSet presAssocID="{D86B29E6-7DB6-436A-8A7C-E6135714DD4F}" presName="arrow" presStyleLbl="bgShp" presStyleIdx="0" presStyleCnt="1"/>
      <dgm:spPr/>
    </dgm:pt>
    <dgm:pt modelId="{3D0EA91E-B70C-4212-8A85-F9AC43FE94D8}" type="pres">
      <dgm:prSet presAssocID="{D86B29E6-7DB6-436A-8A7C-E6135714DD4F}" presName="linearProcess" presStyleCnt="0"/>
      <dgm:spPr/>
    </dgm:pt>
    <dgm:pt modelId="{523932B8-AABD-4C1A-ACDE-E0C9741BE526}" type="pres">
      <dgm:prSet presAssocID="{E6F5DB5E-6BBC-4343-BDDC-774AE1201F40}" presName="textNode" presStyleLbl="node1" presStyleIdx="0" presStyleCnt="5">
        <dgm:presLayoutVars>
          <dgm:bulletEnabled val="1"/>
        </dgm:presLayoutVars>
      </dgm:prSet>
      <dgm:spPr/>
    </dgm:pt>
    <dgm:pt modelId="{02452826-2E1A-45B2-A3C7-09F90D022056}" type="pres">
      <dgm:prSet presAssocID="{A7CF359B-8740-4A5A-BC48-9BE1ED986353}" presName="sibTrans" presStyleCnt="0"/>
      <dgm:spPr/>
    </dgm:pt>
    <dgm:pt modelId="{B040D8BF-7E64-4AC7-9208-58753760F5E9}" type="pres">
      <dgm:prSet presAssocID="{9ED541E5-764A-484B-8F7B-E46141DB96A5}" presName="textNode" presStyleLbl="node1" presStyleIdx="1" presStyleCnt="5">
        <dgm:presLayoutVars>
          <dgm:bulletEnabled val="1"/>
        </dgm:presLayoutVars>
      </dgm:prSet>
      <dgm:spPr/>
    </dgm:pt>
    <dgm:pt modelId="{961E2102-EEAE-4CF8-9BE5-A16202097708}" type="pres">
      <dgm:prSet presAssocID="{97C3278D-07DD-41F7-BDD7-CF24AD7AEF73}" presName="sibTrans" presStyleCnt="0"/>
      <dgm:spPr/>
    </dgm:pt>
    <dgm:pt modelId="{9E30027B-7D1A-4C71-8E0A-10B2B0F52B78}" type="pres">
      <dgm:prSet presAssocID="{28260AFE-34F4-4192-A4D4-DEF4F9508D2D}" presName="textNode" presStyleLbl="node1" presStyleIdx="2" presStyleCnt="5">
        <dgm:presLayoutVars>
          <dgm:bulletEnabled val="1"/>
        </dgm:presLayoutVars>
      </dgm:prSet>
      <dgm:spPr/>
    </dgm:pt>
    <dgm:pt modelId="{FC363856-1953-48C5-9743-D11018172F1F}" type="pres">
      <dgm:prSet presAssocID="{C594BCF6-43CC-4B75-BEFE-75862D9472B2}" presName="sibTrans" presStyleCnt="0"/>
      <dgm:spPr/>
    </dgm:pt>
    <dgm:pt modelId="{91C67387-8756-4D0E-8D8C-DE08CFDEBA64}" type="pres">
      <dgm:prSet presAssocID="{1F4A4F52-10C9-44F9-95F2-84897CE85632}" presName="textNode" presStyleLbl="node1" presStyleIdx="3" presStyleCnt="5">
        <dgm:presLayoutVars>
          <dgm:bulletEnabled val="1"/>
        </dgm:presLayoutVars>
      </dgm:prSet>
      <dgm:spPr/>
    </dgm:pt>
    <dgm:pt modelId="{59A9BD53-6A82-4D7D-8E33-B035DED1EFCA}" type="pres">
      <dgm:prSet presAssocID="{B4F3AAE6-1F9E-495A-B364-5F01937C08AA}" presName="sibTrans" presStyleCnt="0"/>
      <dgm:spPr/>
    </dgm:pt>
    <dgm:pt modelId="{DDB2A953-29AC-46FB-BAF9-2C2379F255E3}" type="pres">
      <dgm:prSet presAssocID="{25452947-DCA6-4E34-B78A-F25ECE7DA482}" presName="textNode" presStyleLbl="node1" presStyleIdx="4" presStyleCnt="5">
        <dgm:presLayoutVars>
          <dgm:bulletEnabled val="1"/>
        </dgm:presLayoutVars>
      </dgm:prSet>
      <dgm:spPr/>
    </dgm:pt>
  </dgm:ptLst>
  <dgm:cxnLst>
    <dgm:cxn modelId="{2ED26E10-C12B-475F-AC19-91F120611D38}" type="presOf" srcId="{1F4A4F52-10C9-44F9-95F2-84897CE85632}" destId="{91C67387-8756-4D0E-8D8C-DE08CFDEBA64}" srcOrd="0" destOrd="0" presId="urn:microsoft.com/office/officeart/2005/8/layout/hProcess9#3"/>
    <dgm:cxn modelId="{EA7C4B13-E4C0-497C-B680-4979829ACABA}" type="presOf" srcId="{D86B29E6-7DB6-436A-8A7C-E6135714DD4F}" destId="{7352FA05-A1A0-48C5-98E9-4A4BC5DA7D5F}" srcOrd="0" destOrd="0" presId="urn:microsoft.com/office/officeart/2005/8/layout/hProcess9#3"/>
    <dgm:cxn modelId="{C3934C15-CCDA-427E-A913-B8A12149C0B1}" srcId="{D86B29E6-7DB6-436A-8A7C-E6135714DD4F}" destId="{25452947-DCA6-4E34-B78A-F25ECE7DA482}" srcOrd="4" destOrd="0" parTransId="{A1C32D59-5360-4548-AADA-CF92EA86B39A}" sibTransId="{D686E58F-C953-42F7-8656-B5A88F99AED9}"/>
    <dgm:cxn modelId="{49DC1D30-9AF6-4EAD-AFE2-E092EA11D037}" type="presOf" srcId="{E6F5DB5E-6BBC-4343-BDDC-774AE1201F40}" destId="{523932B8-AABD-4C1A-ACDE-E0C9741BE526}" srcOrd="0" destOrd="0" presId="urn:microsoft.com/office/officeart/2005/8/layout/hProcess9#3"/>
    <dgm:cxn modelId="{23A37F38-C905-4780-A2D8-8EB9A74D79C5}" type="presOf" srcId="{28260AFE-34F4-4192-A4D4-DEF4F9508D2D}" destId="{9E30027B-7D1A-4C71-8E0A-10B2B0F52B78}" srcOrd="0" destOrd="0" presId="urn:microsoft.com/office/officeart/2005/8/layout/hProcess9#3"/>
    <dgm:cxn modelId="{48BDE482-71E9-40C6-81E0-C66A400E7943}" srcId="{D86B29E6-7DB6-436A-8A7C-E6135714DD4F}" destId="{1F4A4F52-10C9-44F9-95F2-84897CE85632}" srcOrd="3" destOrd="0" parTransId="{82BCAFB3-2FA0-4544-800D-1D23F9DFA534}" sibTransId="{B4F3AAE6-1F9E-495A-B364-5F01937C08AA}"/>
    <dgm:cxn modelId="{A178D0B0-EDDF-43A5-BD1D-168313155D76}" srcId="{D86B29E6-7DB6-436A-8A7C-E6135714DD4F}" destId="{E6F5DB5E-6BBC-4343-BDDC-774AE1201F40}" srcOrd="0" destOrd="0" parTransId="{7D97FBC5-9BC2-49F3-82F6-15EBF850A6B0}" sibTransId="{A7CF359B-8740-4A5A-BC48-9BE1ED986353}"/>
    <dgm:cxn modelId="{181693B7-47A2-4BD9-994B-09D01705C633}" srcId="{D86B29E6-7DB6-436A-8A7C-E6135714DD4F}" destId="{9ED541E5-764A-484B-8F7B-E46141DB96A5}" srcOrd="1" destOrd="0" parTransId="{5F52D759-C69C-4479-BB29-561DFB76A1DA}" sibTransId="{97C3278D-07DD-41F7-BDD7-CF24AD7AEF73}"/>
    <dgm:cxn modelId="{2AD1CED1-7E5A-4B78-A2C1-C7C9FD7F612A}" type="presOf" srcId="{9ED541E5-764A-484B-8F7B-E46141DB96A5}" destId="{B040D8BF-7E64-4AC7-9208-58753760F5E9}" srcOrd="0" destOrd="0" presId="urn:microsoft.com/office/officeart/2005/8/layout/hProcess9#3"/>
    <dgm:cxn modelId="{514AA2E7-5467-47E1-89E7-D675A28387A2}" srcId="{D86B29E6-7DB6-436A-8A7C-E6135714DD4F}" destId="{28260AFE-34F4-4192-A4D4-DEF4F9508D2D}" srcOrd="2" destOrd="0" parTransId="{E80133DF-E204-471B-B231-7487CAC157FB}" sibTransId="{C594BCF6-43CC-4B75-BEFE-75862D9472B2}"/>
    <dgm:cxn modelId="{2C236BFB-EAB4-4BF2-8759-E1EA85A81A31}" type="presOf" srcId="{25452947-DCA6-4E34-B78A-F25ECE7DA482}" destId="{DDB2A953-29AC-46FB-BAF9-2C2379F255E3}" srcOrd="0" destOrd="0" presId="urn:microsoft.com/office/officeart/2005/8/layout/hProcess9#3"/>
    <dgm:cxn modelId="{9C001766-83EA-43C1-A736-1AD5618AB9C0}" type="presParOf" srcId="{7352FA05-A1A0-48C5-98E9-4A4BC5DA7D5F}" destId="{ADC70D37-AA5D-4576-9C6D-C21E46ADA879}" srcOrd="0" destOrd="0" presId="urn:microsoft.com/office/officeart/2005/8/layout/hProcess9#3"/>
    <dgm:cxn modelId="{D917150A-C83C-4DA4-B7C2-CF517CD1BAE9}" type="presParOf" srcId="{7352FA05-A1A0-48C5-98E9-4A4BC5DA7D5F}" destId="{3D0EA91E-B70C-4212-8A85-F9AC43FE94D8}" srcOrd="1" destOrd="0" presId="urn:microsoft.com/office/officeart/2005/8/layout/hProcess9#3"/>
    <dgm:cxn modelId="{ACA7B7BA-1064-482A-8004-ABA4F9BFE83C}" type="presParOf" srcId="{3D0EA91E-B70C-4212-8A85-F9AC43FE94D8}" destId="{523932B8-AABD-4C1A-ACDE-E0C9741BE526}" srcOrd="0" destOrd="0" presId="urn:microsoft.com/office/officeart/2005/8/layout/hProcess9#3"/>
    <dgm:cxn modelId="{CDBE85DE-7255-44E3-818C-6BB445F07602}" type="presParOf" srcId="{3D0EA91E-B70C-4212-8A85-F9AC43FE94D8}" destId="{02452826-2E1A-45B2-A3C7-09F90D022056}" srcOrd="1" destOrd="0" presId="urn:microsoft.com/office/officeart/2005/8/layout/hProcess9#3"/>
    <dgm:cxn modelId="{68A3D28A-30D1-4AE7-BB77-8417EFABB20C}" type="presParOf" srcId="{3D0EA91E-B70C-4212-8A85-F9AC43FE94D8}" destId="{B040D8BF-7E64-4AC7-9208-58753760F5E9}" srcOrd="2" destOrd="0" presId="urn:microsoft.com/office/officeart/2005/8/layout/hProcess9#3"/>
    <dgm:cxn modelId="{42C8A876-34EF-4F2D-8E4C-DC6731A23CBF}" type="presParOf" srcId="{3D0EA91E-B70C-4212-8A85-F9AC43FE94D8}" destId="{961E2102-EEAE-4CF8-9BE5-A16202097708}" srcOrd="3" destOrd="0" presId="urn:microsoft.com/office/officeart/2005/8/layout/hProcess9#3"/>
    <dgm:cxn modelId="{BC7B57E5-0507-459B-8615-7D11FAC3246C}" type="presParOf" srcId="{3D0EA91E-B70C-4212-8A85-F9AC43FE94D8}" destId="{9E30027B-7D1A-4C71-8E0A-10B2B0F52B78}" srcOrd="4" destOrd="0" presId="urn:microsoft.com/office/officeart/2005/8/layout/hProcess9#3"/>
    <dgm:cxn modelId="{CD3FB26F-57F3-43B0-9A81-4C2596F56EAD}" type="presParOf" srcId="{3D0EA91E-B70C-4212-8A85-F9AC43FE94D8}" destId="{FC363856-1953-48C5-9743-D11018172F1F}" srcOrd="5" destOrd="0" presId="urn:microsoft.com/office/officeart/2005/8/layout/hProcess9#3"/>
    <dgm:cxn modelId="{68CF181E-8E45-4BCC-A480-BE0A862C0EB7}" type="presParOf" srcId="{3D0EA91E-B70C-4212-8A85-F9AC43FE94D8}" destId="{91C67387-8756-4D0E-8D8C-DE08CFDEBA64}" srcOrd="6" destOrd="0" presId="urn:microsoft.com/office/officeart/2005/8/layout/hProcess9#3"/>
    <dgm:cxn modelId="{89F7A5D2-3007-4AB8-9F34-C8B170541D27}" type="presParOf" srcId="{3D0EA91E-B70C-4212-8A85-F9AC43FE94D8}" destId="{59A9BD53-6A82-4D7D-8E33-B035DED1EFCA}" srcOrd="7" destOrd="0" presId="urn:microsoft.com/office/officeart/2005/8/layout/hProcess9#3"/>
    <dgm:cxn modelId="{4E930186-D7EC-4006-B78B-98CDA23D0829}" type="presParOf" srcId="{3D0EA91E-B70C-4212-8A85-F9AC43FE94D8}" destId="{DDB2A953-29AC-46FB-BAF9-2C2379F255E3}" srcOrd="8" destOrd="0" presId="urn:microsoft.com/office/officeart/2005/8/layout/hProcess9#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86B29E6-7DB6-436A-8A7C-E6135714DD4F}" type="doc">
      <dgm:prSet loTypeId="urn:microsoft.com/office/officeart/2005/8/layout/hProcess9#4" loCatId="process" qsTypeId="urn:microsoft.com/office/officeart/2005/8/quickstyle/simple1#4" qsCatId="simple" csTypeId="urn:microsoft.com/office/officeart/2005/8/colors/colorful4#4" csCatId="colorful" phldr="1"/>
      <dgm:spPr/>
    </dgm:pt>
    <dgm:pt modelId="{1F4A4F52-10C9-44F9-95F2-84897CE85632}">
      <dgm:prSet phldrT="[文本]"/>
      <dgm:spPr/>
      <dgm:t>
        <a:bodyPr/>
        <a:lstStyle/>
        <a:p>
          <a:r>
            <a:rPr lang="en-US" altLang="zh-CN" dirty="0"/>
            <a:t>1.5</a:t>
          </a:r>
          <a:endParaRPr lang="zh-CN" altLang="en-US" dirty="0"/>
        </a:p>
      </dgm:t>
    </dgm:pt>
    <dgm:pt modelId="{82BCAFB3-2FA0-4544-800D-1D23F9DFA534}" type="parTrans" cxnId="{F51DA162-F7F0-48F6-94EE-69362867383A}">
      <dgm:prSet/>
      <dgm:spPr/>
      <dgm:t>
        <a:bodyPr/>
        <a:lstStyle/>
        <a:p>
          <a:endParaRPr lang="zh-CN" altLang="en-US"/>
        </a:p>
      </dgm:t>
    </dgm:pt>
    <dgm:pt modelId="{B4F3AAE6-1F9E-495A-B364-5F01937C08AA}" type="sibTrans" cxnId="{F51DA162-F7F0-48F6-94EE-69362867383A}">
      <dgm:prSet/>
      <dgm:spPr/>
      <dgm:t>
        <a:bodyPr/>
        <a:lstStyle/>
        <a:p>
          <a:endParaRPr lang="zh-CN" altLang="en-US"/>
        </a:p>
      </dgm:t>
    </dgm:pt>
    <dgm:pt modelId="{E3D1060D-80A3-42EC-9AD8-A56265C4EABC}">
      <dgm:prSet phldrT="[文本]"/>
      <dgm:spPr/>
      <dgm:t>
        <a:bodyPr/>
        <a:lstStyle/>
        <a:p>
          <a:r>
            <a:rPr lang="en-US" altLang="zh-CN" dirty="0"/>
            <a:t>2.5</a:t>
          </a:r>
          <a:endParaRPr lang="zh-CN" altLang="en-US" dirty="0"/>
        </a:p>
      </dgm:t>
    </dgm:pt>
    <dgm:pt modelId="{BB25B6B2-F92A-48EB-B5BB-A9C315D44E02}" type="parTrans" cxnId="{CFB64F2A-888D-4A00-A343-1FEDF0108DB1}">
      <dgm:prSet/>
      <dgm:spPr/>
      <dgm:t>
        <a:bodyPr/>
        <a:lstStyle/>
        <a:p>
          <a:endParaRPr lang="zh-CN" altLang="en-US"/>
        </a:p>
      </dgm:t>
    </dgm:pt>
    <dgm:pt modelId="{F81C142C-69B0-4B4E-9AB2-5CE79D870500}" type="sibTrans" cxnId="{CFB64F2A-888D-4A00-A343-1FEDF0108DB1}">
      <dgm:prSet/>
      <dgm:spPr/>
      <dgm:t>
        <a:bodyPr/>
        <a:lstStyle/>
        <a:p>
          <a:endParaRPr lang="zh-CN" altLang="en-US"/>
        </a:p>
      </dgm:t>
    </dgm:pt>
    <dgm:pt modelId="{728F8DC1-6A76-4A56-9BED-D63071AA03EB}">
      <dgm:prSet phldrT="[文本]"/>
      <dgm:spPr/>
      <dgm:t>
        <a:bodyPr/>
        <a:lstStyle/>
        <a:p>
          <a:r>
            <a:rPr lang="en-US" altLang="zh-CN" dirty="0"/>
            <a:t>3</a:t>
          </a:r>
          <a:endParaRPr lang="zh-CN" altLang="en-US" dirty="0"/>
        </a:p>
      </dgm:t>
    </dgm:pt>
    <dgm:pt modelId="{C86AA9BE-A51A-43F4-AAC8-C856EB2D7876}" type="parTrans" cxnId="{3EE9F687-AECA-4A98-B7F3-06EA892FA32B}">
      <dgm:prSet/>
      <dgm:spPr/>
      <dgm:t>
        <a:bodyPr/>
        <a:lstStyle/>
        <a:p>
          <a:endParaRPr lang="zh-CN" altLang="en-US"/>
        </a:p>
      </dgm:t>
    </dgm:pt>
    <dgm:pt modelId="{AD52C1FC-C11B-46D5-90E7-16027587B725}" type="sibTrans" cxnId="{3EE9F687-AECA-4A98-B7F3-06EA892FA32B}">
      <dgm:prSet/>
      <dgm:spPr/>
      <dgm:t>
        <a:bodyPr/>
        <a:lstStyle/>
        <a:p>
          <a:endParaRPr lang="zh-CN" altLang="en-US"/>
        </a:p>
      </dgm:t>
    </dgm:pt>
    <dgm:pt modelId="{9ED541E5-764A-484B-8F7B-E46141DB96A5}">
      <dgm:prSet/>
      <dgm:spPr/>
      <dgm:t>
        <a:bodyPr/>
        <a:lstStyle/>
        <a:p>
          <a:r>
            <a:rPr lang="en-US" altLang="zh-CN" dirty="0"/>
            <a:t>0.5</a:t>
          </a:r>
          <a:endParaRPr lang="zh-CN" altLang="en-US" dirty="0"/>
        </a:p>
      </dgm:t>
    </dgm:pt>
    <dgm:pt modelId="{5F52D759-C69C-4479-BB29-561DFB76A1DA}" type="parTrans" cxnId="{1C57FA6D-4024-4F66-92CD-022DA129365E}">
      <dgm:prSet/>
      <dgm:spPr/>
      <dgm:t>
        <a:bodyPr/>
        <a:lstStyle/>
        <a:p>
          <a:endParaRPr lang="zh-CN" altLang="en-US"/>
        </a:p>
      </dgm:t>
    </dgm:pt>
    <dgm:pt modelId="{97C3278D-07DD-41F7-BDD7-CF24AD7AEF73}" type="sibTrans" cxnId="{1C57FA6D-4024-4F66-92CD-022DA129365E}">
      <dgm:prSet/>
      <dgm:spPr/>
      <dgm:t>
        <a:bodyPr/>
        <a:lstStyle/>
        <a:p>
          <a:endParaRPr lang="zh-CN" altLang="en-US"/>
        </a:p>
      </dgm:t>
    </dgm:pt>
    <dgm:pt modelId="{E6F5DB5E-6BBC-4343-BDDC-774AE1201F40}">
      <dgm:prSet/>
      <dgm:spPr/>
      <dgm:t>
        <a:bodyPr/>
        <a:lstStyle/>
        <a:p>
          <a:r>
            <a:rPr lang="en-US" altLang="zh-CN" dirty="0"/>
            <a:t>0</a:t>
          </a:r>
          <a:endParaRPr lang="zh-CN" altLang="en-US" dirty="0"/>
        </a:p>
      </dgm:t>
    </dgm:pt>
    <dgm:pt modelId="{7D97FBC5-9BC2-49F3-82F6-15EBF850A6B0}" type="parTrans" cxnId="{11EF221F-BF19-4CCF-816E-7B007BA7EBB3}">
      <dgm:prSet/>
      <dgm:spPr/>
      <dgm:t>
        <a:bodyPr/>
        <a:lstStyle/>
        <a:p>
          <a:endParaRPr lang="zh-CN" altLang="en-US"/>
        </a:p>
      </dgm:t>
    </dgm:pt>
    <dgm:pt modelId="{A7CF359B-8740-4A5A-BC48-9BE1ED986353}" type="sibTrans" cxnId="{11EF221F-BF19-4CCF-816E-7B007BA7EBB3}">
      <dgm:prSet/>
      <dgm:spPr/>
      <dgm:t>
        <a:bodyPr/>
        <a:lstStyle/>
        <a:p>
          <a:endParaRPr lang="zh-CN" altLang="en-US"/>
        </a:p>
      </dgm:t>
    </dgm:pt>
    <dgm:pt modelId="{25452947-DCA6-4E34-B78A-F25ECE7DA482}">
      <dgm:prSet/>
      <dgm:spPr/>
      <dgm:t>
        <a:bodyPr/>
        <a:lstStyle/>
        <a:p>
          <a:r>
            <a:rPr lang="en-US" altLang="zh-CN" dirty="0"/>
            <a:t>2</a:t>
          </a:r>
          <a:endParaRPr lang="zh-CN" altLang="en-US" dirty="0"/>
        </a:p>
      </dgm:t>
    </dgm:pt>
    <dgm:pt modelId="{A1C32D59-5360-4548-AADA-CF92EA86B39A}" type="parTrans" cxnId="{0B739EA1-626A-49F1-B394-48CFBD05707D}">
      <dgm:prSet/>
      <dgm:spPr/>
      <dgm:t>
        <a:bodyPr/>
        <a:lstStyle/>
        <a:p>
          <a:endParaRPr lang="zh-CN" altLang="en-US"/>
        </a:p>
      </dgm:t>
    </dgm:pt>
    <dgm:pt modelId="{D686E58F-C953-42F7-8656-B5A88F99AED9}" type="sibTrans" cxnId="{0B739EA1-626A-49F1-B394-48CFBD05707D}">
      <dgm:prSet/>
      <dgm:spPr/>
      <dgm:t>
        <a:bodyPr/>
        <a:lstStyle/>
        <a:p>
          <a:endParaRPr lang="zh-CN" altLang="en-US"/>
        </a:p>
      </dgm:t>
    </dgm:pt>
    <dgm:pt modelId="{A08E6B08-4839-4CF0-B407-A0E183C1C4DD}">
      <dgm:prSet/>
      <dgm:spPr/>
      <dgm:t>
        <a:bodyPr/>
        <a:lstStyle/>
        <a:p>
          <a:r>
            <a:rPr lang="en-US" altLang="zh-CN" dirty="0"/>
            <a:t>3.5</a:t>
          </a:r>
          <a:endParaRPr lang="zh-CN" altLang="en-US" dirty="0"/>
        </a:p>
      </dgm:t>
    </dgm:pt>
    <dgm:pt modelId="{86F029E5-AC6C-478C-864E-DABE14433A8E}" type="parTrans" cxnId="{AD7199DD-E918-4F93-A174-1DA63C559474}">
      <dgm:prSet/>
      <dgm:spPr/>
      <dgm:t>
        <a:bodyPr/>
        <a:lstStyle/>
        <a:p>
          <a:endParaRPr lang="zh-CN" altLang="en-US"/>
        </a:p>
      </dgm:t>
    </dgm:pt>
    <dgm:pt modelId="{A870206D-8E15-4853-B366-C41D0CF8B45B}" type="sibTrans" cxnId="{AD7199DD-E918-4F93-A174-1DA63C559474}">
      <dgm:prSet/>
      <dgm:spPr/>
      <dgm:t>
        <a:bodyPr/>
        <a:lstStyle/>
        <a:p>
          <a:endParaRPr lang="zh-CN" altLang="en-US"/>
        </a:p>
      </dgm:t>
    </dgm:pt>
    <dgm:pt modelId="{56795519-E8F7-4B01-B7D4-DCFD718CC5DE}">
      <dgm:prSet/>
      <dgm:spPr/>
      <dgm:t>
        <a:bodyPr/>
        <a:lstStyle/>
        <a:p>
          <a:r>
            <a:rPr lang="en-US" altLang="zh-CN" dirty="0"/>
            <a:t>4</a:t>
          </a:r>
          <a:endParaRPr lang="zh-CN" altLang="en-US" dirty="0"/>
        </a:p>
      </dgm:t>
    </dgm:pt>
    <dgm:pt modelId="{71BA6B94-3E5C-49AF-A2CB-57C25E05C212}" type="parTrans" cxnId="{3B4B0307-C9FA-4D24-B26C-4E10FF37D850}">
      <dgm:prSet/>
      <dgm:spPr/>
      <dgm:t>
        <a:bodyPr/>
        <a:lstStyle/>
        <a:p>
          <a:endParaRPr lang="zh-CN" altLang="en-US"/>
        </a:p>
      </dgm:t>
    </dgm:pt>
    <dgm:pt modelId="{7FB35426-32F2-43D5-8987-8C8528D52146}" type="sibTrans" cxnId="{3B4B0307-C9FA-4D24-B26C-4E10FF37D850}">
      <dgm:prSet/>
      <dgm:spPr/>
      <dgm:t>
        <a:bodyPr/>
        <a:lstStyle/>
        <a:p>
          <a:endParaRPr lang="zh-CN" altLang="en-US"/>
        </a:p>
      </dgm:t>
    </dgm:pt>
    <dgm:pt modelId="{32924A14-9B47-4E0E-9A23-3975626FCB36}">
      <dgm:prSet/>
      <dgm:spPr/>
      <dgm:t>
        <a:bodyPr/>
        <a:lstStyle/>
        <a:p>
          <a:r>
            <a:rPr lang="en-US" altLang="zh-CN" dirty="0"/>
            <a:t>4.5</a:t>
          </a:r>
          <a:endParaRPr lang="zh-CN" altLang="en-US" dirty="0"/>
        </a:p>
      </dgm:t>
    </dgm:pt>
    <dgm:pt modelId="{DAA85F13-81C7-4C85-8FEA-2E9DAAD0E8B3}" type="parTrans" cxnId="{968A45F5-0805-4CC7-8AAE-C714124F0A11}">
      <dgm:prSet/>
      <dgm:spPr/>
      <dgm:t>
        <a:bodyPr/>
        <a:lstStyle/>
        <a:p>
          <a:endParaRPr lang="zh-CN" altLang="en-US"/>
        </a:p>
      </dgm:t>
    </dgm:pt>
    <dgm:pt modelId="{573BF1BD-3277-4A64-A9AF-D0ECB4C46C2B}" type="sibTrans" cxnId="{968A45F5-0805-4CC7-8AAE-C714124F0A11}">
      <dgm:prSet/>
      <dgm:spPr/>
      <dgm:t>
        <a:bodyPr/>
        <a:lstStyle/>
        <a:p>
          <a:endParaRPr lang="zh-CN" altLang="en-US"/>
        </a:p>
      </dgm:t>
    </dgm:pt>
    <dgm:pt modelId="{E7517A5E-4E16-4E85-8624-3B6DDE2328C2}">
      <dgm:prSet/>
      <dgm:spPr/>
      <dgm:t>
        <a:bodyPr/>
        <a:lstStyle/>
        <a:p>
          <a:r>
            <a:rPr lang="en-US" altLang="zh-CN" dirty="0"/>
            <a:t>5</a:t>
          </a:r>
          <a:endParaRPr lang="zh-CN" altLang="en-US" dirty="0"/>
        </a:p>
      </dgm:t>
    </dgm:pt>
    <dgm:pt modelId="{2E95B560-4EB6-4B5C-B182-45E6B00FB4B3}" type="parTrans" cxnId="{AE3F1F6E-49CE-41B8-8012-4EA3089A999A}">
      <dgm:prSet/>
      <dgm:spPr/>
      <dgm:t>
        <a:bodyPr/>
        <a:lstStyle/>
        <a:p>
          <a:endParaRPr lang="zh-CN" altLang="en-US"/>
        </a:p>
      </dgm:t>
    </dgm:pt>
    <dgm:pt modelId="{4CA8106A-2C3A-4FF9-AE5C-A2F4C82C28AA}" type="sibTrans" cxnId="{AE3F1F6E-49CE-41B8-8012-4EA3089A999A}">
      <dgm:prSet/>
      <dgm:spPr/>
      <dgm:t>
        <a:bodyPr/>
        <a:lstStyle/>
        <a:p>
          <a:endParaRPr lang="zh-CN" altLang="en-US"/>
        </a:p>
      </dgm:t>
    </dgm:pt>
    <dgm:pt modelId="{7352FA05-A1A0-48C5-98E9-4A4BC5DA7D5F}" type="pres">
      <dgm:prSet presAssocID="{D86B29E6-7DB6-436A-8A7C-E6135714DD4F}" presName="CompostProcess" presStyleCnt="0">
        <dgm:presLayoutVars>
          <dgm:dir/>
          <dgm:resizeHandles val="exact"/>
        </dgm:presLayoutVars>
      </dgm:prSet>
      <dgm:spPr/>
    </dgm:pt>
    <dgm:pt modelId="{ADC70D37-AA5D-4576-9C6D-C21E46ADA879}" type="pres">
      <dgm:prSet presAssocID="{D86B29E6-7DB6-436A-8A7C-E6135714DD4F}" presName="arrow" presStyleLbl="bgShp" presStyleIdx="0" presStyleCnt="1"/>
      <dgm:spPr/>
    </dgm:pt>
    <dgm:pt modelId="{3D0EA91E-B70C-4212-8A85-F9AC43FE94D8}" type="pres">
      <dgm:prSet presAssocID="{D86B29E6-7DB6-436A-8A7C-E6135714DD4F}" presName="linearProcess" presStyleCnt="0"/>
      <dgm:spPr/>
    </dgm:pt>
    <dgm:pt modelId="{523932B8-AABD-4C1A-ACDE-E0C9741BE526}" type="pres">
      <dgm:prSet presAssocID="{E6F5DB5E-6BBC-4343-BDDC-774AE1201F40}" presName="textNode" presStyleLbl="node1" presStyleIdx="0" presStyleCnt="10">
        <dgm:presLayoutVars>
          <dgm:bulletEnabled val="1"/>
        </dgm:presLayoutVars>
      </dgm:prSet>
      <dgm:spPr/>
    </dgm:pt>
    <dgm:pt modelId="{02452826-2E1A-45B2-A3C7-09F90D022056}" type="pres">
      <dgm:prSet presAssocID="{A7CF359B-8740-4A5A-BC48-9BE1ED986353}" presName="sibTrans" presStyleCnt="0"/>
      <dgm:spPr/>
    </dgm:pt>
    <dgm:pt modelId="{B040D8BF-7E64-4AC7-9208-58753760F5E9}" type="pres">
      <dgm:prSet presAssocID="{9ED541E5-764A-484B-8F7B-E46141DB96A5}" presName="textNode" presStyleLbl="node1" presStyleIdx="1" presStyleCnt="10">
        <dgm:presLayoutVars>
          <dgm:bulletEnabled val="1"/>
        </dgm:presLayoutVars>
      </dgm:prSet>
      <dgm:spPr/>
    </dgm:pt>
    <dgm:pt modelId="{961E2102-EEAE-4CF8-9BE5-A16202097708}" type="pres">
      <dgm:prSet presAssocID="{97C3278D-07DD-41F7-BDD7-CF24AD7AEF73}" presName="sibTrans" presStyleCnt="0"/>
      <dgm:spPr/>
    </dgm:pt>
    <dgm:pt modelId="{91C67387-8756-4D0E-8D8C-DE08CFDEBA64}" type="pres">
      <dgm:prSet presAssocID="{1F4A4F52-10C9-44F9-95F2-84897CE85632}" presName="textNode" presStyleLbl="node1" presStyleIdx="2" presStyleCnt="10">
        <dgm:presLayoutVars>
          <dgm:bulletEnabled val="1"/>
        </dgm:presLayoutVars>
      </dgm:prSet>
      <dgm:spPr/>
    </dgm:pt>
    <dgm:pt modelId="{59A9BD53-6A82-4D7D-8E33-B035DED1EFCA}" type="pres">
      <dgm:prSet presAssocID="{B4F3AAE6-1F9E-495A-B364-5F01937C08AA}" presName="sibTrans" presStyleCnt="0"/>
      <dgm:spPr/>
    </dgm:pt>
    <dgm:pt modelId="{DDB2A953-29AC-46FB-BAF9-2C2379F255E3}" type="pres">
      <dgm:prSet presAssocID="{25452947-DCA6-4E34-B78A-F25ECE7DA482}" presName="textNode" presStyleLbl="node1" presStyleIdx="3" presStyleCnt="10">
        <dgm:presLayoutVars>
          <dgm:bulletEnabled val="1"/>
        </dgm:presLayoutVars>
      </dgm:prSet>
      <dgm:spPr/>
    </dgm:pt>
    <dgm:pt modelId="{FDE79961-F33F-4C65-A9DF-A8ADF2A0A13A}" type="pres">
      <dgm:prSet presAssocID="{D686E58F-C953-42F7-8656-B5A88F99AED9}" presName="sibTrans" presStyleCnt="0"/>
      <dgm:spPr/>
    </dgm:pt>
    <dgm:pt modelId="{DB9340AB-85DF-4815-B382-B3404F3F9292}" type="pres">
      <dgm:prSet presAssocID="{E3D1060D-80A3-42EC-9AD8-A56265C4EABC}" presName="textNode" presStyleLbl="node1" presStyleIdx="4" presStyleCnt="10">
        <dgm:presLayoutVars>
          <dgm:bulletEnabled val="1"/>
        </dgm:presLayoutVars>
      </dgm:prSet>
      <dgm:spPr/>
    </dgm:pt>
    <dgm:pt modelId="{B5A64F41-6924-4F9C-B4B1-DE5AD3BEC2AE}" type="pres">
      <dgm:prSet presAssocID="{F81C142C-69B0-4B4E-9AB2-5CE79D870500}" presName="sibTrans" presStyleCnt="0"/>
      <dgm:spPr/>
    </dgm:pt>
    <dgm:pt modelId="{581B7877-7C40-4620-9F2D-92D15CF8AA8B}" type="pres">
      <dgm:prSet presAssocID="{728F8DC1-6A76-4A56-9BED-D63071AA03EB}" presName="textNode" presStyleLbl="node1" presStyleIdx="5" presStyleCnt="10">
        <dgm:presLayoutVars>
          <dgm:bulletEnabled val="1"/>
        </dgm:presLayoutVars>
      </dgm:prSet>
      <dgm:spPr/>
    </dgm:pt>
    <dgm:pt modelId="{83925B9F-D478-4277-A4FF-13B3EF782973}" type="pres">
      <dgm:prSet presAssocID="{AD52C1FC-C11B-46D5-90E7-16027587B725}" presName="sibTrans" presStyleCnt="0"/>
      <dgm:spPr/>
    </dgm:pt>
    <dgm:pt modelId="{125E365E-11A7-4A06-8322-EAB45E8BEBFC}" type="pres">
      <dgm:prSet presAssocID="{A08E6B08-4839-4CF0-B407-A0E183C1C4DD}" presName="textNode" presStyleLbl="node1" presStyleIdx="6" presStyleCnt="10">
        <dgm:presLayoutVars>
          <dgm:bulletEnabled val="1"/>
        </dgm:presLayoutVars>
      </dgm:prSet>
      <dgm:spPr/>
    </dgm:pt>
    <dgm:pt modelId="{07D677B1-C5C7-4A47-B3DA-967E2BC17029}" type="pres">
      <dgm:prSet presAssocID="{A870206D-8E15-4853-B366-C41D0CF8B45B}" presName="sibTrans" presStyleCnt="0"/>
      <dgm:spPr/>
    </dgm:pt>
    <dgm:pt modelId="{DFC9801C-1ABD-434A-8DAA-95F14E1AA362}" type="pres">
      <dgm:prSet presAssocID="{56795519-E8F7-4B01-B7D4-DCFD718CC5DE}" presName="textNode" presStyleLbl="node1" presStyleIdx="7" presStyleCnt="10">
        <dgm:presLayoutVars>
          <dgm:bulletEnabled val="1"/>
        </dgm:presLayoutVars>
      </dgm:prSet>
      <dgm:spPr/>
    </dgm:pt>
    <dgm:pt modelId="{0D414251-D507-4C17-90F5-1CB421993BA4}" type="pres">
      <dgm:prSet presAssocID="{7FB35426-32F2-43D5-8987-8C8528D52146}" presName="sibTrans" presStyleCnt="0"/>
      <dgm:spPr/>
    </dgm:pt>
    <dgm:pt modelId="{34972A02-D21E-4D01-B370-BD5386751F65}" type="pres">
      <dgm:prSet presAssocID="{32924A14-9B47-4E0E-9A23-3975626FCB36}" presName="textNode" presStyleLbl="node1" presStyleIdx="8" presStyleCnt="10">
        <dgm:presLayoutVars>
          <dgm:bulletEnabled val="1"/>
        </dgm:presLayoutVars>
      </dgm:prSet>
      <dgm:spPr/>
    </dgm:pt>
    <dgm:pt modelId="{260BBDCE-6D43-4C38-8C5F-8B6E0D6CDA33}" type="pres">
      <dgm:prSet presAssocID="{573BF1BD-3277-4A64-A9AF-D0ECB4C46C2B}" presName="sibTrans" presStyleCnt="0"/>
      <dgm:spPr/>
    </dgm:pt>
    <dgm:pt modelId="{B7536EC0-63CF-4671-8795-528304740388}" type="pres">
      <dgm:prSet presAssocID="{E7517A5E-4E16-4E85-8624-3B6DDE2328C2}" presName="textNode" presStyleLbl="node1" presStyleIdx="9" presStyleCnt="10">
        <dgm:presLayoutVars>
          <dgm:bulletEnabled val="1"/>
        </dgm:presLayoutVars>
      </dgm:prSet>
      <dgm:spPr/>
    </dgm:pt>
  </dgm:ptLst>
  <dgm:cxnLst>
    <dgm:cxn modelId="{E953B601-88E0-41AC-B2D2-1377AE588437}" type="presOf" srcId="{1F4A4F52-10C9-44F9-95F2-84897CE85632}" destId="{91C67387-8756-4D0E-8D8C-DE08CFDEBA64}" srcOrd="0" destOrd="0" presId="urn:microsoft.com/office/officeart/2005/8/layout/hProcess9#4"/>
    <dgm:cxn modelId="{3B4B0307-C9FA-4D24-B26C-4E10FF37D850}" srcId="{D86B29E6-7DB6-436A-8A7C-E6135714DD4F}" destId="{56795519-E8F7-4B01-B7D4-DCFD718CC5DE}" srcOrd="7" destOrd="0" parTransId="{71BA6B94-3E5C-49AF-A2CB-57C25E05C212}" sibTransId="{7FB35426-32F2-43D5-8987-8C8528D52146}"/>
    <dgm:cxn modelId="{11BFFD1D-692E-42E4-90D7-F9FF41CE37FC}" type="presOf" srcId="{32924A14-9B47-4E0E-9A23-3975626FCB36}" destId="{34972A02-D21E-4D01-B370-BD5386751F65}" srcOrd="0" destOrd="0" presId="urn:microsoft.com/office/officeart/2005/8/layout/hProcess9#4"/>
    <dgm:cxn modelId="{11EF221F-BF19-4CCF-816E-7B007BA7EBB3}" srcId="{D86B29E6-7DB6-436A-8A7C-E6135714DD4F}" destId="{E6F5DB5E-6BBC-4343-BDDC-774AE1201F40}" srcOrd="0" destOrd="0" parTransId="{7D97FBC5-9BC2-49F3-82F6-15EBF850A6B0}" sibTransId="{A7CF359B-8740-4A5A-BC48-9BE1ED986353}"/>
    <dgm:cxn modelId="{0ED79524-7C16-4326-A49E-9BFC91D6169C}" type="presOf" srcId="{E3D1060D-80A3-42EC-9AD8-A56265C4EABC}" destId="{DB9340AB-85DF-4815-B382-B3404F3F9292}" srcOrd="0" destOrd="0" presId="urn:microsoft.com/office/officeart/2005/8/layout/hProcess9#4"/>
    <dgm:cxn modelId="{CFB64F2A-888D-4A00-A343-1FEDF0108DB1}" srcId="{D86B29E6-7DB6-436A-8A7C-E6135714DD4F}" destId="{E3D1060D-80A3-42EC-9AD8-A56265C4EABC}" srcOrd="4" destOrd="0" parTransId="{BB25B6B2-F92A-48EB-B5BB-A9C315D44E02}" sibTransId="{F81C142C-69B0-4B4E-9AB2-5CE79D870500}"/>
    <dgm:cxn modelId="{D6B9BA2F-B2A7-48A3-8768-B72583E5FCAF}" type="presOf" srcId="{25452947-DCA6-4E34-B78A-F25ECE7DA482}" destId="{DDB2A953-29AC-46FB-BAF9-2C2379F255E3}" srcOrd="0" destOrd="0" presId="urn:microsoft.com/office/officeart/2005/8/layout/hProcess9#4"/>
    <dgm:cxn modelId="{F51DA162-F7F0-48F6-94EE-69362867383A}" srcId="{D86B29E6-7DB6-436A-8A7C-E6135714DD4F}" destId="{1F4A4F52-10C9-44F9-95F2-84897CE85632}" srcOrd="2" destOrd="0" parTransId="{82BCAFB3-2FA0-4544-800D-1D23F9DFA534}" sibTransId="{B4F3AAE6-1F9E-495A-B364-5F01937C08AA}"/>
    <dgm:cxn modelId="{1C57FA6D-4024-4F66-92CD-022DA129365E}" srcId="{D86B29E6-7DB6-436A-8A7C-E6135714DD4F}" destId="{9ED541E5-764A-484B-8F7B-E46141DB96A5}" srcOrd="1" destOrd="0" parTransId="{5F52D759-C69C-4479-BB29-561DFB76A1DA}" sibTransId="{97C3278D-07DD-41F7-BDD7-CF24AD7AEF73}"/>
    <dgm:cxn modelId="{AE3F1F6E-49CE-41B8-8012-4EA3089A999A}" srcId="{D86B29E6-7DB6-436A-8A7C-E6135714DD4F}" destId="{E7517A5E-4E16-4E85-8624-3B6DDE2328C2}" srcOrd="9" destOrd="0" parTransId="{2E95B560-4EB6-4B5C-B182-45E6B00FB4B3}" sibTransId="{4CA8106A-2C3A-4FF9-AE5C-A2F4C82C28AA}"/>
    <dgm:cxn modelId="{96D18377-5244-4518-8DD4-2BD1F1E514C4}" type="presOf" srcId="{56795519-E8F7-4B01-B7D4-DCFD718CC5DE}" destId="{DFC9801C-1ABD-434A-8DAA-95F14E1AA362}" srcOrd="0" destOrd="0" presId="urn:microsoft.com/office/officeart/2005/8/layout/hProcess9#4"/>
    <dgm:cxn modelId="{3EE9F687-AECA-4A98-B7F3-06EA892FA32B}" srcId="{D86B29E6-7DB6-436A-8A7C-E6135714DD4F}" destId="{728F8DC1-6A76-4A56-9BED-D63071AA03EB}" srcOrd="5" destOrd="0" parTransId="{C86AA9BE-A51A-43F4-AAC8-C856EB2D7876}" sibTransId="{AD52C1FC-C11B-46D5-90E7-16027587B725}"/>
    <dgm:cxn modelId="{3F68688E-DA28-4768-B9A8-9C727ABBF8F2}" type="presOf" srcId="{A08E6B08-4839-4CF0-B407-A0E183C1C4DD}" destId="{125E365E-11A7-4A06-8322-EAB45E8BEBFC}" srcOrd="0" destOrd="0" presId="urn:microsoft.com/office/officeart/2005/8/layout/hProcess9#4"/>
    <dgm:cxn modelId="{0B739EA1-626A-49F1-B394-48CFBD05707D}" srcId="{D86B29E6-7DB6-436A-8A7C-E6135714DD4F}" destId="{25452947-DCA6-4E34-B78A-F25ECE7DA482}" srcOrd="3" destOrd="0" parTransId="{A1C32D59-5360-4548-AADA-CF92EA86B39A}" sibTransId="{D686E58F-C953-42F7-8656-B5A88F99AED9}"/>
    <dgm:cxn modelId="{523417A7-B13C-4E79-B532-9F4C5CB9D615}" type="presOf" srcId="{9ED541E5-764A-484B-8F7B-E46141DB96A5}" destId="{B040D8BF-7E64-4AC7-9208-58753760F5E9}" srcOrd="0" destOrd="0" presId="urn:microsoft.com/office/officeart/2005/8/layout/hProcess9#4"/>
    <dgm:cxn modelId="{151EECD0-99EF-43A3-98F8-C67C0C76A85D}" type="presOf" srcId="{D86B29E6-7DB6-436A-8A7C-E6135714DD4F}" destId="{7352FA05-A1A0-48C5-98E9-4A4BC5DA7D5F}" srcOrd="0" destOrd="0" presId="urn:microsoft.com/office/officeart/2005/8/layout/hProcess9#4"/>
    <dgm:cxn modelId="{AD7199DD-E918-4F93-A174-1DA63C559474}" srcId="{D86B29E6-7DB6-436A-8A7C-E6135714DD4F}" destId="{A08E6B08-4839-4CF0-B407-A0E183C1C4DD}" srcOrd="6" destOrd="0" parTransId="{86F029E5-AC6C-478C-864E-DABE14433A8E}" sibTransId="{A870206D-8E15-4853-B366-C41D0CF8B45B}"/>
    <dgm:cxn modelId="{BCDC34E2-8FDF-40EA-9322-CA2847B46C55}" type="presOf" srcId="{728F8DC1-6A76-4A56-9BED-D63071AA03EB}" destId="{581B7877-7C40-4620-9F2D-92D15CF8AA8B}" srcOrd="0" destOrd="0" presId="urn:microsoft.com/office/officeart/2005/8/layout/hProcess9#4"/>
    <dgm:cxn modelId="{968A45F5-0805-4CC7-8AAE-C714124F0A11}" srcId="{D86B29E6-7DB6-436A-8A7C-E6135714DD4F}" destId="{32924A14-9B47-4E0E-9A23-3975626FCB36}" srcOrd="8" destOrd="0" parTransId="{DAA85F13-81C7-4C85-8FEA-2E9DAAD0E8B3}" sibTransId="{573BF1BD-3277-4A64-A9AF-D0ECB4C46C2B}"/>
    <dgm:cxn modelId="{680196F8-5574-4582-A27C-3E29E9C8C3B1}" type="presOf" srcId="{E6F5DB5E-6BBC-4343-BDDC-774AE1201F40}" destId="{523932B8-AABD-4C1A-ACDE-E0C9741BE526}" srcOrd="0" destOrd="0" presId="urn:microsoft.com/office/officeart/2005/8/layout/hProcess9#4"/>
    <dgm:cxn modelId="{81AA7BFC-A9D8-439E-9BA3-C80137E5025B}" type="presOf" srcId="{E7517A5E-4E16-4E85-8624-3B6DDE2328C2}" destId="{B7536EC0-63CF-4671-8795-528304740388}" srcOrd="0" destOrd="0" presId="urn:microsoft.com/office/officeart/2005/8/layout/hProcess9#4"/>
    <dgm:cxn modelId="{FA3A8041-C545-45E5-A7C4-94AA2AC2B216}" type="presParOf" srcId="{7352FA05-A1A0-48C5-98E9-4A4BC5DA7D5F}" destId="{ADC70D37-AA5D-4576-9C6D-C21E46ADA879}" srcOrd="0" destOrd="0" presId="urn:microsoft.com/office/officeart/2005/8/layout/hProcess9#4"/>
    <dgm:cxn modelId="{6A4ABFF4-D93A-43E0-B763-88EE5F84CC04}" type="presParOf" srcId="{7352FA05-A1A0-48C5-98E9-4A4BC5DA7D5F}" destId="{3D0EA91E-B70C-4212-8A85-F9AC43FE94D8}" srcOrd="1" destOrd="0" presId="urn:microsoft.com/office/officeart/2005/8/layout/hProcess9#4"/>
    <dgm:cxn modelId="{0EA97D81-0400-4A63-9513-DE96934A2E18}" type="presParOf" srcId="{3D0EA91E-B70C-4212-8A85-F9AC43FE94D8}" destId="{523932B8-AABD-4C1A-ACDE-E0C9741BE526}" srcOrd="0" destOrd="0" presId="urn:microsoft.com/office/officeart/2005/8/layout/hProcess9#4"/>
    <dgm:cxn modelId="{A6F0587B-9843-41B3-93BD-15C3541406A1}" type="presParOf" srcId="{3D0EA91E-B70C-4212-8A85-F9AC43FE94D8}" destId="{02452826-2E1A-45B2-A3C7-09F90D022056}" srcOrd="1" destOrd="0" presId="urn:microsoft.com/office/officeart/2005/8/layout/hProcess9#4"/>
    <dgm:cxn modelId="{02F4DB66-45C4-4914-B072-7BF19ABCB9E8}" type="presParOf" srcId="{3D0EA91E-B70C-4212-8A85-F9AC43FE94D8}" destId="{B040D8BF-7E64-4AC7-9208-58753760F5E9}" srcOrd="2" destOrd="0" presId="urn:microsoft.com/office/officeart/2005/8/layout/hProcess9#4"/>
    <dgm:cxn modelId="{118057E4-C508-4CF2-84D3-DC73C0A8FA89}" type="presParOf" srcId="{3D0EA91E-B70C-4212-8A85-F9AC43FE94D8}" destId="{961E2102-EEAE-4CF8-9BE5-A16202097708}" srcOrd="3" destOrd="0" presId="urn:microsoft.com/office/officeart/2005/8/layout/hProcess9#4"/>
    <dgm:cxn modelId="{75589D41-D09B-46BB-9959-F4C7ECFA50C6}" type="presParOf" srcId="{3D0EA91E-B70C-4212-8A85-F9AC43FE94D8}" destId="{91C67387-8756-4D0E-8D8C-DE08CFDEBA64}" srcOrd="4" destOrd="0" presId="urn:microsoft.com/office/officeart/2005/8/layout/hProcess9#4"/>
    <dgm:cxn modelId="{BD39E2E5-EEEE-44FD-B422-8CBD074D694C}" type="presParOf" srcId="{3D0EA91E-B70C-4212-8A85-F9AC43FE94D8}" destId="{59A9BD53-6A82-4D7D-8E33-B035DED1EFCA}" srcOrd="5" destOrd="0" presId="urn:microsoft.com/office/officeart/2005/8/layout/hProcess9#4"/>
    <dgm:cxn modelId="{0C2844E8-15E2-4240-8E93-CAAC3051EE0A}" type="presParOf" srcId="{3D0EA91E-B70C-4212-8A85-F9AC43FE94D8}" destId="{DDB2A953-29AC-46FB-BAF9-2C2379F255E3}" srcOrd="6" destOrd="0" presId="urn:microsoft.com/office/officeart/2005/8/layout/hProcess9#4"/>
    <dgm:cxn modelId="{3F049412-EE8E-471C-A931-45CD2689D3DF}" type="presParOf" srcId="{3D0EA91E-B70C-4212-8A85-F9AC43FE94D8}" destId="{FDE79961-F33F-4C65-A9DF-A8ADF2A0A13A}" srcOrd="7" destOrd="0" presId="urn:microsoft.com/office/officeart/2005/8/layout/hProcess9#4"/>
    <dgm:cxn modelId="{5679CE1D-15E4-4F52-B44B-BB111E83F7BD}" type="presParOf" srcId="{3D0EA91E-B70C-4212-8A85-F9AC43FE94D8}" destId="{DB9340AB-85DF-4815-B382-B3404F3F9292}" srcOrd="8" destOrd="0" presId="urn:microsoft.com/office/officeart/2005/8/layout/hProcess9#4"/>
    <dgm:cxn modelId="{2AB2C64E-A743-4558-BBED-87A0EF274D16}" type="presParOf" srcId="{3D0EA91E-B70C-4212-8A85-F9AC43FE94D8}" destId="{B5A64F41-6924-4F9C-B4B1-DE5AD3BEC2AE}" srcOrd="9" destOrd="0" presId="urn:microsoft.com/office/officeart/2005/8/layout/hProcess9#4"/>
    <dgm:cxn modelId="{FACC2E75-725A-4F36-81F4-ED62392F04B9}" type="presParOf" srcId="{3D0EA91E-B70C-4212-8A85-F9AC43FE94D8}" destId="{581B7877-7C40-4620-9F2D-92D15CF8AA8B}" srcOrd="10" destOrd="0" presId="urn:microsoft.com/office/officeart/2005/8/layout/hProcess9#4"/>
    <dgm:cxn modelId="{E8ADC542-6235-48A2-8797-30A942E5E67B}" type="presParOf" srcId="{3D0EA91E-B70C-4212-8A85-F9AC43FE94D8}" destId="{83925B9F-D478-4277-A4FF-13B3EF782973}" srcOrd="11" destOrd="0" presId="urn:microsoft.com/office/officeart/2005/8/layout/hProcess9#4"/>
    <dgm:cxn modelId="{65C8756A-B8F7-415E-B948-CF796020C35C}" type="presParOf" srcId="{3D0EA91E-B70C-4212-8A85-F9AC43FE94D8}" destId="{125E365E-11A7-4A06-8322-EAB45E8BEBFC}" srcOrd="12" destOrd="0" presId="urn:microsoft.com/office/officeart/2005/8/layout/hProcess9#4"/>
    <dgm:cxn modelId="{CE0B4782-55F7-44BF-B61B-D756143F14C4}" type="presParOf" srcId="{3D0EA91E-B70C-4212-8A85-F9AC43FE94D8}" destId="{07D677B1-C5C7-4A47-B3DA-967E2BC17029}" srcOrd="13" destOrd="0" presId="urn:microsoft.com/office/officeart/2005/8/layout/hProcess9#4"/>
    <dgm:cxn modelId="{771C15F7-8596-4CA4-89DE-344787DAEB5A}" type="presParOf" srcId="{3D0EA91E-B70C-4212-8A85-F9AC43FE94D8}" destId="{DFC9801C-1ABD-434A-8DAA-95F14E1AA362}" srcOrd="14" destOrd="0" presId="urn:microsoft.com/office/officeart/2005/8/layout/hProcess9#4"/>
    <dgm:cxn modelId="{047665A3-F1E9-4A5D-99BA-7942F341EBF9}" type="presParOf" srcId="{3D0EA91E-B70C-4212-8A85-F9AC43FE94D8}" destId="{0D414251-D507-4C17-90F5-1CB421993BA4}" srcOrd="15" destOrd="0" presId="urn:microsoft.com/office/officeart/2005/8/layout/hProcess9#4"/>
    <dgm:cxn modelId="{1A37C217-44B9-4A2E-B2AD-8CACE3AF862D}" type="presParOf" srcId="{3D0EA91E-B70C-4212-8A85-F9AC43FE94D8}" destId="{34972A02-D21E-4D01-B370-BD5386751F65}" srcOrd="16" destOrd="0" presId="urn:microsoft.com/office/officeart/2005/8/layout/hProcess9#4"/>
    <dgm:cxn modelId="{5FD55865-AB24-45CD-B308-A177D0BEC220}" type="presParOf" srcId="{3D0EA91E-B70C-4212-8A85-F9AC43FE94D8}" destId="{260BBDCE-6D43-4C38-8C5F-8B6E0D6CDA33}" srcOrd="17" destOrd="0" presId="urn:microsoft.com/office/officeart/2005/8/layout/hProcess9#4"/>
    <dgm:cxn modelId="{BC99D29B-E703-45F6-804B-AFEE8C4A33AC}" type="presParOf" srcId="{3D0EA91E-B70C-4212-8A85-F9AC43FE94D8}" destId="{B7536EC0-63CF-4671-8795-528304740388}" srcOrd="18" destOrd="0" presId="urn:microsoft.com/office/officeart/2005/8/layout/hProcess9#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F88A8C2-A111-440E-910E-9E075679947C}" type="doc">
      <dgm:prSet loTypeId="urn:microsoft.com/office/officeart/2005/8/layout/hierarchy2#1" loCatId="hierarchy" qsTypeId="urn:microsoft.com/office/officeart/2005/8/quickstyle/simple1#5" qsCatId="simple" csTypeId="urn:microsoft.com/office/officeart/2005/8/colors/colorful2#1" csCatId="colorful" phldr="1"/>
      <dgm:spPr/>
      <dgm:t>
        <a:bodyPr/>
        <a:lstStyle/>
        <a:p>
          <a:endParaRPr lang="zh-CN" altLang="en-US"/>
        </a:p>
      </dgm:t>
    </dgm:pt>
    <dgm:pt modelId="{7121357C-4AD8-409B-8EA4-1E46C139DC14}">
      <dgm:prSet phldrT="[文本]" phldr="0" custT="0"/>
      <dgm:spPr/>
      <dgm:t>
        <a:bodyPr vert="horz" wrap="square"/>
        <a:lstStyle/>
        <a:p>
          <a:pPr>
            <a:lnSpc>
              <a:spcPct val="100000"/>
            </a:lnSpc>
            <a:spcBef>
              <a:spcPct val="0"/>
            </a:spcBef>
            <a:spcAft>
              <a:spcPct val="35000"/>
            </a:spcAft>
          </a:pPr>
          <a:r>
            <a:rPr lang="en-US" altLang="zh-CN" dirty="0"/>
            <a:t>develop my curiosity</a:t>
          </a:r>
        </a:p>
      </dgm:t>
    </dgm:pt>
    <dgm:pt modelId="{325584DA-9123-4729-9AC5-ADCED192F55D}" type="parTrans" cxnId="{0279C02F-BEB8-4D23-94EF-00DD4F23E21C}">
      <dgm:prSet/>
      <dgm:spPr/>
      <dgm:t>
        <a:bodyPr/>
        <a:lstStyle/>
        <a:p>
          <a:endParaRPr lang="zh-CN" altLang="en-US"/>
        </a:p>
      </dgm:t>
    </dgm:pt>
    <dgm:pt modelId="{22E54D52-DC94-487C-873C-655A6B3433CF}" type="sibTrans" cxnId="{0279C02F-BEB8-4D23-94EF-00DD4F23E21C}">
      <dgm:prSet/>
      <dgm:spPr/>
      <dgm:t>
        <a:bodyPr/>
        <a:lstStyle/>
        <a:p>
          <a:endParaRPr lang="zh-CN" altLang="en-US"/>
        </a:p>
      </dgm:t>
    </dgm:pt>
    <dgm:pt modelId="{73AB5824-96FE-40E1-B168-2055A3765D46}">
      <dgm:prSet phldrT="[文本]" phldr="0" custT="0"/>
      <dgm:spPr/>
      <dgm:t>
        <a:bodyPr vert="horz" wrap="square"/>
        <a:lstStyle/>
        <a:p>
          <a:pPr>
            <a:lnSpc>
              <a:spcPct val="100000"/>
            </a:lnSpc>
            <a:spcBef>
              <a:spcPct val="0"/>
            </a:spcBef>
            <a:spcAft>
              <a:spcPct val="35000"/>
            </a:spcAft>
          </a:pPr>
          <a:r>
            <a:rPr lang="en-US" altLang="zh-CN" dirty="0"/>
            <a:t>observing and examing</a:t>
          </a:r>
        </a:p>
      </dgm:t>
    </dgm:pt>
    <dgm:pt modelId="{7C3840A8-E269-45AE-8675-92AAF97A6F73}" type="parTrans" cxnId="{AF900A2A-3D1D-4A2B-ABDC-0DF4D39DFC00}">
      <dgm:prSet/>
      <dgm:spPr/>
      <dgm:t>
        <a:bodyPr/>
        <a:lstStyle/>
        <a:p>
          <a:endParaRPr lang="zh-CN" altLang="en-US"/>
        </a:p>
      </dgm:t>
    </dgm:pt>
    <dgm:pt modelId="{9190B438-0C52-4272-A8D2-F0A6F3CCEDD0}" type="sibTrans" cxnId="{AF900A2A-3D1D-4A2B-ABDC-0DF4D39DFC00}">
      <dgm:prSet/>
      <dgm:spPr/>
      <dgm:t>
        <a:bodyPr/>
        <a:lstStyle/>
        <a:p>
          <a:endParaRPr lang="zh-CN" altLang="en-US"/>
        </a:p>
      </dgm:t>
    </dgm:pt>
    <dgm:pt modelId="{E33F287D-99FB-45A0-8A4B-6CA2F7D7E36C}">
      <dgm:prSet phldrT="[文本]" phldr="0" custT="0"/>
      <dgm:spPr/>
      <dgm:t>
        <a:bodyPr vert="horz" wrap="square"/>
        <a:lstStyle/>
        <a:p>
          <a:pPr>
            <a:lnSpc>
              <a:spcPct val="100000"/>
            </a:lnSpc>
            <a:spcBef>
              <a:spcPct val="0"/>
            </a:spcBef>
            <a:spcAft>
              <a:spcPct val="35000"/>
            </a:spcAft>
          </a:pPr>
          <a:r>
            <a:rPr lang="en-US" altLang="zh-CN" dirty="0"/>
            <a:t>adventurous curiosity</a:t>
          </a:r>
        </a:p>
      </dgm:t>
    </dgm:pt>
    <dgm:pt modelId="{D38C0500-ED2D-41AF-A700-250FB56E0627}" type="parTrans" cxnId="{3A1B2BAA-6977-4083-AAF9-BCAF0855D1AD}">
      <dgm:prSet/>
      <dgm:spPr/>
      <dgm:t>
        <a:bodyPr/>
        <a:lstStyle/>
        <a:p>
          <a:endParaRPr lang="zh-CN" altLang="en-US"/>
        </a:p>
      </dgm:t>
    </dgm:pt>
    <dgm:pt modelId="{67A0C72A-5C59-49A9-97F0-C4D295A91C98}" type="sibTrans" cxnId="{3A1B2BAA-6977-4083-AAF9-BCAF0855D1AD}">
      <dgm:prSet/>
      <dgm:spPr/>
      <dgm:t>
        <a:bodyPr/>
        <a:lstStyle/>
        <a:p>
          <a:endParaRPr lang="zh-CN" altLang="en-US"/>
        </a:p>
      </dgm:t>
    </dgm:pt>
    <dgm:pt modelId="{36A8860B-1676-4070-8834-2FC209A1DD2E}">
      <dgm:prSet phldrT="[文本]" phldr="0" custT="0"/>
      <dgm:spPr/>
      <dgm:t>
        <a:bodyPr vert="horz" wrap="square"/>
        <a:lstStyle/>
        <a:p>
          <a:pPr>
            <a:lnSpc>
              <a:spcPct val="100000"/>
            </a:lnSpc>
            <a:spcBef>
              <a:spcPct val="0"/>
            </a:spcBef>
            <a:spcAft>
              <a:spcPct val="35000"/>
            </a:spcAft>
          </a:pPr>
          <a:r>
            <a:rPr lang="en-US" altLang="zh-CN" dirty="0"/>
            <a:t>connecting mindset and imagining </a:t>
          </a:r>
        </a:p>
      </dgm:t>
    </dgm:pt>
    <dgm:pt modelId="{2FD6EACA-A4AD-46BC-B81F-697F63D3129E}" type="parTrans" cxnId="{C6FACBAE-FA03-404D-9FF9-33B849AF57F8}">
      <dgm:prSet/>
      <dgm:spPr/>
      <dgm:t>
        <a:bodyPr/>
        <a:lstStyle/>
        <a:p>
          <a:endParaRPr lang="zh-CN" altLang="en-US"/>
        </a:p>
      </dgm:t>
    </dgm:pt>
    <dgm:pt modelId="{1831AB7A-74DE-4EA2-8676-A302AF4C19C6}" type="sibTrans" cxnId="{C6FACBAE-FA03-404D-9FF9-33B849AF57F8}">
      <dgm:prSet/>
      <dgm:spPr/>
      <dgm:t>
        <a:bodyPr/>
        <a:lstStyle/>
        <a:p>
          <a:endParaRPr lang="zh-CN" altLang="en-US"/>
        </a:p>
      </dgm:t>
    </dgm:pt>
    <dgm:pt modelId="{F7AB3428-5B0E-4CCA-B0DF-AE61DB04E78C}">
      <dgm:prSet phldrT="[文本]" phldr="0" custT="0"/>
      <dgm:spPr/>
      <dgm:t>
        <a:bodyPr vert="horz" wrap="square"/>
        <a:lstStyle/>
        <a:p>
          <a:pPr>
            <a:lnSpc>
              <a:spcPct val="100000"/>
            </a:lnSpc>
            <a:spcBef>
              <a:spcPct val="0"/>
            </a:spcBef>
            <a:spcAft>
              <a:spcPct val="35000"/>
            </a:spcAft>
          </a:pPr>
          <a:r>
            <a:rPr lang="en-US" altLang="zh-CN" dirty="0"/>
            <a:t>empathetic curiosity</a:t>
          </a:r>
        </a:p>
      </dgm:t>
    </dgm:pt>
    <dgm:pt modelId="{7022372F-F7CD-4F9F-B528-39565D2E0827}" type="parTrans" cxnId="{E1DAC24E-850A-4A87-9E2C-EA7BCFE856C3}">
      <dgm:prSet/>
      <dgm:spPr/>
      <dgm:t>
        <a:bodyPr/>
        <a:lstStyle/>
        <a:p>
          <a:endParaRPr lang="zh-CN" altLang="en-US"/>
        </a:p>
      </dgm:t>
    </dgm:pt>
    <dgm:pt modelId="{0C0CD2B1-886A-448E-A984-853119BD8BED}" type="sibTrans" cxnId="{E1DAC24E-850A-4A87-9E2C-EA7BCFE856C3}">
      <dgm:prSet/>
      <dgm:spPr/>
      <dgm:t>
        <a:bodyPr/>
        <a:lstStyle/>
        <a:p>
          <a:endParaRPr lang="zh-CN" altLang="en-US"/>
        </a:p>
      </dgm:t>
    </dgm:pt>
    <dgm:pt modelId="{38A59BE2-9130-4257-AE77-DC3401A0FA8A}" type="pres">
      <dgm:prSet presAssocID="{0F88A8C2-A111-440E-910E-9E075679947C}" presName="diagram" presStyleCnt="0">
        <dgm:presLayoutVars>
          <dgm:chPref val="1"/>
          <dgm:dir/>
          <dgm:animOne val="branch"/>
          <dgm:animLvl val="lvl"/>
          <dgm:resizeHandles val="exact"/>
        </dgm:presLayoutVars>
      </dgm:prSet>
      <dgm:spPr/>
    </dgm:pt>
    <dgm:pt modelId="{C4D994C1-FE66-40BA-B994-BA68E64A920F}" type="pres">
      <dgm:prSet presAssocID="{7121357C-4AD8-409B-8EA4-1E46C139DC14}" presName="root1" presStyleCnt="0"/>
      <dgm:spPr/>
    </dgm:pt>
    <dgm:pt modelId="{F99F48BA-9837-4EB0-A5FD-8AD140A30C50}" type="pres">
      <dgm:prSet presAssocID="{7121357C-4AD8-409B-8EA4-1E46C139DC14}" presName="LevelOneTextNode" presStyleLbl="node0" presStyleIdx="0" presStyleCnt="1" custLinFactNeighborX="-59274" custLinFactNeighborY="-8349">
        <dgm:presLayoutVars>
          <dgm:chPref val="3"/>
        </dgm:presLayoutVars>
      </dgm:prSet>
      <dgm:spPr/>
    </dgm:pt>
    <dgm:pt modelId="{D235103C-097E-45EE-80D6-B5E694B5FB53}" type="pres">
      <dgm:prSet presAssocID="{7121357C-4AD8-409B-8EA4-1E46C139DC14}" presName="level2hierChild" presStyleCnt="0"/>
      <dgm:spPr/>
    </dgm:pt>
    <dgm:pt modelId="{724F476E-0E4B-4027-B80D-0CBCB54AE0AF}" type="pres">
      <dgm:prSet presAssocID="{7C3840A8-E269-45AE-8675-92AAF97A6F73}" presName="conn2-1" presStyleLbl="parChTrans1D2" presStyleIdx="0" presStyleCnt="2"/>
      <dgm:spPr/>
    </dgm:pt>
    <dgm:pt modelId="{BA5AA64D-A56C-4FF2-A5C2-FC210317285A}" type="pres">
      <dgm:prSet presAssocID="{7C3840A8-E269-45AE-8675-92AAF97A6F73}" presName="connTx" presStyleLbl="parChTrans1D2" presStyleIdx="0" presStyleCnt="2"/>
      <dgm:spPr/>
    </dgm:pt>
    <dgm:pt modelId="{3DC9F3AE-D619-4664-BB40-FA626EC9FF86}" type="pres">
      <dgm:prSet presAssocID="{73AB5824-96FE-40E1-B168-2055A3765D46}" presName="root2" presStyleCnt="0"/>
      <dgm:spPr/>
    </dgm:pt>
    <dgm:pt modelId="{301F535B-416E-4F96-988A-AD31F30DE5AC}" type="pres">
      <dgm:prSet presAssocID="{73AB5824-96FE-40E1-B168-2055A3765D46}" presName="LevelTwoTextNode" presStyleLbl="node2" presStyleIdx="0" presStyleCnt="2" custScaleX="170854" custLinFactNeighborX="556" custLinFactNeighborY="7049">
        <dgm:presLayoutVars>
          <dgm:chPref val="3"/>
        </dgm:presLayoutVars>
      </dgm:prSet>
      <dgm:spPr/>
    </dgm:pt>
    <dgm:pt modelId="{F1774A3B-182A-40A2-B723-C2B09EE40C02}" type="pres">
      <dgm:prSet presAssocID="{73AB5824-96FE-40E1-B168-2055A3765D46}" presName="level3hierChild" presStyleCnt="0"/>
      <dgm:spPr/>
    </dgm:pt>
    <dgm:pt modelId="{0DE28CFB-3382-42B5-8711-8281E5D8ED6A}" type="pres">
      <dgm:prSet presAssocID="{D38C0500-ED2D-41AF-A700-250FB56E0627}" presName="conn2-1" presStyleLbl="parChTrans1D3" presStyleIdx="0" presStyleCnt="2"/>
      <dgm:spPr/>
    </dgm:pt>
    <dgm:pt modelId="{6A3B0604-815C-471C-A74E-A6867B7154F3}" type="pres">
      <dgm:prSet presAssocID="{D38C0500-ED2D-41AF-A700-250FB56E0627}" presName="connTx" presStyleLbl="parChTrans1D3" presStyleIdx="0" presStyleCnt="2"/>
      <dgm:spPr/>
    </dgm:pt>
    <dgm:pt modelId="{164F0D7D-EE8B-4362-A757-ED32E1DABCDA}" type="pres">
      <dgm:prSet presAssocID="{E33F287D-99FB-45A0-8A4B-6CA2F7D7E36C}" presName="root2" presStyleCnt="0"/>
      <dgm:spPr/>
    </dgm:pt>
    <dgm:pt modelId="{789BBD24-451F-44FD-92D5-28DEF013B1BF}" type="pres">
      <dgm:prSet presAssocID="{E33F287D-99FB-45A0-8A4B-6CA2F7D7E36C}" presName="LevelTwoTextNode" presStyleLbl="node3" presStyleIdx="0" presStyleCnt="2" custScaleX="157235" custLinFactNeighborX="3292" custLinFactNeighborY="7049">
        <dgm:presLayoutVars>
          <dgm:chPref val="3"/>
        </dgm:presLayoutVars>
      </dgm:prSet>
      <dgm:spPr/>
    </dgm:pt>
    <dgm:pt modelId="{44ACA613-EDE3-42E4-B84C-17C7171AF127}" type="pres">
      <dgm:prSet presAssocID="{E33F287D-99FB-45A0-8A4B-6CA2F7D7E36C}" presName="level3hierChild" presStyleCnt="0"/>
      <dgm:spPr/>
    </dgm:pt>
    <dgm:pt modelId="{BB8CC0AE-FC7B-46A6-A85C-674E4DAEEA20}" type="pres">
      <dgm:prSet presAssocID="{2FD6EACA-A4AD-46BC-B81F-697F63D3129E}" presName="conn2-1" presStyleLbl="parChTrans1D2" presStyleIdx="1" presStyleCnt="2"/>
      <dgm:spPr/>
    </dgm:pt>
    <dgm:pt modelId="{20D46A45-27B7-4F76-9F5D-5107EED18C00}" type="pres">
      <dgm:prSet presAssocID="{2FD6EACA-A4AD-46BC-B81F-697F63D3129E}" presName="connTx" presStyleLbl="parChTrans1D2" presStyleIdx="1" presStyleCnt="2"/>
      <dgm:spPr/>
    </dgm:pt>
    <dgm:pt modelId="{7F3E8FF0-1A1B-41FF-8889-B38C6CED9EA9}" type="pres">
      <dgm:prSet presAssocID="{36A8860B-1676-4070-8834-2FC209A1DD2E}" presName="root2" presStyleCnt="0"/>
      <dgm:spPr/>
    </dgm:pt>
    <dgm:pt modelId="{FE674EFA-EBBD-421E-9DC8-3D46D321CEA6}" type="pres">
      <dgm:prSet presAssocID="{36A8860B-1676-4070-8834-2FC209A1DD2E}" presName="LevelTwoTextNode" presStyleLbl="node2" presStyleIdx="1" presStyleCnt="2" custScaleX="190144">
        <dgm:presLayoutVars>
          <dgm:chPref val="3"/>
        </dgm:presLayoutVars>
      </dgm:prSet>
      <dgm:spPr/>
    </dgm:pt>
    <dgm:pt modelId="{96D306DB-6AE3-46FD-8BF8-8CE7DA2F8A27}" type="pres">
      <dgm:prSet presAssocID="{36A8860B-1676-4070-8834-2FC209A1DD2E}" presName="level3hierChild" presStyleCnt="0"/>
      <dgm:spPr/>
    </dgm:pt>
    <dgm:pt modelId="{8737D051-C039-4097-B7ED-0FE355A0EECC}" type="pres">
      <dgm:prSet presAssocID="{7022372F-F7CD-4F9F-B528-39565D2E0827}" presName="conn2-1" presStyleLbl="parChTrans1D3" presStyleIdx="1" presStyleCnt="2"/>
      <dgm:spPr/>
    </dgm:pt>
    <dgm:pt modelId="{02C1A855-05D4-4855-B4D0-199AF0F0C791}" type="pres">
      <dgm:prSet presAssocID="{7022372F-F7CD-4F9F-B528-39565D2E0827}" presName="connTx" presStyleLbl="parChTrans1D3" presStyleIdx="1" presStyleCnt="2"/>
      <dgm:spPr/>
    </dgm:pt>
    <dgm:pt modelId="{1A252F82-2D96-4BB9-85B9-B1AB7B57F647}" type="pres">
      <dgm:prSet presAssocID="{F7AB3428-5B0E-4CCA-B0DF-AE61DB04E78C}" presName="root2" presStyleCnt="0"/>
      <dgm:spPr/>
    </dgm:pt>
    <dgm:pt modelId="{0380DEF9-A701-4AA2-921F-0D6BBA418668}" type="pres">
      <dgm:prSet presAssocID="{F7AB3428-5B0E-4CCA-B0DF-AE61DB04E78C}" presName="LevelTwoTextNode" presStyleLbl="node3" presStyleIdx="1" presStyleCnt="2">
        <dgm:presLayoutVars>
          <dgm:chPref val="3"/>
        </dgm:presLayoutVars>
      </dgm:prSet>
      <dgm:spPr/>
    </dgm:pt>
    <dgm:pt modelId="{98599873-7F17-4F7D-B64F-D927437AB945}" type="pres">
      <dgm:prSet presAssocID="{F7AB3428-5B0E-4CCA-B0DF-AE61DB04E78C}" presName="level3hierChild" presStyleCnt="0"/>
      <dgm:spPr/>
    </dgm:pt>
  </dgm:ptLst>
  <dgm:cxnLst>
    <dgm:cxn modelId="{A6515002-AE58-42DC-8846-55E4BAC030F2}" type="presOf" srcId="{7022372F-F7CD-4F9F-B528-39565D2E0827}" destId="{02C1A855-05D4-4855-B4D0-199AF0F0C791}" srcOrd="1" destOrd="0" presId="urn:microsoft.com/office/officeart/2005/8/layout/hierarchy2#1"/>
    <dgm:cxn modelId="{8B05050F-6080-4731-984B-91A9357C28F7}" type="presOf" srcId="{36A8860B-1676-4070-8834-2FC209A1DD2E}" destId="{FE674EFA-EBBD-421E-9DC8-3D46D321CEA6}" srcOrd="0" destOrd="0" presId="urn:microsoft.com/office/officeart/2005/8/layout/hierarchy2#1"/>
    <dgm:cxn modelId="{AF900A2A-3D1D-4A2B-ABDC-0DF4D39DFC00}" srcId="{7121357C-4AD8-409B-8EA4-1E46C139DC14}" destId="{73AB5824-96FE-40E1-B168-2055A3765D46}" srcOrd="0" destOrd="0" parTransId="{7C3840A8-E269-45AE-8675-92AAF97A6F73}" sibTransId="{9190B438-0C52-4272-A8D2-F0A6F3CCEDD0}"/>
    <dgm:cxn modelId="{0279C02F-BEB8-4D23-94EF-00DD4F23E21C}" srcId="{0F88A8C2-A111-440E-910E-9E075679947C}" destId="{7121357C-4AD8-409B-8EA4-1E46C139DC14}" srcOrd="0" destOrd="0" parTransId="{325584DA-9123-4729-9AC5-ADCED192F55D}" sibTransId="{22E54D52-DC94-487C-873C-655A6B3433CF}"/>
    <dgm:cxn modelId="{D60EF05B-81FB-4DFD-9EBC-15A6C88472B0}" type="presOf" srcId="{0F88A8C2-A111-440E-910E-9E075679947C}" destId="{38A59BE2-9130-4257-AE77-DC3401A0FA8A}" srcOrd="0" destOrd="0" presId="urn:microsoft.com/office/officeart/2005/8/layout/hierarchy2#1"/>
    <dgm:cxn modelId="{E1DAC24E-850A-4A87-9E2C-EA7BCFE856C3}" srcId="{36A8860B-1676-4070-8834-2FC209A1DD2E}" destId="{F7AB3428-5B0E-4CCA-B0DF-AE61DB04E78C}" srcOrd="0" destOrd="0" parTransId="{7022372F-F7CD-4F9F-B528-39565D2E0827}" sibTransId="{0C0CD2B1-886A-448E-A984-853119BD8BED}"/>
    <dgm:cxn modelId="{D0F6847E-B63F-465E-A44B-3A06CBB05220}" type="presOf" srcId="{7C3840A8-E269-45AE-8675-92AAF97A6F73}" destId="{724F476E-0E4B-4027-B80D-0CBCB54AE0AF}" srcOrd="0" destOrd="0" presId="urn:microsoft.com/office/officeart/2005/8/layout/hierarchy2#1"/>
    <dgm:cxn modelId="{3DFAAE95-1D50-4A6D-A75A-E166839DEC2C}" type="presOf" srcId="{2FD6EACA-A4AD-46BC-B81F-697F63D3129E}" destId="{20D46A45-27B7-4F76-9F5D-5107EED18C00}" srcOrd="1" destOrd="0" presId="urn:microsoft.com/office/officeart/2005/8/layout/hierarchy2#1"/>
    <dgm:cxn modelId="{DD1F619D-2927-43CE-8B35-0B1F2E9A2158}" type="presOf" srcId="{D38C0500-ED2D-41AF-A700-250FB56E0627}" destId="{6A3B0604-815C-471C-A74E-A6867B7154F3}" srcOrd="1" destOrd="0" presId="urn:microsoft.com/office/officeart/2005/8/layout/hierarchy2#1"/>
    <dgm:cxn modelId="{3A1B2BAA-6977-4083-AAF9-BCAF0855D1AD}" srcId="{73AB5824-96FE-40E1-B168-2055A3765D46}" destId="{E33F287D-99FB-45A0-8A4B-6CA2F7D7E36C}" srcOrd="0" destOrd="0" parTransId="{D38C0500-ED2D-41AF-A700-250FB56E0627}" sibTransId="{67A0C72A-5C59-49A9-97F0-C4D295A91C98}"/>
    <dgm:cxn modelId="{C6FACBAE-FA03-404D-9FF9-33B849AF57F8}" srcId="{7121357C-4AD8-409B-8EA4-1E46C139DC14}" destId="{36A8860B-1676-4070-8834-2FC209A1DD2E}" srcOrd="1" destOrd="0" parTransId="{2FD6EACA-A4AD-46BC-B81F-697F63D3129E}" sibTransId="{1831AB7A-74DE-4EA2-8676-A302AF4C19C6}"/>
    <dgm:cxn modelId="{C0A2BAB1-948F-4046-948F-2FE33D6F0699}" type="presOf" srcId="{73AB5824-96FE-40E1-B168-2055A3765D46}" destId="{301F535B-416E-4F96-988A-AD31F30DE5AC}" srcOrd="0" destOrd="0" presId="urn:microsoft.com/office/officeart/2005/8/layout/hierarchy2#1"/>
    <dgm:cxn modelId="{3ED5C1C2-677A-4485-B2F1-962EB7D62F15}" type="presOf" srcId="{E33F287D-99FB-45A0-8A4B-6CA2F7D7E36C}" destId="{789BBD24-451F-44FD-92D5-28DEF013B1BF}" srcOrd="0" destOrd="0" presId="urn:microsoft.com/office/officeart/2005/8/layout/hierarchy2#1"/>
    <dgm:cxn modelId="{418CEBC7-3CFE-4377-9E48-75E75713E5D6}" type="presOf" srcId="{7C3840A8-E269-45AE-8675-92AAF97A6F73}" destId="{BA5AA64D-A56C-4FF2-A5C2-FC210317285A}" srcOrd="1" destOrd="0" presId="urn:microsoft.com/office/officeart/2005/8/layout/hierarchy2#1"/>
    <dgm:cxn modelId="{6B4775D1-C7AC-47DB-A6BB-DB14CA5C20A4}" type="presOf" srcId="{7022372F-F7CD-4F9F-B528-39565D2E0827}" destId="{8737D051-C039-4097-B7ED-0FE355A0EECC}" srcOrd="0" destOrd="0" presId="urn:microsoft.com/office/officeart/2005/8/layout/hierarchy2#1"/>
    <dgm:cxn modelId="{F913F6DE-C625-4A91-B584-1576EDC8442C}" type="presOf" srcId="{F7AB3428-5B0E-4CCA-B0DF-AE61DB04E78C}" destId="{0380DEF9-A701-4AA2-921F-0D6BBA418668}" srcOrd="0" destOrd="0" presId="urn:microsoft.com/office/officeart/2005/8/layout/hierarchy2#1"/>
    <dgm:cxn modelId="{EB503FDF-30E4-4CB5-9527-040CE58EC354}" type="presOf" srcId="{2FD6EACA-A4AD-46BC-B81F-697F63D3129E}" destId="{BB8CC0AE-FC7B-46A6-A85C-674E4DAEEA20}" srcOrd="0" destOrd="0" presId="urn:microsoft.com/office/officeart/2005/8/layout/hierarchy2#1"/>
    <dgm:cxn modelId="{D796A9F2-50F1-4A63-8A98-99D13DA1BC5E}" type="presOf" srcId="{7121357C-4AD8-409B-8EA4-1E46C139DC14}" destId="{F99F48BA-9837-4EB0-A5FD-8AD140A30C50}" srcOrd="0" destOrd="0" presId="urn:microsoft.com/office/officeart/2005/8/layout/hierarchy2#1"/>
    <dgm:cxn modelId="{A57D00F6-48F9-4264-8E65-475959284CD9}" type="presOf" srcId="{D38C0500-ED2D-41AF-A700-250FB56E0627}" destId="{0DE28CFB-3382-42B5-8711-8281E5D8ED6A}" srcOrd="0" destOrd="0" presId="urn:microsoft.com/office/officeart/2005/8/layout/hierarchy2#1"/>
    <dgm:cxn modelId="{E7B51124-859A-4037-8F45-F5C5B77E7737}" type="presParOf" srcId="{38A59BE2-9130-4257-AE77-DC3401A0FA8A}" destId="{C4D994C1-FE66-40BA-B994-BA68E64A920F}" srcOrd="0" destOrd="0" presId="urn:microsoft.com/office/officeart/2005/8/layout/hierarchy2#1"/>
    <dgm:cxn modelId="{E7ABB325-C374-4C59-8D91-6DFF3C937FB1}" type="presParOf" srcId="{C4D994C1-FE66-40BA-B994-BA68E64A920F}" destId="{F99F48BA-9837-4EB0-A5FD-8AD140A30C50}" srcOrd="0" destOrd="0" presId="urn:microsoft.com/office/officeart/2005/8/layout/hierarchy2#1"/>
    <dgm:cxn modelId="{5553FC98-4569-49DF-B8F5-D75C0A379D7B}" type="presParOf" srcId="{C4D994C1-FE66-40BA-B994-BA68E64A920F}" destId="{D235103C-097E-45EE-80D6-B5E694B5FB53}" srcOrd="1" destOrd="0" presId="urn:microsoft.com/office/officeart/2005/8/layout/hierarchy2#1"/>
    <dgm:cxn modelId="{D78EDA3B-D6E5-4759-BD73-4D5F43F1836A}" type="presParOf" srcId="{D235103C-097E-45EE-80D6-B5E694B5FB53}" destId="{724F476E-0E4B-4027-B80D-0CBCB54AE0AF}" srcOrd="0" destOrd="0" presId="urn:microsoft.com/office/officeart/2005/8/layout/hierarchy2#1"/>
    <dgm:cxn modelId="{301FE869-478E-4C40-9684-25E93B96048E}" type="presParOf" srcId="{724F476E-0E4B-4027-B80D-0CBCB54AE0AF}" destId="{BA5AA64D-A56C-4FF2-A5C2-FC210317285A}" srcOrd="0" destOrd="0" presId="urn:microsoft.com/office/officeart/2005/8/layout/hierarchy2#1"/>
    <dgm:cxn modelId="{57EFF875-6197-4E58-82F4-5B1CC7D68013}" type="presParOf" srcId="{D235103C-097E-45EE-80D6-B5E694B5FB53}" destId="{3DC9F3AE-D619-4664-BB40-FA626EC9FF86}" srcOrd="1" destOrd="0" presId="urn:microsoft.com/office/officeart/2005/8/layout/hierarchy2#1"/>
    <dgm:cxn modelId="{B1C8A45C-5262-42D2-B2D5-07B06083F671}" type="presParOf" srcId="{3DC9F3AE-D619-4664-BB40-FA626EC9FF86}" destId="{301F535B-416E-4F96-988A-AD31F30DE5AC}" srcOrd="0" destOrd="0" presId="urn:microsoft.com/office/officeart/2005/8/layout/hierarchy2#1"/>
    <dgm:cxn modelId="{4430A696-CE31-41F4-AF52-E7221529461A}" type="presParOf" srcId="{3DC9F3AE-D619-4664-BB40-FA626EC9FF86}" destId="{F1774A3B-182A-40A2-B723-C2B09EE40C02}" srcOrd="1" destOrd="0" presId="urn:microsoft.com/office/officeart/2005/8/layout/hierarchy2#1"/>
    <dgm:cxn modelId="{7C788B8E-5FE8-4932-9610-B033B935C111}" type="presParOf" srcId="{F1774A3B-182A-40A2-B723-C2B09EE40C02}" destId="{0DE28CFB-3382-42B5-8711-8281E5D8ED6A}" srcOrd="0" destOrd="0" presId="urn:microsoft.com/office/officeart/2005/8/layout/hierarchy2#1"/>
    <dgm:cxn modelId="{A262CDD6-691F-4DD8-AFA8-0FAB0E635997}" type="presParOf" srcId="{0DE28CFB-3382-42B5-8711-8281E5D8ED6A}" destId="{6A3B0604-815C-471C-A74E-A6867B7154F3}" srcOrd="0" destOrd="0" presId="urn:microsoft.com/office/officeart/2005/8/layout/hierarchy2#1"/>
    <dgm:cxn modelId="{68674D68-835B-487E-8C24-9731FA0E0436}" type="presParOf" srcId="{F1774A3B-182A-40A2-B723-C2B09EE40C02}" destId="{164F0D7D-EE8B-4362-A757-ED32E1DABCDA}" srcOrd="1" destOrd="0" presId="urn:microsoft.com/office/officeart/2005/8/layout/hierarchy2#1"/>
    <dgm:cxn modelId="{E3A43DE2-D20E-445C-B865-7D7F0ACB18EB}" type="presParOf" srcId="{164F0D7D-EE8B-4362-A757-ED32E1DABCDA}" destId="{789BBD24-451F-44FD-92D5-28DEF013B1BF}" srcOrd="0" destOrd="0" presId="urn:microsoft.com/office/officeart/2005/8/layout/hierarchy2#1"/>
    <dgm:cxn modelId="{ADEF8F63-63C5-44EC-8A4E-3B6DA2A14CED}" type="presParOf" srcId="{164F0D7D-EE8B-4362-A757-ED32E1DABCDA}" destId="{44ACA613-EDE3-42E4-B84C-17C7171AF127}" srcOrd="1" destOrd="0" presId="urn:microsoft.com/office/officeart/2005/8/layout/hierarchy2#1"/>
    <dgm:cxn modelId="{A640FCB5-1FB4-4A0A-853B-4782EA13E738}" type="presParOf" srcId="{D235103C-097E-45EE-80D6-B5E694B5FB53}" destId="{BB8CC0AE-FC7B-46A6-A85C-674E4DAEEA20}" srcOrd="2" destOrd="0" presId="urn:microsoft.com/office/officeart/2005/8/layout/hierarchy2#1"/>
    <dgm:cxn modelId="{F9740F1B-10EA-4101-80A2-48C86A410A61}" type="presParOf" srcId="{BB8CC0AE-FC7B-46A6-A85C-674E4DAEEA20}" destId="{20D46A45-27B7-4F76-9F5D-5107EED18C00}" srcOrd="0" destOrd="0" presId="urn:microsoft.com/office/officeart/2005/8/layout/hierarchy2#1"/>
    <dgm:cxn modelId="{CF4BEE0F-33CB-40B7-897B-1BAF769F8ED9}" type="presParOf" srcId="{D235103C-097E-45EE-80D6-B5E694B5FB53}" destId="{7F3E8FF0-1A1B-41FF-8889-B38C6CED9EA9}" srcOrd="3" destOrd="0" presId="urn:microsoft.com/office/officeart/2005/8/layout/hierarchy2#1"/>
    <dgm:cxn modelId="{B6DB4397-E9A7-480D-936A-295A8A82C005}" type="presParOf" srcId="{7F3E8FF0-1A1B-41FF-8889-B38C6CED9EA9}" destId="{FE674EFA-EBBD-421E-9DC8-3D46D321CEA6}" srcOrd="0" destOrd="0" presId="urn:microsoft.com/office/officeart/2005/8/layout/hierarchy2#1"/>
    <dgm:cxn modelId="{A3A077FF-59F3-4E6A-89EA-8AA5EFFDDF58}" type="presParOf" srcId="{7F3E8FF0-1A1B-41FF-8889-B38C6CED9EA9}" destId="{96D306DB-6AE3-46FD-8BF8-8CE7DA2F8A27}" srcOrd="1" destOrd="0" presId="urn:microsoft.com/office/officeart/2005/8/layout/hierarchy2#1"/>
    <dgm:cxn modelId="{BF1F0F13-95F4-421C-84EF-1C513BE1FB01}" type="presParOf" srcId="{96D306DB-6AE3-46FD-8BF8-8CE7DA2F8A27}" destId="{8737D051-C039-4097-B7ED-0FE355A0EECC}" srcOrd="0" destOrd="0" presId="urn:microsoft.com/office/officeart/2005/8/layout/hierarchy2#1"/>
    <dgm:cxn modelId="{5662497E-0730-4A76-8777-70F795DC1D08}" type="presParOf" srcId="{8737D051-C039-4097-B7ED-0FE355A0EECC}" destId="{02C1A855-05D4-4855-B4D0-199AF0F0C791}" srcOrd="0" destOrd="0" presId="urn:microsoft.com/office/officeart/2005/8/layout/hierarchy2#1"/>
    <dgm:cxn modelId="{D951B7B3-CAEA-4D68-9F82-0244FFB090FA}" type="presParOf" srcId="{96D306DB-6AE3-46FD-8BF8-8CE7DA2F8A27}" destId="{1A252F82-2D96-4BB9-85B9-B1AB7B57F647}" srcOrd="1" destOrd="0" presId="urn:microsoft.com/office/officeart/2005/8/layout/hierarchy2#1"/>
    <dgm:cxn modelId="{1C3CE74B-6D8C-46CD-B459-23E4D36DE4E0}" type="presParOf" srcId="{1A252F82-2D96-4BB9-85B9-B1AB7B57F647}" destId="{0380DEF9-A701-4AA2-921F-0D6BBA418668}" srcOrd="0" destOrd="0" presId="urn:microsoft.com/office/officeart/2005/8/layout/hierarchy2#1"/>
    <dgm:cxn modelId="{5BC430FC-CD56-4C10-AFD9-14FFD35A08AE}" type="presParOf" srcId="{1A252F82-2D96-4BB9-85B9-B1AB7B57F647}" destId="{98599873-7F17-4F7D-B64F-D927437AB945}" srcOrd="1" destOrd="0" presId="urn:microsoft.com/office/officeart/2005/8/layout/hierarchy2#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D40DA46-8C1E-4AE8-AAF3-7603C2B70686}" type="doc">
      <dgm:prSet loTypeId="urn:microsoft.com/office/officeart/2005/8/layout/process1" loCatId="process" qsTypeId="urn:microsoft.com/office/officeart/2005/8/quickstyle/simple1#6" qsCatId="simple" csTypeId="urn:microsoft.com/office/officeart/2005/8/colors/colorful1#1" csCatId="colorful" phldr="1"/>
      <dgm:spPr/>
    </dgm:pt>
    <dgm:pt modelId="{A608A0AE-2EF4-41F0-8E1A-38B2B8D2BE23}">
      <dgm:prSet phldrT="[文本]" phldr="0" custT="0"/>
      <dgm:spPr/>
      <dgm:t>
        <a:bodyPr vert="horz" wrap="square"/>
        <a:lstStyle/>
        <a:p>
          <a:pPr>
            <a:lnSpc>
              <a:spcPct val="100000"/>
            </a:lnSpc>
            <a:spcBef>
              <a:spcPct val="0"/>
            </a:spcBef>
            <a:spcAft>
              <a:spcPct val="35000"/>
            </a:spcAft>
          </a:pPr>
          <a:r>
            <a:rPr lang="en-US" altLang="zh-CN" b="1" dirty="0"/>
            <a:t>my own example</a:t>
          </a:r>
        </a:p>
      </dgm:t>
    </dgm:pt>
    <dgm:pt modelId="{816A3C35-8164-47BD-8219-F9E26A6D1E6E}" type="parTrans" cxnId="{76F9D5C7-C232-4C25-A00F-F19A5AF22602}">
      <dgm:prSet/>
      <dgm:spPr/>
      <dgm:t>
        <a:bodyPr/>
        <a:lstStyle/>
        <a:p>
          <a:endParaRPr lang="zh-CN" altLang="en-US"/>
        </a:p>
      </dgm:t>
    </dgm:pt>
    <dgm:pt modelId="{3A5992F9-5842-491E-8264-E1EFA3BCD9F3}" type="sibTrans" cxnId="{76F9D5C7-C232-4C25-A00F-F19A5AF22602}">
      <dgm:prSet/>
      <dgm:spPr/>
      <dgm:t>
        <a:bodyPr/>
        <a:lstStyle/>
        <a:p>
          <a:endParaRPr lang="zh-CN" altLang="en-US"/>
        </a:p>
      </dgm:t>
    </dgm:pt>
    <dgm:pt modelId="{915E4CA1-08EB-4672-9FB8-1C3D8CB420CE}">
      <dgm:prSet phldrT="[文本]" phldr="0" custT="0"/>
      <dgm:spPr/>
      <dgm:t>
        <a:bodyPr vert="horz" wrap="square"/>
        <a:lstStyle/>
        <a:p>
          <a:pPr>
            <a:lnSpc>
              <a:spcPct val="100000"/>
            </a:lnSpc>
            <a:spcBef>
              <a:spcPct val="0"/>
            </a:spcBef>
            <a:spcAft>
              <a:spcPct val="35000"/>
            </a:spcAft>
          </a:pPr>
          <a:r>
            <a:rPr lang="en-US" altLang="zh-CN" b="1" dirty="0"/>
            <a:t>reading books</a:t>
          </a:r>
        </a:p>
      </dgm:t>
    </dgm:pt>
    <dgm:pt modelId="{134ECF01-1B4E-439E-B800-8E0C5D9EE2E2}" type="parTrans" cxnId="{B031DAC2-178C-4CF9-BB9A-08694DFC37A3}">
      <dgm:prSet/>
      <dgm:spPr/>
      <dgm:t>
        <a:bodyPr/>
        <a:lstStyle/>
        <a:p>
          <a:endParaRPr lang="zh-CN" altLang="en-US"/>
        </a:p>
      </dgm:t>
    </dgm:pt>
    <dgm:pt modelId="{A8AD857D-9273-40EE-8831-2476E4AE598A}" type="sibTrans" cxnId="{B031DAC2-178C-4CF9-BB9A-08694DFC37A3}">
      <dgm:prSet/>
      <dgm:spPr/>
      <dgm:t>
        <a:bodyPr/>
        <a:lstStyle/>
        <a:p>
          <a:endParaRPr lang="zh-CN" altLang="en-US"/>
        </a:p>
      </dgm:t>
    </dgm:pt>
    <dgm:pt modelId="{6B82CF15-19EF-4887-8537-E889158976A6}">
      <dgm:prSet phldrT="[文本]" phldr="0" custT="0"/>
      <dgm:spPr/>
      <dgm:t>
        <a:bodyPr vert="horz" wrap="square"/>
        <a:lstStyle/>
        <a:p>
          <a:pPr>
            <a:lnSpc>
              <a:spcPct val="100000"/>
            </a:lnSpc>
            <a:spcBef>
              <a:spcPct val="0"/>
            </a:spcBef>
            <a:spcAft>
              <a:spcPct val="35000"/>
            </a:spcAft>
          </a:pPr>
          <a:r>
            <a:rPr b="1">
              <a:sym typeface="+mn-ea"/>
            </a:rPr>
            <a:t>d</a:t>
          </a:r>
          <a:r>
            <a:rPr lang="en-US" altLang="zh-CN" b="1" dirty="0">
              <a:sym typeface="+mn-ea"/>
            </a:rPr>
            <a:t>evelop my curiostiy </a:t>
          </a:r>
          <a:endParaRPr lang="en-US" altLang="zh-CN" b="1" dirty="0"/>
        </a:p>
      </dgm:t>
    </dgm:pt>
    <dgm:pt modelId="{99CE54F2-4D56-4540-BC21-B555DF4DFF50}" type="parTrans" cxnId="{9D1A8D0E-CC23-41B8-B5E4-624C11DE8C29}">
      <dgm:prSet/>
      <dgm:spPr/>
      <dgm:t>
        <a:bodyPr/>
        <a:lstStyle/>
        <a:p>
          <a:endParaRPr lang="zh-CN" altLang="en-US"/>
        </a:p>
      </dgm:t>
    </dgm:pt>
    <dgm:pt modelId="{BB1BF814-4622-4F98-AF2F-5C4EF5DBE3D6}" type="sibTrans" cxnId="{9D1A8D0E-CC23-41B8-B5E4-624C11DE8C29}">
      <dgm:prSet/>
      <dgm:spPr/>
      <dgm:t>
        <a:bodyPr/>
        <a:lstStyle/>
        <a:p>
          <a:endParaRPr lang="zh-CN" altLang="en-US"/>
        </a:p>
      </dgm:t>
    </dgm:pt>
    <dgm:pt modelId="{54232EFA-E8D6-402F-8026-293E21735DE7}" type="pres">
      <dgm:prSet presAssocID="{0D40DA46-8C1E-4AE8-AAF3-7603C2B70686}" presName="Name0" presStyleCnt="0">
        <dgm:presLayoutVars>
          <dgm:dir val="rev"/>
          <dgm:resizeHandles val="exact"/>
        </dgm:presLayoutVars>
      </dgm:prSet>
      <dgm:spPr/>
    </dgm:pt>
    <dgm:pt modelId="{08BDFC25-671E-478A-B598-BD3015939644}" type="pres">
      <dgm:prSet presAssocID="{A608A0AE-2EF4-41F0-8E1A-38B2B8D2BE23}" presName="node" presStyleLbl="node1" presStyleIdx="0" presStyleCnt="3">
        <dgm:presLayoutVars>
          <dgm:bulletEnabled val="1"/>
        </dgm:presLayoutVars>
      </dgm:prSet>
      <dgm:spPr/>
    </dgm:pt>
    <dgm:pt modelId="{C9B6EDE9-FEFE-45E2-B115-704A6605C503}" type="pres">
      <dgm:prSet presAssocID="{3A5992F9-5842-491E-8264-E1EFA3BCD9F3}" presName="sibTrans" presStyleLbl="sibTrans2D1" presStyleIdx="0" presStyleCnt="2"/>
      <dgm:spPr/>
    </dgm:pt>
    <dgm:pt modelId="{907A0CE0-5103-43B2-BED4-F7C4193CCDBD}" type="pres">
      <dgm:prSet presAssocID="{3A5992F9-5842-491E-8264-E1EFA3BCD9F3}" presName="connectorText" presStyleLbl="sibTrans2D1" presStyleIdx="0" presStyleCnt="2"/>
      <dgm:spPr/>
    </dgm:pt>
    <dgm:pt modelId="{212585B1-9CD2-4C9C-A37B-73DEA8BF1783}" type="pres">
      <dgm:prSet presAssocID="{915E4CA1-08EB-4672-9FB8-1C3D8CB420CE}" presName="node" presStyleLbl="node1" presStyleIdx="1" presStyleCnt="3">
        <dgm:presLayoutVars>
          <dgm:bulletEnabled val="1"/>
        </dgm:presLayoutVars>
      </dgm:prSet>
      <dgm:spPr/>
    </dgm:pt>
    <dgm:pt modelId="{002DC699-BDF5-49AC-9758-E37D1EED2D73}" type="pres">
      <dgm:prSet presAssocID="{A8AD857D-9273-40EE-8831-2476E4AE598A}" presName="sibTrans" presStyleLbl="sibTrans2D1" presStyleIdx="1" presStyleCnt="2"/>
      <dgm:spPr/>
    </dgm:pt>
    <dgm:pt modelId="{565CC41D-5A10-4BE8-AC53-8F49F1B8A5A5}" type="pres">
      <dgm:prSet presAssocID="{A8AD857D-9273-40EE-8831-2476E4AE598A}" presName="connectorText" presStyleLbl="sibTrans2D1" presStyleIdx="1" presStyleCnt="2"/>
      <dgm:spPr/>
    </dgm:pt>
    <dgm:pt modelId="{CDDC5AAF-B440-490C-9336-1C0E4909E71B}" type="pres">
      <dgm:prSet presAssocID="{6B82CF15-19EF-4887-8537-E889158976A6}" presName="node" presStyleLbl="node1" presStyleIdx="2" presStyleCnt="3">
        <dgm:presLayoutVars>
          <dgm:bulletEnabled val="1"/>
        </dgm:presLayoutVars>
      </dgm:prSet>
      <dgm:spPr/>
    </dgm:pt>
  </dgm:ptLst>
  <dgm:cxnLst>
    <dgm:cxn modelId="{9D1A8D0E-CC23-41B8-B5E4-624C11DE8C29}" srcId="{0D40DA46-8C1E-4AE8-AAF3-7603C2B70686}" destId="{6B82CF15-19EF-4887-8537-E889158976A6}" srcOrd="2" destOrd="0" parTransId="{99CE54F2-4D56-4540-BC21-B555DF4DFF50}" sibTransId="{BB1BF814-4622-4F98-AF2F-5C4EF5DBE3D6}"/>
    <dgm:cxn modelId="{22E29C15-C562-41F2-B7CF-2943E76B7BC3}" type="presOf" srcId="{A8AD857D-9273-40EE-8831-2476E4AE598A}" destId="{565CC41D-5A10-4BE8-AC53-8F49F1B8A5A5}" srcOrd="1" destOrd="0" presId="urn:microsoft.com/office/officeart/2005/8/layout/process1"/>
    <dgm:cxn modelId="{5CC2FD18-4B7A-4B6B-A683-4D3069C79ADF}" type="presOf" srcId="{A8AD857D-9273-40EE-8831-2476E4AE598A}" destId="{002DC699-BDF5-49AC-9758-E37D1EED2D73}" srcOrd="0" destOrd="0" presId="urn:microsoft.com/office/officeart/2005/8/layout/process1"/>
    <dgm:cxn modelId="{38EA7A27-9E23-4C86-8819-36907E13EABC}" type="presOf" srcId="{3A5992F9-5842-491E-8264-E1EFA3BCD9F3}" destId="{907A0CE0-5103-43B2-BED4-F7C4193CCDBD}" srcOrd="1" destOrd="0" presId="urn:microsoft.com/office/officeart/2005/8/layout/process1"/>
    <dgm:cxn modelId="{AF2A515F-769E-4516-8B20-07CE2CC8F3C6}" type="presOf" srcId="{6B82CF15-19EF-4887-8537-E889158976A6}" destId="{CDDC5AAF-B440-490C-9336-1C0E4909E71B}" srcOrd="0" destOrd="0" presId="urn:microsoft.com/office/officeart/2005/8/layout/process1"/>
    <dgm:cxn modelId="{2F7ACB57-81ED-4E96-8FE7-CEADE439E65F}" type="presOf" srcId="{0D40DA46-8C1E-4AE8-AAF3-7603C2B70686}" destId="{54232EFA-E8D6-402F-8026-293E21735DE7}" srcOrd="0" destOrd="0" presId="urn:microsoft.com/office/officeart/2005/8/layout/process1"/>
    <dgm:cxn modelId="{0A51B297-C66C-4771-8F3D-4C06820086C4}" type="presOf" srcId="{3A5992F9-5842-491E-8264-E1EFA3BCD9F3}" destId="{C9B6EDE9-FEFE-45E2-B115-704A6605C503}" srcOrd="0" destOrd="0" presId="urn:microsoft.com/office/officeart/2005/8/layout/process1"/>
    <dgm:cxn modelId="{B031DAC2-178C-4CF9-BB9A-08694DFC37A3}" srcId="{0D40DA46-8C1E-4AE8-AAF3-7603C2B70686}" destId="{915E4CA1-08EB-4672-9FB8-1C3D8CB420CE}" srcOrd="1" destOrd="0" parTransId="{134ECF01-1B4E-439E-B800-8E0C5D9EE2E2}" sibTransId="{A8AD857D-9273-40EE-8831-2476E4AE598A}"/>
    <dgm:cxn modelId="{76F9D5C7-C232-4C25-A00F-F19A5AF22602}" srcId="{0D40DA46-8C1E-4AE8-AAF3-7603C2B70686}" destId="{A608A0AE-2EF4-41F0-8E1A-38B2B8D2BE23}" srcOrd="0" destOrd="0" parTransId="{816A3C35-8164-47BD-8219-F9E26A6D1E6E}" sibTransId="{3A5992F9-5842-491E-8264-E1EFA3BCD9F3}"/>
    <dgm:cxn modelId="{E6CB8CDF-1C35-4C12-B9F1-B22554EADA54}" type="presOf" srcId="{915E4CA1-08EB-4672-9FB8-1C3D8CB420CE}" destId="{212585B1-9CD2-4C9C-A37B-73DEA8BF1783}" srcOrd="0" destOrd="0" presId="urn:microsoft.com/office/officeart/2005/8/layout/process1"/>
    <dgm:cxn modelId="{532FB0ED-490A-4BE9-B75E-4F92C0805853}" type="presOf" srcId="{A608A0AE-2EF4-41F0-8E1A-38B2B8D2BE23}" destId="{08BDFC25-671E-478A-B598-BD3015939644}" srcOrd="0" destOrd="0" presId="urn:microsoft.com/office/officeart/2005/8/layout/process1"/>
    <dgm:cxn modelId="{A0C160FA-9DB5-496F-8C1D-2052B4DC73E8}" type="presParOf" srcId="{54232EFA-E8D6-402F-8026-293E21735DE7}" destId="{08BDFC25-671E-478A-B598-BD3015939644}" srcOrd="0" destOrd="0" presId="urn:microsoft.com/office/officeart/2005/8/layout/process1"/>
    <dgm:cxn modelId="{B00196E6-6554-49F9-8689-5E053B9FBEBF}" type="presParOf" srcId="{54232EFA-E8D6-402F-8026-293E21735DE7}" destId="{C9B6EDE9-FEFE-45E2-B115-704A6605C503}" srcOrd="1" destOrd="0" presId="urn:microsoft.com/office/officeart/2005/8/layout/process1"/>
    <dgm:cxn modelId="{87D55AD7-060A-4B04-AFB5-2E68EC04DF2F}" type="presParOf" srcId="{C9B6EDE9-FEFE-45E2-B115-704A6605C503}" destId="{907A0CE0-5103-43B2-BED4-F7C4193CCDBD}" srcOrd="0" destOrd="0" presId="urn:microsoft.com/office/officeart/2005/8/layout/process1"/>
    <dgm:cxn modelId="{24EE52FC-F73A-4334-8A0C-036F6B247338}" type="presParOf" srcId="{54232EFA-E8D6-402F-8026-293E21735DE7}" destId="{212585B1-9CD2-4C9C-A37B-73DEA8BF1783}" srcOrd="2" destOrd="0" presId="urn:microsoft.com/office/officeart/2005/8/layout/process1"/>
    <dgm:cxn modelId="{70A4A991-6956-414D-A474-836A5C09A788}" type="presParOf" srcId="{54232EFA-E8D6-402F-8026-293E21735DE7}" destId="{002DC699-BDF5-49AC-9758-E37D1EED2D73}" srcOrd="3" destOrd="0" presId="urn:microsoft.com/office/officeart/2005/8/layout/process1"/>
    <dgm:cxn modelId="{A89F35CE-777F-4596-BAC5-0120CF5F6111}" type="presParOf" srcId="{002DC699-BDF5-49AC-9758-E37D1EED2D73}" destId="{565CC41D-5A10-4BE8-AC53-8F49F1B8A5A5}" srcOrd="0" destOrd="0" presId="urn:microsoft.com/office/officeart/2005/8/layout/process1"/>
    <dgm:cxn modelId="{53A83A2F-D975-4F07-828A-1BCC2DEAF8ED}" type="presParOf" srcId="{54232EFA-E8D6-402F-8026-293E21735DE7}" destId="{CDDC5AAF-B440-490C-9336-1C0E4909E71B}" srcOrd="4"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ACD35CD-8859-4DF5-A4A1-828D8735CF70}" type="doc">
      <dgm:prSet loTypeId="urn:microsoft.com/office/officeart/2005/8/layout/hierarchy2#2" loCatId="hierarchy" qsTypeId="urn:microsoft.com/office/officeart/2005/8/quickstyle/simple1#7" qsCatId="simple" csTypeId="urn:microsoft.com/office/officeart/2005/8/colors/accent1_2#1" csCatId="accent1" phldr="1"/>
      <dgm:spPr/>
      <dgm:t>
        <a:bodyPr/>
        <a:lstStyle/>
        <a:p>
          <a:endParaRPr lang="zh-CN" altLang="en-US"/>
        </a:p>
      </dgm:t>
    </dgm:pt>
    <dgm:pt modelId="{511E8030-761F-4E7A-88F2-9C65624672EF}">
      <dgm:prSet phldrT="[文本]" phldr="0" custT="1"/>
      <dgm:spPr/>
      <dgm:t>
        <a:bodyPr vert="horz" wrap="square"/>
        <a:lstStyle/>
        <a:p>
          <a:pPr>
            <a:lnSpc>
              <a:spcPct val="100000"/>
            </a:lnSpc>
            <a:spcBef>
              <a:spcPct val="0"/>
            </a:spcBef>
            <a:spcAft>
              <a:spcPct val="35000"/>
            </a:spcAft>
          </a:pPr>
          <a:r>
            <a:rPr lang="en-US" altLang="zh-CN" sz="2400" dirty="0">
              <a:latin typeface="Times New Roman" panose="02020603050405020304" charset="0"/>
              <a:cs typeface="Times New Roman" panose="02020603050405020304" charset="0"/>
            </a:rPr>
            <a:t>Purposes of writing</a:t>
          </a:r>
        </a:p>
      </dgm:t>
    </dgm:pt>
    <dgm:pt modelId="{08AD7CFB-2CB4-434B-B1B6-1646CDEA7E73}" type="parTrans" cxnId="{AC6234F1-73DC-494C-B61E-0DC0E2A9B7A7}">
      <dgm:prSet/>
      <dgm:spPr/>
      <dgm:t>
        <a:bodyPr/>
        <a:lstStyle/>
        <a:p>
          <a:endParaRPr lang="zh-CN" altLang="en-US" sz="2400">
            <a:latin typeface="Times New Roman" panose="02020603050405020304" charset="0"/>
            <a:cs typeface="Times New Roman" panose="02020603050405020304" charset="0"/>
          </a:endParaRPr>
        </a:p>
      </dgm:t>
    </dgm:pt>
    <dgm:pt modelId="{21D873BF-FE1D-47C3-A682-2E300D9E8B71}" type="sibTrans" cxnId="{AC6234F1-73DC-494C-B61E-0DC0E2A9B7A7}">
      <dgm:prSet/>
      <dgm:spPr/>
      <dgm:t>
        <a:bodyPr/>
        <a:lstStyle/>
        <a:p>
          <a:endParaRPr lang="zh-CN" altLang="en-US" sz="2400">
            <a:latin typeface="Times New Roman" panose="02020603050405020304" charset="0"/>
            <a:cs typeface="Times New Roman" panose="02020603050405020304" charset="0"/>
          </a:endParaRPr>
        </a:p>
      </dgm:t>
    </dgm:pt>
    <dgm:pt modelId="{8AA4B7AC-2E96-49CA-B8D5-C5AFD60422D5}">
      <dgm:prSet phldrT="[文本]" phldr="0" custT="1"/>
      <dgm:spPr/>
      <dgm:t>
        <a:bodyPr vert="horz" wrap="square"/>
        <a:lstStyle/>
        <a:p>
          <a:pPr>
            <a:lnSpc>
              <a:spcPct val="100000"/>
            </a:lnSpc>
            <a:spcBef>
              <a:spcPct val="0"/>
            </a:spcBef>
            <a:spcAft>
              <a:spcPct val="35000"/>
            </a:spcAft>
          </a:pPr>
          <a:r>
            <a:rPr lang="en-US" altLang="zh-CN" sz="2400" dirty="0">
              <a:latin typeface="Times New Roman" panose="02020603050405020304" charset="0"/>
              <a:cs typeface="Times New Roman" panose="02020603050405020304" charset="0"/>
            </a:rPr>
            <a:t>To inform</a:t>
          </a:r>
        </a:p>
      </dgm:t>
    </dgm:pt>
    <dgm:pt modelId="{DF5295F8-9EA4-43A9-81AE-435527183F2C}" type="parTrans" cxnId="{DE164031-2C68-48B6-9C75-52AAD84A20AE}">
      <dgm:prSet custT="1"/>
      <dgm:spPr/>
      <dgm:t>
        <a:bodyPr/>
        <a:lstStyle/>
        <a:p>
          <a:endParaRPr lang="zh-CN" altLang="en-US" sz="2400">
            <a:latin typeface="Times New Roman" panose="02020603050405020304" charset="0"/>
            <a:cs typeface="Times New Roman" panose="02020603050405020304" charset="0"/>
          </a:endParaRPr>
        </a:p>
      </dgm:t>
    </dgm:pt>
    <dgm:pt modelId="{95FA0AF3-2662-4A1A-AC46-7BCC947C0270}" type="sibTrans" cxnId="{DE164031-2C68-48B6-9C75-52AAD84A20AE}">
      <dgm:prSet/>
      <dgm:spPr/>
      <dgm:t>
        <a:bodyPr/>
        <a:lstStyle/>
        <a:p>
          <a:endParaRPr lang="zh-CN" altLang="en-US" sz="2400">
            <a:latin typeface="Times New Roman" panose="02020603050405020304" charset="0"/>
            <a:cs typeface="Times New Roman" panose="02020603050405020304" charset="0"/>
          </a:endParaRPr>
        </a:p>
      </dgm:t>
    </dgm:pt>
    <dgm:pt modelId="{BB930DCD-102B-4FCD-A241-E2E9E22CEECF}">
      <dgm:prSet phldrT="[文本]" phldr="0" custT="1"/>
      <dgm:spPr/>
      <dgm:t>
        <a:bodyPr vert="horz" wrap="square"/>
        <a:lstStyle/>
        <a:p>
          <a:pPr>
            <a:lnSpc>
              <a:spcPct val="100000"/>
            </a:lnSpc>
            <a:spcBef>
              <a:spcPct val="0"/>
            </a:spcBef>
            <a:spcAft>
              <a:spcPct val="35000"/>
            </a:spcAft>
          </a:pPr>
          <a:r>
            <a:rPr lang="zh-CN" altLang="en-US" sz="2400" dirty="0">
              <a:latin typeface="Times New Roman" panose="02020603050405020304" charset="0"/>
              <a:cs typeface="Times New Roman" panose="02020603050405020304" charset="0"/>
            </a:rPr>
            <a:t>例证类</a:t>
          </a:r>
        </a:p>
      </dgm:t>
    </dgm:pt>
    <dgm:pt modelId="{A671E2EE-E560-47B1-BBAD-C924F17C97C9}" type="parTrans" cxnId="{E1880924-3DB3-46F9-84EE-21132D689372}">
      <dgm:prSet custT="1"/>
      <dgm:spPr/>
      <dgm:t>
        <a:bodyPr/>
        <a:lstStyle/>
        <a:p>
          <a:endParaRPr lang="zh-CN" altLang="en-US" sz="2400">
            <a:latin typeface="Times New Roman" panose="02020603050405020304" charset="0"/>
            <a:cs typeface="Times New Roman" panose="02020603050405020304" charset="0"/>
          </a:endParaRPr>
        </a:p>
      </dgm:t>
    </dgm:pt>
    <dgm:pt modelId="{FC7D05BA-3ACE-4C73-82BC-9EB0ED2019F7}" type="sibTrans" cxnId="{E1880924-3DB3-46F9-84EE-21132D689372}">
      <dgm:prSet/>
      <dgm:spPr/>
      <dgm:t>
        <a:bodyPr/>
        <a:lstStyle/>
        <a:p>
          <a:endParaRPr lang="zh-CN" altLang="en-US" sz="2400">
            <a:latin typeface="Times New Roman" panose="02020603050405020304" charset="0"/>
            <a:cs typeface="Times New Roman" panose="02020603050405020304" charset="0"/>
          </a:endParaRPr>
        </a:p>
      </dgm:t>
    </dgm:pt>
    <dgm:pt modelId="{C0049EBE-D9D1-4E6D-AC01-0C93270454FC}">
      <dgm:prSet phldrT="[文本]" phldr="0" custT="1"/>
      <dgm:spPr/>
      <dgm:t>
        <a:bodyPr vert="horz" wrap="square"/>
        <a:lstStyle/>
        <a:p>
          <a:pPr>
            <a:lnSpc>
              <a:spcPct val="100000"/>
            </a:lnSpc>
            <a:spcBef>
              <a:spcPct val="0"/>
            </a:spcBef>
            <a:spcAft>
              <a:spcPct val="35000"/>
            </a:spcAft>
          </a:pPr>
          <a:r>
            <a:rPr lang="zh-CN" altLang="en-US" sz="2400" dirty="0">
              <a:latin typeface="Times New Roman" panose="02020603050405020304" charset="0"/>
              <a:cs typeface="Times New Roman" panose="02020603050405020304" charset="0"/>
            </a:rPr>
            <a:t>行动方案类</a:t>
          </a:r>
        </a:p>
      </dgm:t>
    </dgm:pt>
    <dgm:pt modelId="{F5CCE1C2-6AB7-4ED7-8506-E83D4626FC27}" type="parTrans" cxnId="{D5D98760-BEAF-4BD8-A333-A920ED07B3DC}">
      <dgm:prSet custT="1"/>
      <dgm:spPr/>
      <dgm:t>
        <a:bodyPr/>
        <a:lstStyle/>
        <a:p>
          <a:endParaRPr lang="zh-CN" altLang="en-US" sz="2400">
            <a:latin typeface="Times New Roman" panose="02020603050405020304" charset="0"/>
            <a:cs typeface="Times New Roman" panose="02020603050405020304" charset="0"/>
          </a:endParaRPr>
        </a:p>
      </dgm:t>
    </dgm:pt>
    <dgm:pt modelId="{08AD508C-F348-4E25-A84B-4384C8784A9F}" type="sibTrans" cxnId="{D5D98760-BEAF-4BD8-A333-A920ED07B3DC}">
      <dgm:prSet/>
      <dgm:spPr/>
      <dgm:t>
        <a:bodyPr/>
        <a:lstStyle/>
        <a:p>
          <a:endParaRPr lang="zh-CN" altLang="en-US" sz="2400">
            <a:latin typeface="Times New Roman" panose="02020603050405020304" charset="0"/>
            <a:cs typeface="Times New Roman" panose="02020603050405020304" charset="0"/>
          </a:endParaRPr>
        </a:p>
      </dgm:t>
    </dgm:pt>
    <dgm:pt modelId="{181BFA15-7F14-4861-A869-A7FAF83443E6}">
      <dgm:prSet phldrT="[文本]" phldr="0" custT="1"/>
      <dgm:spPr/>
      <dgm:t>
        <a:bodyPr vert="horz" wrap="square"/>
        <a:lstStyle/>
        <a:p>
          <a:pPr>
            <a:lnSpc>
              <a:spcPct val="100000"/>
            </a:lnSpc>
            <a:spcBef>
              <a:spcPct val="0"/>
            </a:spcBef>
            <a:spcAft>
              <a:spcPct val="35000"/>
            </a:spcAft>
          </a:pPr>
          <a:r>
            <a:rPr lang="en-US" altLang="zh-CN" sz="2400" dirty="0">
              <a:latin typeface="Times New Roman" panose="02020603050405020304" charset="0"/>
              <a:cs typeface="Times New Roman" panose="02020603050405020304" charset="0"/>
            </a:rPr>
            <a:t>To comment or give an opinion</a:t>
          </a:r>
        </a:p>
      </dgm:t>
    </dgm:pt>
    <dgm:pt modelId="{C73EF548-FB8C-4A6C-9776-FA8279987A2C}" type="parTrans" cxnId="{E4AAEFDF-443D-475A-8199-483D40379075}">
      <dgm:prSet custT="1"/>
      <dgm:spPr/>
      <dgm:t>
        <a:bodyPr/>
        <a:lstStyle/>
        <a:p>
          <a:endParaRPr lang="zh-CN" altLang="en-US" sz="2400">
            <a:latin typeface="Times New Roman" panose="02020603050405020304" charset="0"/>
            <a:cs typeface="Times New Roman" panose="02020603050405020304" charset="0"/>
          </a:endParaRPr>
        </a:p>
      </dgm:t>
    </dgm:pt>
    <dgm:pt modelId="{87EFE849-7279-4ABF-90AF-6B21D56F6FCA}" type="sibTrans" cxnId="{E4AAEFDF-443D-475A-8199-483D40379075}">
      <dgm:prSet/>
      <dgm:spPr/>
      <dgm:t>
        <a:bodyPr/>
        <a:lstStyle/>
        <a:p>
          <a:endParaRPr lang="zh-CN" altLang="en-US" sz="2400">
            <a:latin typeface="Times New Roman" panose="02020603050405020304" charset="0"/>
            <a:cs typeface="Times New Roman" panose="02020603050405020304" charset="0"/>
          </a:endParaRPr>
        </a:p>
      </dgm:t>
    </dgm:pt>
    <dgm:pt modelId="{DB24D217-2F39-4730-A930-818DEC15332F}">
      <dgm:prSet phldrT="[文本]" phldr="0" custT="1"/>
      <dgm:spPr/>
      <dgm:t>
        <a:bodyPr vert="horz" wrap="square"/>
        <a:lstStyle/>
        <a:p>
          <a:pPr>
            <a:lnSpc>
              <a:spcPct val="100000"/>
            </a:lnSpc>
            <a:spcBef>
              <a:spcPct val="0"/>
            </a:spcBef>
            <a:spcAft>
              <a:spcPct val="35000"/>
            </a:spcAft>
          </a:pPr>
          <a:r>
            <a:rPr lang="zh-CN" altLang="en-US" sz="2400" dirty="0">
              <a:latin typeface="Times New Roman" panose="02020603050405020304" charset="0"/>
              <a:cs typeface="Times New Roman" panose="02020603050405020304" charset="0"/>
            </a:rPr>
            <a:t>观点评价类</a:t>
          </a:r>
        </a:p>
      </dgm:t>
    </dgm:pt>
    <dgm:pt modelId="{AF879D51-8650-48DB-A889-435178862271}" type="parTrans" cxnId="{81AE6BC0-E37D-4020-9B57-45F8F29A5FAD}">
      <dgm:prSet custT="1"/>
      <dgm:spPr/>
      <dgm:t>
        <a:bodyPr/>
        <a:lstStyle/>
        <a:p>
          <a:endParaRPr lang="zh-CN" altLang="en-US" sz="2400">
            <a:latin typeface="Times New Roman" panose="02020603050405020304" charset="0"/>
            <a:cs typeface="Times New Roman" panose="02020603050405020304" charset="0"/>
          </a:endParaRPr>
        </a:p>
      </dgm:t>
    </dgm:pt>
    <dgm:pt modelId="{4E7D72BB-CED1-484A-9457-B607E49CDD5F}" type="sibTrans" cxnId="{81AE6BC0-E37D-4020-9B57-45F8F29A5FAD}">
      <dgm:prSet/>
      <dgm:spPr/>
      <dgm:t>
        <a:bodyPr/>
        <a:lstStyle/>
        <a:p>
          <a:endParaRPr lang="zh-CN" altLang="en-US" sz="2400">
            <a:latin typeface="Times New Roman" panose="02020603050405020304" charset="0"/>
            <a:cs typeface="Times New Roman" panose="02020603050405020304" charset="0"/>
          </a:endParaRPr>
        </a:p>
      </dgm:t>
    </dgm:pt>
    <dgm:pt modelId="{716D8940-7DFB-4948-A595-983B44E8F916}">
      <dgm:prSet phldr="0" custT="1"/>
      <dgm:spPr/>
      <dgm:t>
        <a:bodyPr vert="horz" wrap="square"/>
        <a:lstStyle/>
        <a:p>
          <a:pPr>
            <a:lnSpc>
              <a:spcPct val="100000"/>
            </a:lnSpc>
            <a:spcBef>
              <a:spcPct val="0"/>
            </a:spcBef>
            <a:spcAft>
              <a:spcPct val="35000"/>
            </a:spcAft>
          </a:pPr>
          <a:r>
            <a:rPr lang="zh-CN" sz="2400"/>
            <a:t>分析讨论类</a:t>
          </a:r>
        </a:p>
      </dgm:t>
    </dgm:pt>
    <dgm:pt modelId="{5B94D534-74AD-471A-800C-06DABAB0C4C3}" type="parTrans" cxnId="{FF6D0FCA-61CD-462C-92ED-628E77A5BA1C}">
      <dgm:prSet/>
      <dgm:spPr/>
      <dgm:t>
        <a:bodyPr/>
        <a:lstStyle/>
        <a:p>
          <a:endParaRPr lang="zh-CN" altLang="en-US"/>
        </a:p>
      </dgm:t>
    </dgm:pt>
    <dgm:pt modelId="{A4B88BC0-82A0-4A30-B8E5-180EB6761081}" type="sibTrans" cxnId="{FF6D0FCA-61CD-462C-92ED-628E77A5BA1C}">
      <dgm:prSet/>
      <dgm:spPr/>
    </dgm:pt>
    <dgm:pt modelId="{C4506906-8311-4009-9F7C-DC1D1386D5F9}" type="pres">
      <dgm:prSet presAssocID="{DACD35CD-8859-4DF5-A4A1-828D8735CF70}" presName="diagram" presStyleCnt="0">
        <dgm:presLayoutVars>
          <dgm:chPref val="1"/>
          <dgm:dir/>
          <dgm:animOne val="branch"/>
          <dgm:animLvl val="lvl"/>
          <dgm:resizeHandles val="exact"/>
        </dgm:presLayoutVars>
      </dgm:prSet>
      <dgm:spPr/>
    </dgm:pt>
    <dgm:pt modelId="{AD1F4C61-2DF8-4147-92CA-A84092EC3EB5}" type="pres">
      <dgm:prSet presAssocID="{511E8030-761F-4E7A-88F2-9C65624672EF}" presName="root1" presStyleCnt="0"/>
      <dgm:spPr/>
    </dgm:pt>
    <dgm:pt modelId="{5613AE48-7A75-4F83-AA55-419EA0CCEC55}" type="pres">
      <dgm:prSet presAssocID="{511E8030-761F-4E7A-88F2-9C65624672EF}" presName="LevelOneTextNode" presStyleLbl="node0" presStyleIdx="0" presStyleCnt="1" custLinFactNeighborX="14120" custLinFactNeighborY="1966">
        <dgm:presLayoutVars>
          <dgm:chPref val="3"/>
        </dgm:presLayoutVars>
      </dgm:prSet>
      <dgm:spPr/>
    </dgm:pt>
    <dgm:pt modelId="{AC96408C-A08B-4B4D-B29B-298687C4DE35}" type="pres">
      <dgm:prSet presAssocID="{511E8030-761F-4E7A-88F2-9C65624672EF}" presName="level2hierChild" presStyleCnt="0"/>
      <dgm:spPr/>
    </dgm:pt>
    <dgm:pt modelId="{0BEA13F5-33E3-4C94-98B3-6781E4DE4361}" type="pres">
      <dgm:prSet presAssocID="{DF5295F8-9EA4-43A9-81AE-435527183F2C}" presName="conn2-1" presStyleLbl="parChTrans1D2" presStyleIdx="0" presStyleCnt="2"/>
      <dgm:spPr/>
    </dgm:pt>
    <dgm:pt modelId="{52D40D87-D500-44B1-BDE7-F9902B06352E}" type="pres">
      <dgm:prSet presAssocID="{DF5295F8-9EA4-43A9-81AE-435527183F2C}" presName="connTx" presStyleLbl="parChTrans1D2" presStyleIdx="0" presStyleCnt="2"/>
      <dgm:spPr/>
    </dgm:pt>
    <dgm:pt modelId="{186046A0-E4E0-4859-871F-4A15F49588D3}" type="pres">
      <dgm:prSet presAssocID="{8AA4B7AC-2E96-49CA-B8D5-C5AFD60422D5}" presName="root2" presStyleCnt="0"/>
      <dgm:spPr/>
    </dgm:pt>
    <dgm:pt modelId="{E5AD5EFD-9158-4D5C-8E53-30FBDDE90172}" type="pres">
      <dgm:prSet presAssocID="{8AA4B7AC-2E96-49CA-B8D5-C5AFD60422D5}" presName="LevelTwoTextNode" presStyleLbl="node2" presStyleIdx="0" presStyleCnt="2" custScaleX="110772" custLinFactNeighborX="8988" custLinFactNeighborY="77">
        <dgm:presLayoutVars>
          <dgm:chPref val="3"/>
        </dgm:presLayoutVars>
      </dgm:prSet>
      <dgm:spPr/>
    </dgm:pt>
    <dgm:pt modelId="{4CE1C33C-A2EA-4D27-8745-9D168ABB4CF0}" type="pres">
      <dgm:prSet presAssocID="{8AA4B7AC-2E96-49CA-B8D5-C5AFD60422D5}" presName="level3hierChild" presStyleCnt="0"/>
      <dgm:spPr/>
    </dgm:pt>
    <dgm:pt modelId="{A803B721-9734-48EA-8021-4767B5EE8F81}" type="pres">
      <dgm:prSet presAssocID="{A671E2EE-E560-47B1-BBAD-C924F17C97C9}" presName="conn2-1" presStyleLbl="parChTrans1D3" presStyleIdx="0" presStyleCnt="4"/>
      <dgm:spPr/>
    </dgm:pt>
    <dgm:pt modelId="{BBBFF166-786B-48B2-A7E7-43C52CAF554D}" type="pres">
      <dgm:prSet presAssocID="{A671E2EE-E560-47B1-BBAD-C924F17C97C9}" presName="connTx" presStyleLbl="parChTrans1D3" presStyleIdx="0" presStyleCnt="4"/>
      <dgm:spPr/>
    </dgm:pt>
    <dgm:pt modelId="{C91F3948-4DFC-4AD6-BBA8-9DBEE55FFCAA}" type="pres">
      <dgm:prSet presAssocID="{BB930DCD-102B-4FCD-A241-E2E9E22CEECF}" presName="root2" presStyleCnt="0"/>
      <dgm:spPr/>
    </dgm:pt>
    <dgm:pt modelId="{1476274E-8CC3-467A-B7D0-AF005A50D0D7}" type="pres">
      <dgm:prSet presAssocID="{BB930DCD-102B-4FCD-A241-E2E9E22CEECF}" presName="LevelTwoTextNode" presStyleLbl="node3" presStyleIdx="0" presStyleCnt="4" custScaleX="137730" custScaleY="63358" custLinFactNeighborY="53">
        <dgm:presLayoutVars>
          <dgm:chPref val="3"/>
        </dgm:presLayoutVars>
      </dgm:prSet>
      <dgm:spPr/>
    </dgm:pt>
    <dgm:pt modelId="{7207A9E9-0FBD-4DAD-BF4B-552FCDFB4F29}" type="pres">
      <dgm:prSet presAssocID="{BB930DCD-102B-4FCD-A241-E2E9E22CEECF}" presName="level3hierChild" presStyleCnt="0"/>
      <dgm:spPr/>
    </dgm:pt>
    <dgm:pt modelId="{5D57C0AC-B51B-4381-81DF-878640F34097}" type="pres">
      <dgm:prSet presAssocID="{F5CCE1C2-6AB7-4ED7-8506-E83D4626FC27}" presName="conn2-1" presStyleLbl="parChTrans1D3" presStyleIdx="1" presStyleCnt="4"/>
      <dgm:spPr/>
    </dgm:pt>
    <dgm:pt modelId="{B0FBABF0-BC74-4643-B8E9-C4C923FFDB6B}" type="pres">
      <dgm:prSet presAssocID="{F5CCE1C2-6AB7-4ED7-8506-E83D4626FC27}" presName="connTx" presStyleLbl="parChTrans1D3" presStyleIdx="1" presStyleCnt="4"/>
      <dgm:spPr/>
    </dgm:pt>
    <dgm:pt modelId="{B9AF02F5-8EAF-4FAD-B9EC-E515C3E920EB}" type="pres">
      <dgm:prSet presAssocID="{C0049EBE-D9D1-4E6D-AC01-0C93270454FC}" presName="root2" presStyleCnt="0"/>
      <dgm:spPr/>
    </dgm:pt>
    <dgm:pt modelId="{D1E48FDC-BEA9-4991-9B67-BBE633F0684E}" type="pres">
      <dgm:prSet presAssocID="{C0049EBE-D9D1-4E6D-AC01-0C93270454FC}" presName="LevelTwoTextNode" presStyleLbl="node3" presStyleIdx="1" presStyleCnt="4" custScaleX="136688" custScaleY="63358" custLinFactNeighborX="47208" custLinFactNeighborY="-2283">
        <dgm:presLayoutVars>
          <dgm:chPref val="3"/>
        </dgm:presLayoutVars>
      </dgm:prSet>
      <dgm:spPr/>
    </dgm:pt>
    <dgm:pt modelId="{377744AE-A780-4894-9895-7824D7F31443}" type="pres">
      <dgm:prSet presAssocID="{C0049EBE-D9D1-4E6D-AC01-0C93270454FC}" presName="level3hierChild" presStyleCnt="0"/>
      <dgm:spPr/>
    </dgm:pt>
    <dgm:pt modelId="{B384F5E0-F9D6-47B4-A922-737B14AC6581}" type="pres">
      <dgm:prSet presAssocID="{C73EF548-FB8C-4A6C-9776-FA8279987A2C}" presName="conn2-1" presStyleLbl="parChTrans1D2" presStyleIdx="1" presStyleCnt="2"/>
      <dgm:spPr/>
    </dgm:pt>
    <dgm:pt modelId="{ED68AB19-67D4-4CF5-9BEA-BB935BDE79C0}" type="pres">
      <dgm:prSet presAssocID="{C73EF548-FB8C-4A6C-9776-FA8279987A2C}" presName="connTx" presStyleLbl="parChTrans1D2" presStyleIdx="1" presStyleCnt="2"/>
      <dgm:spPr/>
    </dgm:pt>
    <dgm:pt modelId="{61F00C8B-4AF8-457A-BC31-6123CF78EC2A}" type="pres">
      <dgm:prSet presAssocID="{181BFA15-7F14-4861-A869-A7FAF83443E6}" presName="root2" presStyleCnt="0"/>
      <dgm:spPr/>
    </dgm:pt>
    <dgm:pt modelId="{66407FB4-83C8-43F8-8204-BA0A7F1B978F}" type="pres">
      <dgm:prSet presAssocID="{181BFA15-7F14-4861-A869-A7FAF83443E6}" presName="LevelTwoTextNode" presStyleLbl="node2" presStyleIdx="1" presStyleCnt="2" custScaleX="110093" custLinFactNeighborX="8428" custLinFactNeighborY="14403">
        <dgm:presLayoutVars>
          <dgm:chPref val="3"/>
        </dgm:presLayoutVars>
      </dgm:prSet>
      <dgm:spPr/>
    </dgm:pt>
    <dgm:pt modelId="{A7ED03B9-A0F1-47A2-BEFD-C95AED74FB20}" type="pres">
      <dgm:prSet presAssocID="{181BFA15-7F14-4861-A869-A7FAF83443E6}" presName="level3hierChild" presStyleCnt="0"/>
      <dgm:spPr/>
    </dgm:pt>
    <dgm:pt modelId="{D09F50D5-C33C-4398-AC2F-CE7672AEF4C1}" type="pres">
      <dgm:prSet presAssocID="{AF879D51-8650-48DB-A889-435178862271}" presName="conn2-1" presStyleLbl="parChTrans1D3" presStyleIdx="2" presStyleCnt="4"/>
      <dgm:spPr/>
    </dgm:pt>
    <dgm:pt modelId="{088860BC-3D9A-4EE4-B9EC-6D3E72E49A39}" type="pres">
      <dgm:prSet presAssocID="{AF879D51-8650-48DB-A889-435178862271}" presName="connTx" presStyleLbl="parChTrans1D3" presStyleIdx="2" presStyleCnt="4"/>
      <dgm:spPr/>
    </dgm:pt>
    <dgm:pt modelId="{C25EA1E2-79B5-4ED3-99E6-7F0E785870F5}" type="pres">
      <dgm:prSet presAssocID="{DB24D217-2F39-4730-A930-818DEC15332F}" presName="root2" presStyleCnt="0"/>
      <dgm:spPr/>
    </dgm:pt>
    <dgm:pt modelId="{EA400AD5-AF14-4CD9-9304-228ABC0412DA}" type="pres">
      <dgm:prSet presAssocID="{DB24D217-2F39-4730-A930-818DEC15332F}" presName="LevelTwoTextNode" presStyleLbl="node3" presStyleIdx="2" presStyleCnt="4" custScaleX="136688" custScaleY="55201" custLinFactNeighborX="2754" custLinFactNeighborY="93865">
        <dgm:presLayoutVars>
          <dgm:chPref val="3"/>
        </dgm:presLayoutVars>
      </dgm:prSet>
      <dgm:spPr/>
    </dgm:pt>
    <dgm:pt modelId="{E4EBCB01-BC24-4EC0-A2AA-88A1395FE26D}" type="pres">
      <dgm:prSet presAssocID="{DB24D217-2F39-4730-A930-818DEC15332F}" presName="level3hierChild" presStyleCnt="0"/>
      <dgm:spPr/>
    </dgm:pt>
    <dgm:pt modelId="{3E7E57AE-46F9-4AAD-B8AE-F8B6370B5E71}" type="pres">
      <dgm:prSet presAssocID="{5B94D534-74AD-471A-800C-06DABAB0C4C3}" presName="conn2-1" presStyleLbl="parChTrans1D3" presStyleIdx="3" presStyleCnt="4"/>
      <dgm:spPr/>
    </dgm:pt>
    <dgm:pt modelId="{607F0301-AB1A-4921-9585-93DB76378679}" type="pres">
      <dgm:prSet presAssocID="{5B94D534-74AD-471A-800C-06DABAB0C4C3}" presName="connTx" presStyleLbl="parChTrans1D3" presStyleIdx="3" presStyleCnt="4"/>
      <dgm:spPr/>
    </dgm:pt>
    <dgm:pt modelId="{5C722CF7-44E2-4E0D-8B7E-4A011B350500}" type="pres">
      <dgm:prSet presAssocID="{716D8940-7DFB-4948-A595-983B44E8F916}" presName="root2" presStyleCnt="0"/>
      <dgm:spPr/>
    </dgm:pt>
    <dgm:pt modelId="{F8DCD56B-A335-4D0B-AC1E-23943AECCBFB}" type="pres">
      <dgm:prSet presAssocID="{716D8940-7DFB-4948-A595-983B44E8F916}" presName="LevelTwoTextNode" presStyleLbl="node3" presStyleIdx="3" presStyleCnt="4" custScaleX="135579" custScaleY="48406" custLinFactNeighborX="2750" custLinFactNeighborY="-42507">
        <dgm:presLayoutVars>
          <dgm:chPref val="3"/>
        </dgm:presLayoutVars>
      </dgm:prSet>
      <dgm:spPr/>
    </dgm:pt>
    <dgm:pt modelId="{D8E023C5-2D40-4CFA-8DB3-316977A459F8}" type="pres">
      <dgm:prSet presAssocID="{716D8940-7DFB-4948-A595-983B44E8F916}" presName="level3hierChild" presStyleCnt="0"/>
      <dgm:spPr/>
    </dgm:pt>
  </dgm:ptLst>
  <dgm:cxnLst>
    <dgm:cxn modelId="{61D3EF06-31D2-4697-9F46-2FCE92FE7D7E}" type="presOf" srcId="{F5CCE1C2-6AB7-4ED7-8506-E83D4626FC27}" destId="{5D57C0AC-B51B-4381-81DF-878640F34097}" srcOrd="0" destOrd="0" presId="urn:microsoft.com/office/officeart/2005/8/layout/hierarchy2#2"/>
    <dgm:cxn modelId="{5425730F-5B6D-4358-896C-BC0D8D2593DF}" type="presOf" srcId="{5B94D534-74AD-471A-800C-06DABAB0C4C3}" destId="{607F0301-AB1A-4921-9585-93DB76378679}" srcOrd="1" destOrd="0" presId="urn:microsoft.com/office/officeart/2005/8/layout/hierarchy2#2"/>
    <dgm:cxn modelId="{FFC9CA0F-B2CA-4DFB-B440-4089E4127F6C}" type="presOf" srcId="{181BFA15-7F14-4861-A869-A7FAF83443E6}" destId="{66407FB4-83C8-43F8-8204-BA0A7F1B978F}" srcOrd="0" destOrd="0" presId="urn:microsoft.com/office/officeart/2005/8/layout/hierarchy2#2"/>
    <dgm:cxn modelId="{E1880924-3DB3-46F9-84EE-21132D689372}" srcId="{8AA4B7AC-2E96-49CA-B8D5-C5AFD60422D5}" destId="{BB930DCD-102B-4FCD-A241-E2E9E22CEECF}" srcOrd="0" destOrd="0" parTransId="{A671E2EE-E560-47B1-BBAD-C924F17C97C9}" sibTransId="{FC7D05BA-3ACE-4C73-82BC-9EB0ED2019F7}"/>
    <dgm:cxn modelId="{DE164031-2C68-48B6-9C75-52AAD84A20AE}" srcId="{511E8030-761F-4E7A-88F2-9C65624672EF}" destId="{8AA4B7AC-2E96-49CA-B8D5-C5AFD60422D5}" srcOrd="0" destOrd="0" parTransId="{DF5295F8-9EA4-43A9-81AE-435527183F2C}" sibTransId="{95FA0AF3-2662-4A1A-AC46-7BCC947C0270}"/>
    <dgm:cxn modelId="{D5D98760-BEAF-4BD8-A333-A920ED07B3DC}" srcId="{8AA4B7AC-2E96-49CA-B8D5-C5AFD60422D5}" destId="{C0049EBE-D9D1-4E6D-AC01-0C93270454FC}" srcOrd="1" destOrd="0" parTransId="{F5CCE1C2-6AB7-4ED7-8506-E83D4626FC27}" sibTransId="{08AD508C-F348-4E25-A84B-4384C8784A9F}"/>
    <dgm:cxn modelId="{AB350663-CDBC-4E96-8D96-F5BEDE29FFBF}" type="presOf" srcId="{A671E2EE-E560-47B1-BBAD-C924F17C97C9}" destId="{A803B721-9734-48EA-8021-4767B5EE8F81}" srcOrd="0" destOrd="0" presId="urn:microsoft.com/office/officeart/2005/8/layout/hierarchy2#2"/>
    <dgm:cxn modelId="{AE7CB663-C61B-40F6-AA8E-BCF2862298DB}" type="presOf" srcId="{DF5295F8-9EA4-43A9-81AE-435527183F2C}" destId="{52D40D87-D500-44B1-BDE7-F9902B06352E}" srcOrd="1" destOrd="0" presId="urn:microsoft.com/office/officeart/2005/8/layout/hierarchy2#2"/>
    <dgm:cxn modelId="{80098E4F-CEAD-49C0-97F5-BF50C611FFEF}" type="presOf" srcId="{F5CCE1C2-6AB7-4ED7-8506-E83D4626FC27}" destId="{B0FBABF0-BC74-4643-B8E9-C4C923FFDB6B}" srcOrd="1" destOrd="0" presId="urn:microsoft.com/office/officeart/2005/8/layout/hierarchy2#2"/>
    <dgm:cxn modelId="{DDB92556-8A62-4119-9DE9-5FD85A516D9C}" type="presOf" srcId="{DF5295F8-9EA4-43A9-81AE-435527183F2C}" destId="{0BEA13F5-33E3-4C94-98B3-6781E4DE4361}" srcOrd="0" destOrd="0" presId="urn:microsoft.com/office/officeart/2005/8/layout/hierarchy2#2"/>
    <dgm:cxn modelId="{F4ACE476-23B2-4FB5-8928-B2A1B7D67CB3}" type="presOf" srcId="{BB930DCD-102B-4FCD-A241-E2E9E22CEECF}" destId="{1476274E-8CC3-467A-B7D0-AF005A50D0D7}" srcOrd="0" destOrd="0" presId="urn:microsoft.com/office/officeart/2005/8/layout/hierarchy2#2"/>
    <dgm:cxn modelId="{B01FE677-2B86-46E5-910F-CC6473D9BE92}" type="presOf" srcId="{716D8940-7DFB-4948-A595-983B44E8F916}" destId="{F8DCD56B-A335-4D0B-AC1E-23943AECCBFB}" srcOrd="0" destOrd="0" presId="urn:microsoft.com/office/officeart/2005/8/layout/hierarchy2#2"/>
    <dgm:cxn modelId="{8F6B6599-950B-43AC-92F1-FD6169E8385C}" type="presOf" srcId="{AF879D51-8650-48DB-A889-435178862271}" destId="{D09F50D5-C33C-4398-AC2F-CE7672AEF4C1}" srcOrd="0" destOrd="0" presId="urn:microsoft.com/office/officeart/2005/8/layout/hierarchy2#2"/>
    <dgm:cxn modelId="{503AD19D-08F0-47AA-9879-B17071F3CBAE}" type="presOf" srcId="{8AA4B7AC-2E96-49CA-B8D5-C5AFD60422D5}" destId="{E5AD5EFD-9158-4D5C-8E53-30FBDDE90172}" srcOrd="0" destOrd="0" presId="urn:microsoft.com/office/officeart/2005/8/layout/hierarchy2#2"/>
    <dgm:cxn modelId="{70A36DA0-5A8C-4945-ADA9-7A54087D0F42}" type="presOf" srcId="{511E8030-761F-4E7A-88F2-9C65624672EF}" destId="{5613AE48-7A75-4F83-AA55-419EA0CCEC55}" srcOrd="0" destOrd="0" presId="urn:microsoft.com/office/officeart/2005/8/layout/hierarchy2#2"/>
    <dgm:cxn modelId="{9FA713A1-FA14-4B14-8E2D-17AB0E9E892C}" type="presOf" srcId="{C0049EBE-D9D1-4E6D-AC01-0C93270454FC}" destId="{D1E48FDC-BEA9-4991-9B67-BBE633F0684E}" srcOrd="0" destOrd="0" presId="urn:microsoft.com/office/officeart/2005/8/layout/hierarchy2#2"/>
    <dgm:cxn modelId="{5571FBA8-9268-4FAB-9C4E-60FA54421A4D}" type="presOf" srcId="{AF879D51-8650-48DB-A889-435178862271}" destId="{088860BC-3D9A-4EE4-B9EC-6D3E72E49A39}" srcOrd="1" destOrd="0" presId="urn:microsoft.com/office/officeart/2005/8/layout/hierarchy2#2"/>
    <dgm:cxn modelId="{0F27C6B3-681C-4A83-B618-38FC4F07F776}" type="presOf" srcId="{DACD35CD-8859-4DF5-A4A1-828D8735CF70}" destId="{C4506906-8311-4009-9F7C-DC1D1386D5F9}" srcOrd="0" destOrd="0" presId="urn:microsoft.com/office/officeart/2005/8/layout/hierarchy2#2"/>
    <dgm:cxn modelId="{81AE6BC0-E37D-4020-9B57-45F8F29A5FAD}" srcId="{181BFA15-7F14-4861-A869-A7FAF83443E6}" destId="{DB24D217-2F39-4730-A930-818DEC15332F}" srcOrd="0" destOrd="0" parTransId="{AF879D51-8650-48DB-A889-435178862271}" sibTransId="{4E7D72BB-CED1-484A-9457-B607E49CDD5F}"/>
    <dgm:cxn modelId="{FF6D0FCA-61CD-462C-92ED-628E77A5BA1C}" srcId="{181BFA15-7F14-4861-A869-A7FAF83443E6}" destId="{716D8940-7DFB-4948-A595-983B44E8F916}" srcOrd="1" destOrd="0" parTransId="{5B94D534-74AD-471A-800C-06DABAB0C4C3}" sibTransId="{A4B88BC0-82A0-4A30-B8E5-180EB6761081}"/>
    <dgm:cxn modelId="{E4AAEFDF-443D-475A-8199-483D40379075}" srcId="{511E8030-761F-4E7A-88F2-9C65624672EF}" destId="{181BFA15-7F14-4861-A869-A7FAF83443E6}" srcOrd="1" destOrd="0" parTransId="{C73EF548-FB8C-4A6C-9776-FA8279987A2C}" sibTransId="{87EFE849-7279-4ABF-90AF-6B21D56F6FCA}"/>
    <dgm:cxn modelId="{143CBAE6-1DC5-4491-BD46-8A827671A36D}" type="presOf" srcId="{DB24D217-2F39-4730-A930-818DEC15332F}" destId="{EA400AD5-AF14-4CD9-9304-228ABC0412DA}" srcOrd="0" destOrd="0" presId="urn:microsoft.com/office/officeart/2005/8/layout/hierarchy2#2"/>
    <dgm:cxn modelId="{F01FD6E6-E5C0-44A8-98AF-D01628F49D80}" type="presOf" srcId="{C73EF548-FB8C-4A6C-9776-FA8279987A2C}" destId="{B384F5E0-F9D6-47B4-A922-737B14AC6581}" srcOrd="0" destOrd="0" presId="urn:microsoft.com/office/officeart/2005/8/layout/hierarchy2#2"/>
    <dgm:cxn modelId="{AC6234F1-73DC-494C-B61E-0DC0E2A9B7A7}" srcId="{DACD35CD-8859-4DF5-A4A1-828D8735CF70}" destId="{511E8030-761F-4E7A-88F2-9C65624672EF}" srcOrd="0" destOrd="0" parTransId="{08AD7CFB-2CB4-434B-B1B6-1646CDEA7E73}" sibTransId="{21D873BF-FE1D-47C3-A682-2E300D9E8B71}"/>
    <dgm:cxn modelId="{F7F34BF6-DD5F-46F2-9AC2-534B25BFE62E}" type="presOf" srcId="{C73EF548-FB8C-4A6C-9776-FA8279987A2C}" destId="{ED68AB19-67D4-4CF5-9BEA-BB935BDE79C0}" srcOrd="1" destOrd="0" presId="urn:microsoft.com/office/officeart/2005/8/layout/hierarchy2#2"/>
    <dgm:cxn modelId="{2B911BF7-D700-424B-BB41-6398852EB5F2}" type="presOf" srcId="{A671E2EE-E560-47B1-BBAD-C924F17C97C9}" destId="{BBBFF166-786B-48B2-A7E7-43C52CAF554D}" srcOrd="1" destOrd="0" presId="urn:microsoft.com/office/officeart/2005/8/layout/hierarchy2#2"/>
    <dgm:cxn modelId="{31D3CFFF-3DF0-425E-AE86-1E59F52818CE}" type="presOf" srcId="{5B94D534-74AD-471A-800C-06DABAB0C4C3}" destId="{3E7E57AE-46F9-4AAD-B8AE-F8B6370B5E71}" srcOrd="0" destOrd="0" presId="urn:microsoft.com/office/officeart/2005/8/layout/hierarchy2#2"/>
    <dgm:cxn modelId="{2FCF55F2-3461-453E-86A8-EE09AF738CBD}" type="presParOf" srcId="{C4506906-8311-4009-9F7C-DC1D1386D5F9}" destId="{AD1F4C61-2DF8-4147-92CA-A84092EC3EB5}" srcOrd="0" destOrd="0" presId="urn:microsoft.com/office/officeart/2005/8/layout/hierarchy2#2"/>
    <dgm:cxn modelId="{B54B30DB-40D8-429F-9A46-4E1C0D6446F1}" type="presParOf" srcId="{AD1F4C61-2DF8-4147-92CA-A84092EC3EB5}" destId="{5613AE48-7A75-4F83-AA55-419EA0CCEC55}" srcOrd="0" destOrd="0" presId="urn:microsoft.com/office/officeart/2005/8/layout/hierarchy2#2"/>
    <dgm:cxn modelId="{7651E498-7CF3-44E5-AE93-3FD367E9A856}" type="presParOf" srcId="{AD1F4C61-2DF8-4147-92CA-A84092EC3EB5}" destId="{AC96408C-A08B-4B4D-B29B-298687C4DE35}" srcOrd="1" destOrd="0" presId="urn:microsoft.com/office/officeart/2005/8/layout/hierarchy2#2"/>
    <dgm:cxn modelId="{7809F0BF-FB7F-4BC4-845D-372FFC74C5E6}" type="presParOf" srcId="{AC96408C-A08B-4B4D-B29B-298687C4DE35}" destId="{0BEA13F5-33E3-4C94-98B3-6781E4DE4361}" srcOrd="0" destOrd="0" presId="urn:microsoft.com/office/officeart/2005/8/layout/hierarchy2#2"/>
    <dgm:cxn modelId="{41B22414-38A6-4CF2-8A5C-AF8DA33F0746}" type="presParOf" srcId="{0BEA13F5-33E3-4C94-98B3-6781E4DE4361}" destId="{52D40D87-D500-44B1-BDE7-F9902B06352E}" srcOrd="0" destOrd="0" presId="urn:microsoft.com/office/officeart/2005/8/layout/hierarchy2#2"/>
    <dgm:cxn modelId="{CAF62483-D7EC-4D3D-BE1C-7C684F675A39}" type="presParOf" srcId="{AC96408C-A08B-4B4D-B29B-298687C4DE35}" destId="{186046A0-E4E0-4859-871F-4A15F49588D3}" srcOrd="1" destOrd="0" presId="urn:microsoft.com/office/officeart/2005/8/layout/hierarchy2#2"/>
    <dgm:cxn modelId="{A8621CE9-BFC1-4309-BD97-92A244655F6E}" type="presParOf" srcId="{186046A0-E4E0-4859-871F-4A15F49588D3}" destId="{E5AD5EFD-9158-4D5C-8E53-30FBDDE90172}" srcOrd="0" destOrd="0" presId="urn:microsoft.com/office/officeart/2005/8/layout/hierarchy2#2"/>
    <dgm:cxn modelId="{1A4EBF21-5314-4907-AC86-325FCCD152E4}" type="presParOf" srcId="{186046A0-E4E0-4859-871F-4A15F49588D3}" destId="{4CE1C33C-A2EA-4D27-8745-9D168ABB4CF0}" srcOrd="1" destOrd="0" presId="urn:microsoft.com/office/officeart/2005/8/layout/hierarchy2#2"/>
    <dgm:cxn modelId="{98587354-C64A-4615-A07F-419D6166FBB2}" type="presParOf" srcId="{4CE1C33C-A2EA-4D27-8745-9D168ABB4CF0}" destId="{A803B721-9734-48EA-8021-4767B5EE8F81}" srcOrd="0" destOrd="0" presId="urn:microsoft.com/office/officeart/2005/8/layout/hierarchy2#2"/>
    <dgm:cxn modelId="{1A7D6FB1-A5AF-4CCC-96EF-164E4B3CFD99}" type="presParOf" srcId="{A803B721-9734-48EA-8021-4767B5EE8F81}" destId="{BBBFF166-786B-48B2-A7E7-43C52CAF554D}" srcOrd="0" destOrd="0" presId="urn:microsoft.com/office/officeart/2005/8/layout/hierarchy2#2"/>
    <dgm:cxn modelId="{4C658897-AB41-4939-AEFD-4802773367AB}" type="presParOf" srcId="{4CE1C33C-A2EA-4D27-8745-9D168ABB4CF0}" destId="{C91F3948-4DFC-4AD6-BBA8-9DBEE55FFCAA}" srcOrd="1" destOrd="0" presId="urn:microsoft.com/office/officeart/2005/8/layout/hierarchy2#2"/>
    <dgm:cxn modelId="{C5935FC8-3125-4626-B48B-F725B59DD1EC}" type="presParOf" srcId="{C91F3948-4DFC-4AD6-BBA8-9DBEE55FFCAA}" destId="{1476274E-8CC3-467A-B7D0-AF005A50D0D7}" srcOrd="0" destOrd="0" presId="urn:microsoft.com/office/officeart/2005/8/layout/hierarchy2#2"/>
    <dgm:cxn modelId="{6DB424A6-DDDA-4084-A39C-CD4954D056FF}" type="presParOf" srcId="{C91F3948-4DFC-4AD6-BBA8-9DBEE55FFCAA}" destId="{7207A9E9-0FBD-4DAD-BF4B-552FCDFB4F29}" srcOrd="1" destOrd="0" presId="urn:microsoft.com/office/officeart/2005/8/layout/hierarchy2#2"/>
    <dgm:cxn modelId="{1216760F-448A-4606-B572-F55DC8FB4AA6}" type="presParOf" srcId="{4CE1C33C-A2EA-4D27-8745-9D168ABB4CF0}" destId="{5D57C0AC-B51B-4381-81DF-878640F34097}" srcOrd="2" destOrd="0" presId="urn:microsoft.com/office/officeart/2005/8/layout/hierarchy2#2"/>
    <dgm:cxn modelId="{7A13DA7B-00A9-4B9D-AF96-EB9F20A9B51E}" type="presParOf" srcId="{5D57C0AC-B51B-4381-81DF-878640F34097}" destId="{B0FBABF0-BC74-4643-B8E9-C4C923FFDB6B}" srcOrd="0" destOrd="0" presId="urn:microsoft.com/office/officeart/2005/8/layout/hierarchy2#2"/>
    <dgm:cxn modelId="{03E375EB-27A8-4B33-A907-67E98C2778E4}" type="presParOf" srcId="{4CE1C33C-A2EA-4D27-8745-9D168ABB4CF0}" destId="{B9AF02F5-8EAF-4FAD-B9EC-E515C3E920EB}" srcOrd="3" destOrd="0" presId="urn:microsoft.com/office/officeart/2005/8/layout/hierarchy2#2"/>
    <dgm:cxn modelId="{56AB5804-FC7B-4DA7-88D3-514594F1368C}" type="presParOf" srcId="{B9AF02F5-8EAF-4FAD-B9EC-E515C3E920EB}" destId="{D1E48FDC-BEA9-4991-9B67-BBE633F0684E}" srcOrd="0" destOrd="0" presId="urn:microsoft.com/office/officeart/2005/8/layout/hierarchy2#2"/>
    <dgm:cxn modelId="{C963AE98-5B17-4FD8-B58A-D5520814B58F}" type="presParOf" srcId="{B9AF02F5-8EAF-4FAD-B9EC-E515C3E920EB}" destId="{377744AE-A780-4894-9895-7824D7F31443}" srcOrd="1" destOrd="0" presId="urn:microsoft.com/office/officeart/2005/8/layout/hierarchy2#2"/>
    <dgm:cxn modelId="{7FFC2DEC-70A6-4E1F-9E4F-31EDC2CFEFD3}" type="presParOf" srcId="{AC96408C-A08B-4B4D-B29B-298687C4DE35}" destId="{B384F5E0-F9D6-47B4-A922-737B14AC6581}" srcOrd="2" destOrd="0" presId="urn:microsoft.com/office/officeart/2005/8/layout/hierarchy2#2"/>
    <dgm:cxn modelId="{9349C6F7-85B2-46F0-BABD-CDB7377E35BA}" type="presParOf" srcId="{B384F5E0-F9D6-47B4-A922-737B14AC6581}" destId="{ED68AB19-67D4-4CF5-9BEA-BB935BDE79C0}" srcOrd="0" destOrd="0" presId="urn:microsoft.com/office/officeart/2005/8/layout/hierarchy2#2"/>
    <dgm:cxn modelId="{DAD8CD38-C1FF-41EC-9B40-6F626A03FBCF}" type="presParOf" srcId="{AC96408C-A08B-4B4D-B29B-298687C4DE35}" destId="{61F00C8B-4AF8-457A-BC31-6123CF78EC2A}" srcOrd="3" destOrd="0" presId="urn:microsoft.com/office/officeart/2005/8/layout/hierarchy2#2"/>
    <dgm:cxn modelId="{9E391290-91F1-4291-8328-529E829A91F6}" type="presParOf" srcId="{61F00C8B-4AF8-457A-BC31-6123CF78EC2A}" destId="{66407FB4-83C8-43F8-8204-BA0A7F1B978F}" srcOrd="0" destOrd="0" presId="urn:microsoft.com/office/officeart/2005/8/layout/hierarchy2#2"/>
    <dgm:cxn modelId="{3710D85F-FC75-4F6C-B107-9817D183039C}" type="presParOf" srcId="{61F00C8B-4AF8-457A-BC31-6123CF78EC2A}" destId="{A7ED03B9-A0F1-47A2-BEFD-C95AED74FB20}" srcOrd="1" destOrd="0" presId="urn:microsoft.com/office/officeart/2005/8/layout/hierarchy2#2"/>
    <dgm:cxn modelId="{77589719-D441-4FA5-BF55-BDA476B019EF}" type="presParOf" srcId="{A7ED03B9-A0F1-47A2-BEFD-C95AED74FB20}" destId="{D09F50D5-C33C-4398-AC2F-CE7672AEF4C1}" srcOrd="0" destOrd="0" presId="urn:microsoft.com/office/officeart/2005/8/layout/hierarchy2#2"/>
    <dgm:cxn modelId="{C3499B93-BCEA-43EA-AE61-57853BAEB556}" type="presParOf" srcId="{D09F50D5-C33C-4398-AC2F-CE7672AEF4C1}" destId="{088860BC-3D9A-4EE4-B9EC-6D3E72E49A39}" srcOrd="0" destOrd="0" presId="urn:microsoft.com/office/officeart/2005/8/layout/hierarchy2#2"/>
    <dgm:cxn modelId="{A087695F-448E-45BB-BEE8-C767178E4CF5}" type="presParOf" srcId="{A7ED03B9-A0F1-47A2-BEFD-C95AED74FB20}" destId="{C25EA1E2-79B5-4ED3-99E6-7F0E785870F5}" srcOrd="1" destOrd="0" presId="urn:microsoft.com/office/officeart/2005/8/layout/hierarchy2#2"/>
    <dgm:cxn modelId="{BF5E01F3-EF6E-4857-9860-9E692191359C}" type="presParOf" srcId="{C25EA1E2-79B5-4ED3-99E6-7F0E785870F5}" destId="{EA400AD5-AF14-4CD9-9304-228ABC0412DA}" srcOrd="0" destOrd="0" presId="urn:microsoft.com/office/officeart/2005/8/layout/hierarchy2#2"/>
    <dgm:cxn modelId="{77676B94-E58D-42C0-8C26-6218CD569DE4}" type="presParOf" srcId="{C25EA1E2-79B5-4ED3-99E6-7F0E785870F5}" destId="{E4EBCB01-BC24-4EC0-A2AA-88A1395FE26D}" srcOrd="1" destOrd="0" presId="urn:microsoft.com/office/officeart/2005/8/layout/hierarchy2#2"/>
    <dgm:cxn modelId="{928C8492-94C9-428A-87B0-AF204E17FE11}" type="presParOf" srcId="{A7ED03B9-A0F1-47A2-BEFD-C95AED74FB20}" destId="{3E7E57AE-46F9-4AAD-B8AE-F8B6370B5E71}" srcOrd="2" destOrd="0" presId="urn:microsoft.com/office/officeart/2005/8/layout/hierarchy2#2"/>
    <dgm:cxn modelId="{DA37101E-F926-42AE-8263-EAE2DD074AB2}" type="presParOf" srcId="{3E7E57AE-46F9-4AAD-B8AE-F8B6370B5E71}" destId="{607F0301-AB1A-4921-9585-93DB76378679}" srcOrd="0" destOrd="0" presId="urn:microsoft.com/office/officeart/2005/8/layout/hierarchy2#2"/>
    <dgm:cxn modelId="{42F2B4AD-882B-4CA5-81D6-E57024932483}" type="presParOf" srcId="{A7ED03B9-A0F1-47A2-BEFD-C95AED74FB20}" destId="{5C722CF7-44E2-4E0D-8B7E-4A011B350500}" srcOrd="3" destOrd="0" presId="urn:microsoft.com/office/officeart/2005/8/layout/hierarchy2#2"/>
    <dgm:cxn modelId="{160FD1A2-596A-4A88-9120-1E9A18842AF8}" type="presParOf" srcId="{5C722CF7-44E2-4E0D-8B7E-4A011B350500}" destId="{F8DCD56B-A335-4D0B-AC1E-23943AECCBFB}" srcOrd="0" destOrd="0" presId="urn:microsoft.com/office/officeart/2005/8/layout/hierarchy2#2"/>
    <dgm:cxn modelId="{58EE89EC-9A07-400E-BDBF-19B288091BC1}" type="presParOf" srcId="{5C722CF7-44E2-4E0D-8B7E-4A011B350500}" destId="{D8E023C5-2D40-4CFA-8DB3-316977A459F8}" srcOrd="1" destOrd="0" presId="urn:microsoft.com/office/officeart/2005/8/layout/hierarchy2#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F88A8C2-A111-440E-910E-9E075679947C}" type="doc">
      <dgm:prSet loTypeId="urn:microsoft.com/office/officeart/2005/8/layout/hierarchy2#3" loCatId="hierarchy" qsTypeId="urn:microsoft.com/office/officeart/2005/8/quickstyle/simple1#8" qsCatId="simple" csTypeId="urn:microsoft.com/office/officeart/2005/8/colors/colorful2#2" csCatId="colorful" phldr="1"/>
      <dgm:spPr/>
      <dgm:t>
        <a:bodyPr/>
        <a:lstStyle/>
        <a:p>
          <a:endParaRPr lang="zh-CN" altLang="en-US"/>
        </a:p>
      </dgm:t>
    </dgm:pt>
    <dgm:pt modelId="{7121357C-4AD8-409B-8EA4-1E46C139DC14}">
      <dgm:prSet phldrT="[文本]"/>
      <dgm:spPr/>
      <dgm:t>
        <a:bodyPr/>
        <a:lstStyle/>
        <a:p>
          <a:r>
            <a:rPr lang="en-US" altLang="zh-CN" dirty="0"/>
            <a:t>discipline</a:t>
          </a:r>
          <a:endParaRPr lang="zh-CN" altLang="en-US" dirty="0"/>
        </a:p>
      </dgm:t>
    </dgm:pt>
    <dgm:pt modelId="{325584DA-9123-4729-9AC5-ADCED192F55D}" type="parTrans" cxnId="{6BE23C04-038B-4206-8551-DA7075B04DC9}">
      <dgm:prSet/>
      <dgm:spPr/>
      <dgm:t>
        <a:bodyPr/>
        <a:lstStyle/>
        <a:p>
          <a:endParaRPr lang="zh-CN" altLang="en-US"/>
        </a:p>
      </dgm:t>
    </dgm:pt>
    <dgm:pt modelId="{22E54D52-DC94-487C-873C-655A6B3433CF}" type="sibTrans" cxnId="{6BE23C04-038B-4206-8551-DA7075B04DC9}">
      <dgm:prSet/>
      <dgm:spPr/>
      <dgm:t>
        <a:bodyPr/>
        <a:lstStyle/>
        <a:p>
          <a:endParaRPr lang="zh-CN" altLang="en-US"/>
        </a:p>
      </dgm:t>
    </dgm:pt>
    <dgm:pt modelId="{73AB5824-96FE-40E1-B168-2055A3765D46}">
      <dgm:prSet phldrT="[文本]"/>
      <dgm:spPr/>
      <dgm:t>
        <a:bodyPr/>
        <a:lstStyle/>
        <a:p>
          <a:r>
            <a:rPr lang="en-US" altLang="zh-CN" dirty="0"/>
            <a:t>Learning environment</a:t>
          </a:r>
          <a:endParaRPr lang="zh-CN" altLang="en-US" dirty="0"/>
        </a:p>
      </dgm:t>
    </dgm:pt>
    <dgm:pt modelId="{7C3840A8-E269-45AE-8675-92AAF97A6F73}" type="parTrans" cxnId="{A7E167CD-D004-4E72-9D40-27B8058E1296}">
      <dgm:prSet/>
      <dgm:spPr/>
      <dgm:t>
        <a:bodyPr/>
        <a:lstStyle/>
        <a:p>
          <a:endParaRPr lang="zh-CN" altLang="en-US"/>
        </a:p>
      </dgm:t>
    </dgm:pt>
    <dgm:pt modelId="{9190B438-0C52-4272-A8D2-F0A6F3CCEDD0}" type="sibTrans" cxnId="{A7E167CD-D004-4E72-9D40-27B8058E1296}">
      <dgm:prSet/>
      <dgm:spPr/>
      <dgm:t>
        <a:bodyPr/>
        <a:lstStyle/>
        <a:p>
          <a:endParaRPr lang="zh-CN" altLang="en-US"/>
        </a:p>
      </dgm:t>
    </dgm:pt>
    <dgm:pt modelId="{E33F287D-99FB-45A0-8A4B-6CA2F7D7E36C}">
      <dgm:prSet phldrT="[文本]"/>
      <dgm:spPr/>
      <dgm:t>
        <a:bodyPr/>
        <a:lstStyle/>
        <a:p>
          <a:r>
            <a:rPr lang="en-US" altLang="zh-CN" dirty="0"/>
            <a:t>Better students</a:t>
          </a:r>
          <a:endParaRPr lang="zh-CN" altLang="en-US" dirty="0"/>
        </a:p>
      </dgm:t>
    </dgm:pt>
    <dgm:pt modelId="{D38C0500-ED2D-41AF-A700-250FB56E0627}" type="parTrans" cxnId="{C55328BF-B423-42DB-839F-F5F2523F0165}">
      <dgm:prSet/>
      <dgm:spPr/>
      <dgm:t>
        <a:bodyPr/>
        <a:lstStyle/>
        <a:p>
          <a:endParaRPr lang="zh-CN" altLang="en-US"/>
        </a:p>
      </dgm:t>
    </dgm:pt>
    <dgm:pt modelId="{67A0C72A-5C59-49A9-97F0-C4D295A91C98}" type="sibTrans" cxnId="{C55328BF-B423-42DB-839F-F5F2523F0165}">
      <dgm:prSet/>
      <dgm:spPr/>
      <dgm:t>
        <a:bodyPr/>
        <a:lstStyle/>
        <a:p>
          <a:endParaRPr lang="zh-CN" altLang="en-US"/>
        </a:p>
      </dgm:t>
    </dgm:pt>
    <dgm:pt modelId="{36A8860B-1676-4070-8834-2FC209A1DD2E}">
      <dgm:prSet phldrT="[文本]"/>
      <dgm:spPr/>
      <dgm:t>
        <a:bodyPr/>
        <a:lstStyle/>
        <a:p>
          <a:r>
            <a:rPr lang="en-US" altLang="zh-CN" dirty="0"/>
            <a:t>Obeying the rules</a:t>
          </a:r>
          <a:endParaRPr lang="zh-CN" altLang="en-US" dirty="0"/>
        </a:p>
      </dgm:t>
    </dgm:pt>
    <dgm:pt modelId="{2FD6EACA-A4AD-46BC-B81F-697F63D3129E}" type="parTrans" cxnId="{52C35BF2-C5C7-43D4-9250-942D9FF66862}">
      <dgm:prSet/>
      <dgm:spPr/>
      <dgm:t>
        <a:bodyPr/>
        <a:lstStyle/>
        <a:p>
          <a:endParaRPr lang="zh-CN" altLang="en-US"/>
        </a:p>
      </dgm:t>
    </dgm:pt>
    <dgm:pt modelId="{1831AB7A-74DE-4EA2-8676-A302AF4C19C6}" type="sibTrans" cxnId="{52C35BF2-C5C7-43D4-9250-942D9FF66862}">
      <dgm:prSet/>
      <dgm:spPr/>
      <dgm:t>
        <a:bodyPr/>
        <a:lstStyle/>
        <a:p>
          <a:endParaRPr lang="zh-CN" altLang="en-US"/>
        </a:p>
      </dgm:t>
    </dgm:pt>
    <dgm:pt modelId="{F7AB3428-5B0E-4CCA-B0DF-AE61DB04E78C}">
      <dgm:prSet phldrT="[文本]"/>
      <dgm:spPr/>
      <dgm:t>
        <a:bodyPr/>
        <a:lstStyle/>
        <a:p>
          <a:r>
            <a:rPr lang="en-US" altLang="zh-CN" dirty="0"/>
            <a:t>Better citizen</a:t>
          </a:r>
          <a:endParaRPr lang="zh-CN" altLang="en-US" dirty="0"/>
        </a:p>
      </dgm:t>
    </dgm:pt>
    <dgm:pt modelId="{7022372F-F7CD-4F9F-B528-39565D2E0827}" type="parTrans" cxnId="{ABA727FD-14F8-477C-9F0F-618C94A6E92A}">
      <dgm:prSet/>
      <dgm:spPr/>
      <dgm:t>
        <a:bodyPr/>
        <a:lstStyle/>
        <a:p>
          <a:endParaRPr lang="zh-CN" altLang="en-US"/>
        </a:p>
      </dgm:t>
    </dgm:pt>
    <dgm:pt modelId="{0C0CD2B1-886A-448E-A984-853119BD8BED}" type="sibTrans" cxnId="{ABA727FD-14F8-477C-9F0F-618C94A6E92A}">
      <dgm:prSet/>
      <dgm:spPr/>
      <dgm:t>
        <a:bodyPr/>
        <a:lstStyle/>
        <a:p>
          <a:endParaRPr lang="zh-CN" altLang="en-US"/>
        </a:p>
      </dgm:t>
    </dgm:pt>
    <dgm:pt modelId="{38A59BE2-9130-4257-AE77-DC3401A0FA8A}" type="pres">
      <dgm:prSet presAssocID="{0F88A8C2-A111-440E-910E-9E075679947C}" presName="diagram" presStyleCnt="0">
        <dgm:presLayoutVars>
          <dgm:chPref val="1"/>
          <dgm:dir/>
          <dgm:animOne val="branch"/>
          <dgm:animLvl val="lvl"/>
          <dgm:resizeHandles val="exact"/>
        </dgm:presLayoutVars>
      </dgm:prSet>
      <dgm:spPr/>
    </dgm:pt>
    <dgm:pt modelId="{C4D994C1-FE66-40BA-B994-BA68E64A920F}" type="pres">
      <dgm:prSet presAssocID="{7121357C-4AD8-409B-8EA4-1E46C139DC14}" presName="root1" presStyleCnt="0"/>
      <dgm:spPr/>
    </dgm:pt>
    <dgm:pt modelId="{F99F48BA-9837-4EB0-A5FD-8AD140A30C50}" type="pres">
      <dgm:prSet presAssocID="{7121357C-4AD8-409B-8EA4-1E46C139DC14}" presName="LevelOneTextNode" presStyleLbl="node0" presStyleIdx="0" presStyleCnt="1" custLinFactNeighborX="-59274" custLinFactNeighborY="-8349">
        <dgm:presLayoutVars>
          <dgm:chPref val="3"/>
        </dgm:presLayoutVars>
      </dgm:prSet>
      <dgm:spPr/>
    </dgm:pt>
    <dgm:pt modelId="{D235103C-097E-45EE-80D6-B5E694B5FB53}" type="pres">
      <dgm:prSet presAssocID="{7121357C-4AD8-409B-8EA4-1E46C139DC14}" presName="level2hierChild" presStyleCnt="0"/>
      <dgm:spPr/>
    </dgm:pt>
    <dgm:pt modelId="{724F476E-0E4B-4027-B80D-0CBCB54AE0AF}" type="pres">
      <dgm:prSet presAssocID="{7C3840A8-E269-45AE-8675-92AAF97A6F73}" presName="conn2-1" presStyleLbl="parChTrans1D2" presStyleIdx="0" presStyleCnt="2"/>
      <dgm:spPr/>
    </dgm:pt>
    <dgm:pt modelId="{BA5AA64D-A56C-4FF2-A5C2-FC210317285A}" type="pres">
      <dgm:prSet presAssocID="{7C3840A8-E269-45AE-8675-92AAF97A6F73}" presName="connTx" presStyleLbl="parChTrans1D2" presStyleIdx="0" presStyleCnt="2"/>
      <dgm:spPr/>
    </dgm:pt>
    <dgm:pt modelId="{3DC9F3AE-D619-4664-BB40-FA626EC9FF86}" type="pres">
      <dgm:prSet presAssocID="{73AB5824-96FE-40E1-B168-2055A3765D46}" presName="root2" presStyleCnt="0"/>
      <dgm:spPr/>
    </dgm:pt>
    <dgm:pt modelId="{301F535B-416E-4F96-988A-AD31F30DE5AC}" type="pres">
      <dgm:prSet presAssocID="{73AB5824-96FE-40E1-B168-2055A3765D46}" presName="LevelTwoTextNode" presStyleLbl="node2" presStyleIdx="0" presStyleCnt="2" custScaleX="170854" custLinFactNeighborX="556" custLinFactNeighborY="7049">
        <dgm:presLayoutVars>
          <dgm:chPref val="3"/>
        </dgm:presLayoutVars>
      </dgm:prSet>
      <dgm:spPr/>
    </dgm:pt>
    <dgm:pt modelId="{F1774A3B-182A-40A2-B723-C2B09EE40C02}" type="pres">
      <dgm:prSet presAssocID="{73AB5824-96FE-40E1-B168-2055A3765D46}" presName="level3hierChild" presStyleCnt="0"/>
      <dgm:spPr/>
    </dgm:pt>
    <dgm:pt modelId="{0DE28CFB-3382-42B5-8711-8281E5D8ED6A}" type="pres">
      <dgm:prSet presAssocID="{D38C0500-ED2D-41AF-A700-250FB56E0627}" presName="conn2-1" presStyleLbl="parChTrans1D3" presStyleIdx="0" presStyleCnt="2"/>
      <dgm:spPr/>
    </dgm:pt>
    <dgm:pt modelId="{6A3B0604-815C-471C-A74E-A6867B7154F3}" type="pres">
      <dgm:prSet presAssocID="{D38C0500-ED2D-41AF-A700-250FB56E0627}" presName="connTx" presStyleLbl="parChTrans1D3" presStyleIdx="0" presStyleCnt="2"/>
      <dgm:spPr/>
    </dgm:pt>
    <dgm:pt modelId="{164F0D7D-EE8B-4362-A757-ED32E1DABCDA}" type="pres">
      <dgm:prSet presAssocID="{E33F287D-99FB-45A0-8A4B-6CA2F7D7E36C}" presName="root2" presStyleCnt="0"/>
      <dgm:spPr/>
    </dgm:pt>
    <dgm:pt modelId="{789BBD24-451F-44FD-92D5-28DEF013B1BF}" type="pres">
      <dgm:prSet presAssocID="{E33F287D-99FB-45A0-8A4B-6CA2F7D7E36C}" presName="LevelTwoTextNode" presStyleLbl="node3" presStyleIdx="0" presStyleCnt="2">
        <dgm:presLayoutVars>
          <dgm:chPref val="3"/>
        </dgm:presLayoutVars>
      </dgm:prSet>
      <dgm:spPr/>
    </dgm:pt>
    <dgm:pt modelId="{44ACA613-EDE3-42E4-B84C-17C7171AF127}" type="pres">
      <dgm:prSet presAssocID="{E33F287D-99FB-45A0-8A4B-6CA2F7D7E36C}" presName="level3hierChild" presStyleCnt="0"/>
      <dgm:spPr/>
    </dgm:pt>
    <dgm:pt modelId="{BB8CC0AE-FC7B-46A6-A85C-674E4DAEEA20}" type="pres">
      <dgm:prSet presAssocID="{2FD6EACA-A4AD-46BC-B81F-697F63D3129E}" presName="conn2-1" presStyleLbl="parChTrans1D2" presStyleIdx="1" presStyleCnt="2"/>
      <dgm:spPr/>
    </dgm:pt>
    <dgm:pt modelId="{20D46A45-27B7-4F76-9F5D-5107EED18C00}" type="pres">
      <dgm:prSet presAssocID="{2FD6EACA-A4AD-46BC-B81F-697F63D3129E}" presName="connTx" presStyleLbl="parChTrans1D2" presStyleIdx="1" presStyleCnt="2"/>
      <dgm:spPr/>
    </dgm:pt>
    <dgm:pt modelId="{7F3E8FF0-1A1B-41FF-8889-B38C6CED9EA9}" type="pres">
      <dgm:prSet presAssocID="{36A8860B-1676-4070-8834-2FC209A1DD2E}" presName="root2" presStyleCnt="0"/>
      <dgm:spPr/>
    </dgm:pt>
    <dgm:pt modelId="{FE674EFA-EBBD-421E-9DC8-3D46D321CEA6}" type="pres">
      <dgm:prSet presAssocID="{36A8860B-1676-4070-8834-2FC209A1DD2E}" presName="LevelTwoTextNode" presStyleLbl="node2" presStyleIdx="1" presStyleCnt="2" custScaleX="190144">
        <dgm:presLayoutVars>
          <dgm:chPref val="3"/>
        </dgm:presLayoutVars>
      </dgm:prSet>
      <dgm:spPr/>
    </dgm:pt>
    <dgm:pt modelId="{96D306DB-6AE3-46FD-8BF8-8CE7DA2F8A27}" type="pres">
      <dgm:prSet presAssocID="{36A8860B-1676-4070-8834-2FC209A1DD2E}" presName="level3hierChild" presStyleCnt="0"/>
      <dgm:spPr/>
    </dgm:pt>
    <dgm:pt modelId="{8737D051-C039-4097-B7ED-0FE355A0EECC}" type="pres">
      <dgm:prSet presAssocID="{7022372F-F7CD-4F9F-B528-39565D2E0827}" presName="conn2-1" presStyleLbl="parChTrans1D3" presStyleIdx="1" presStyleCnt="2"/>
      <dgm:spPr/>
    </dgm:pt>
    <dgm:pt modelId="{02C1A855-05D4-4855-B4D0-199AF0F0C791}" type="pres">
      <dgm:prSet presAssocID="{7022372F-F7CD-4F9F-B528-39565D2E0827}" presName="connTx" presStyleLbl="parChTrans1D3" presStyleIdx="1" presStyleCnt="2"/>
      <dgm:spPr/>
    </dgm:pt>
    <dgm:pt modelId="{1A252F82-2D96-4BB9-85B9-B1AB7B57F647}" type="pres">
      <dgm:prSet presAssocID="{F7AB3428-5B0E-4CCA-B0DF-AE61DB04E78C}" presName="root2" presStyleCnt="0"/>
      <dgm:spPr/>
    </dgm:pt>
    <dgm:pt modelId="{0380DEF9-A701-4AA2-921F-0D6BBA418668}" type="pres">
      <dgm:prSet presAssocID="{F7AB3428-5B0E-4CCA-B0DF-AE61DB04E78C}" presName="LevelTwoTextNode" presStyleLbl="node3" presStyleIdx="1" presStyleCnt="2">
        <dgm:presLayoutVars>
          <dgm:chPref val="3"/>
        </dgm:presLayoutVars>
      </dgm:prSet>
      <dgm:spPr/>
    </dgm:pt>
    <dgm:pt modelId="{98599873-7F17-4F7D-B64F-D927437AB945}" type="pres">
      <dgm:prSet presAssocID="{F7AB3428-5B0E-4CCA-B0DF-AE61DB04E78C}" presName="level3hierChild" presStyleCnt="0"/>
      <dgm:spPr/>
    </dgm:pt>
  </dgm:ptLst>
  <dgm:cxnLst>
    <dgm:cxn modelId="{6BE23C04-038B-4206-8551-DA7075B04DC9}" srcId="{0F88A8C2-A111-440E-910E-9E075679947C}" destId="{7121357C-4AD8-409B-8EA4-1E46C139DC14}" srcOrd="0" destOrd="0" parTransId="{325584DA-9123-4729-9AC5-ADCED192F55D}" sibTransId="{22E54D52-DC94-487C-873C-655A6B3433CF}"/>
    <dgm:cxn modelId="{D0881814-B897-4EA5-BCBB-881E9524A78D}" type="presOf" srcId="{7022372F-F7CD-4F9F-B528-39565D2E0827}" destId="{8737D051-C039-4097-B7ED-0FE355A0EECC}" srcOrd="0" destOrd="0" presId="urn:microsoft.com/office/officeart/2005/8/layout/hierarchy2#3"/>
    <dgm:cxn modelId="{34EF9C23-4A7D-4F70-BB1D-C43C3FE66EC6}" type="presOf" srcId="{D38C0500-ED2D-41AF-A700-250FB56E0627}" destId="{6A3B0604-815C-471C-A74E-A6867B7154F3}" srcOrd="1" destOrd="0" presId="urn:microsoft.com/office/officeart/2005/8/layout/hierarchy2#3"/>
    <dgm:cxn modelId="{CD266B2B-06C7-49A0-9EE5-F9777A00B41F}" type="presOf" srcId="{F7AB3428-5B0E-4CCA-B0DF-AE61DB04E78C}" destId="{0380DEF9-A701-4AA2-921F-0D6BBA418668}" srcOrd="0" destOrd="0" presId="urn:microsoft.com/office/officeart/2005/8/layout/hierarchy2#3"/>
    <dgm:cxn modelId="{FA12F96D-E9EB-47C4-9D7A-2D08DDC3BBC0}" type="presOf" srcId="{D38C0500-ED2D-41AF-A700-250FB56E0627}" destId="{0DE28CFB-3382-42B5-8711-8281E5D8ED6A}" srcOrd="0" destOrd="0" presId="urn:microsoft.com/office/officeart/2005/8/layout/hierarchy2#3"/>
    <dgm:cxn modelId="{AAABF894-778B-46C6-B394-1C6EE699F7F7}" type="presOf" srcId="{7C3840A8-E269-45AE-8675-92AAF97A6F73}" destId="{BA5AA64D-A56C-4FF2-A5C2-FC210317285A}" srcOrd="1" destOrd="0" presId="urn:microsoft.com/office/officeart/2005/8/layout/hierarchy2#3"/>
    <dgm:cxn modelId="{C402ED95-6038-4018-AB82-5B6BBCB25119}" type="presOf" srcId="{0F88A8C2-A111-440E-910E-9E075679947C}" destId="{38A59BE2-9130-4257-AE77-DC3401A0FA8A}" srcOrd="0" destOrd="0" presId="urn:microsoft.com/office/officeart/2005/8/layout/hierarchy2#3"/>
    <dgm:cxn modelId="{0568069E-2CCB-441D-B592-89E9BCA4B752}" type="presOf" srcId="{7121357C-4AD8-409B-8EA4-1E46C139DC14}" destId="{F99F48BA-9837-4EB0-A5FD-8AD140A30C50}" srcOrd="0" destOrd="0" presId="urn:microsoft.com/office/officeart/2005/8/layout/hierarchy2#3"/>
    <dgm:cxn modelId="{56FF3FA0-A5CF-43B3-8031-9E153AC11F17}" type="presOf" srcId="{7022372F-F7CD-4F9F-B528-39565D2E0827}" destId="{02C1A855-05D4-4855-B4D0-199AF0F0C791}" srcOrd="1" destOrd="0" presId="urn:microsoft.com/office/officeart/2005/8/layout/hierarchy2#3"/>
    <dgm:cxn modelId="{A40752BE-F5BA-4591-95CC-2A4483E64805}" type="presOf" srcId="{2FD6EACA-A4AD-46BC-B81F-697F63D3129E}" destId="{BB8CC0AE-FC7B-46A6-A85C-674E4DAEEA20}" srcOrd="0" destOrd="0" presId="urn:microsoft.com/office/officeart/2005/8/layout/hierarchy2#3"/>
    <dgm:cxn modelId="{C55328BF-B423-42DB-839F-F5F2523F0165}" srcId="{73AB5824-96FE-40E1-B168-2055A3765D46}" destId="{E33F287D-99FB-45A0-8A4B-6CA2F7D7E36C}" srcOrd="0" destOrd="0" parTransId="{D38C0500-ED2D-41AF-A700-250FB56E0627}" sibTransId="{67A0C72A-5C59-49A9-97F0-C4D295A91C98}"/>
    <dgm:cxn modelId="{A7E167CD-D004-4E72-9D40-27B8058E1296}" srcId="{7121357C-4AD8-409B-8EA4-1E46C139DC14}" destId="{73AB5824-96FE-40E1-B168-2055A3765D46}" srcOrd="0" destOrd="0" parTransId="{7C3840A8-E269-45AE-8675-92AAF97A6F73}" sibTransId="{9190B438-0C52-4272-A8D2-F0A6F3CCEDD0}"/>
    <dgm:cxn modelId="{F44E90D6-430B-4B67-95F3-1FD93BC4444A}" type="presOf" srcId="{36A8860B-1676-4070-8834-2FC209A1DD2E}" destId="{FE674EFA-EBBD-421E-9DC8-3D46D321CEA6}" srcOrd="0" destOrd="0" presId="urn:microsoft.com/office/officeart/2005/8/layout/hierarchy2#3"/>
    <dgm:cxn modelId="{130079E0-3A3A-4506-9D39-704D7913ECB6}" type="presOf" srcId="{E33F287D-99FB-45A0-8A4B-6CA2F7D7E36C}" destId="{789BBD24-451F-44FD-92D5-28DEF013B1BF}" srcOrd="0" destOrd="0" presId="urn:microsoft.com/office/officeart/2005/8/layout/hierarchy2#3"/>
    <dgm:cxn modelId="{F83C13E5-3818-42F2-BAE8-50FF2A89DF64}" type="presOf" srcId="{2FD6EACA-A4AD-46BC-B81F-697F63D3129E}" destId="{20D46A45-27B7-4F76-9F5D-5107EED18C00}" srcOrd="1" destOrd="0" presId="urn:microsoft.com/office/officeart/2005/8/layout/hierarchy2#3"/>
    <dgm:cxn modelId="{7AF778E8-3BAF-47FE-8631-029C0F67B2F8}" type="presOf" srcId="{73AB5824-96FE-40E1-B168-2055A3765D46}" destId="{301F535B-416E-4F96-988A-AD31F30DE5AC}" srcOrd="0" destOrd="0" presId="urn:microsoft.com/office/officeart/2005/8/layout/hierarchy2#3"/>
    <dgm:cxn modelId="{52C35BF2-C5C7-43D4-9250-942D9FF66862}" srcId="{7121357C-4AD8-409B-8EA4-1E46C139DC14}" destId="{36A8860B-1676-4070-8834-2FC209A1DD2E}" srcOrd="1" destOrd="0" parTransId="{2FD6EACA-A4AD-46BC-B81F-697F63D3129E}" sibTransId="{1831AB7A-74DE-4EA2-8676-A302AF4C19C6}"/>
    <dgm:cxn modelId="{F731C2FC-11BB-4046-BBC1-FF9078A1BA96}" type="presOf" srcId="{7C3840A8-E269-45AE-8675-92AAF97A6F73}" destId="{724F476E-0E4B-4027-B80D-0CBCB54AE0AF}" srcOrd="0" destOrd="0" presId="urn:microsoft.com/office/officeart/2005/8/layout/hierarchy2#3"/>
    <dgm:cxn modelId="{ABA727FD-14F8-477C-9F0F-618C94A6E92A}" srcId="{36A8860B-1676-4070-8834-2FC209A1DD2E}" destId="{F7AB3428-5B0E-4CCA-B0DF-AE61DB04E78C}" srcOrd="0" destOrd="0" parTransId="{7022372F-F7CD-4F9F-B528-39565D2E0827}" sibTransId="{0C0CD2B1-886A-448E-A984-853119BD8BED}"/>
    <dgm:cxn modelId="{95D33278-DA65-401C-B4ED-77FC03C00E65}" type="presParOf" srcId="{38A59BE2-9130-4257-AE77-DC3401A0FA8A}" destId="{C4D994C1-FE66-40BA-B994-BA68E64A920F}" srcOrd="0" destOrd="0" presId="urn:microsoft.com/office/officeart/2005/8/layout/hierarchy2#3"/>
    <dgm:cxn modelId="{774064C8-5B07-44E9-93F6-AA65EA42BEA4}" type="presParOf" srcId="{C4D994C1-FE66-40BA-B994-BA68E64A920F}" destId="{F99F48BA-9837-4EB0-A5FD-8AD140A30C50}" srcOrd="0" destOrd="0" presId="urn:microsoft.com/office/officeart/2005/8/layout/hierarchy2#3"/>
    <dgm:cxn modelId="{2AB82D0C-389F-434A-9C58-DDD677EE14F3}" type="presParOf" srcId="{C4D994C1-FE66-40BA-B994-BA68E64A920F}" destId="{D235103C-097E-45EE-80D6-B5E694B5FB53}" srcOrd="1" destOrd="0" presId="urn:microsoft.com/office/officeart/2005/8/layout/hierarchy2#3"/>
    <dgm:cxn modelId="{25DB54DC-1214-4507-A8BD-3685E7D400E0}" type="presParOf" srcId="{D235103C-097E-45EE-80D6-B5E694B5FB53}" destId="{724F476E-0E4B-4027-B80D-0CBCB54AE0AF}" srcOrd="0" destOrd="0" presId="urn:microsoft.com/office/officeart/2005/8/layout/hierarchy2#3"/>
    <dgm:cxn modelId="{C8CE7E2B-90EC-412C-B9F7-B9EF451431E0}" type="presParOf" srcId="{724F476E-0E4B-4027-B80D-0CBCB54AE0AF}" destId="{BA5AA64D-A56C-4FF2-A5C2-FC210317285A}" srcOrd="0" destOrd="0" presId="urn:microsoft.com/office/officeart/2005/8/layout/hierarchy2#3"/>
    <dgm:cxn modelId="{5DC97FFE-1382-4EF1-9BD6-E954A1475D5D}" type="presParOf" srcId="{D235103C-097E-45EE-80D6-B5E694B5FB53}" destId="{3DC9F3AE-D619-4664-BB40-FA626EC9FF86}" srcOrd="1" destOrd="0" presId="urn:microsoft.com/office/officeart/2005/8/layout/hierarchy2#3"/>
    <dgm:cxn modelId="{DC734CDC-AA33-4ECE-A463-FA4895A91221}" type="presParOf" srcId="{3DC9F3AE-D619-4664-BB40-FA626EC9FF86}" destId="{301F535B-416E-4F96-988A-AD31F30DE5AC}" srcOrd="0" destOrd="0" presId="urn:microsoft.com/office/officeart/2005/8/layout/hierarchy2#3"/>
    <dgm:cxn modelId="{010BD82B-E0DA-4314-80B2-769F5A549766}" type="presParOf" srcId="{3DC9F3AE-D619-4664-BB40-FA626EC9FF86}" destId="{F1774A3B-182A-40A2-B723-C2B09EE40C02}" srcOrd="1" destOrd="0" presId="urn:microsoft.com/office/officeart/2005/8/layout/hierarchy2#3"/>
    <dgm:cxn modelId="{1DDA5D45-1957-4609-996C-E4B6330EBA0D}" type="presParOf" srcId="{F1774A3B-182A-40A2-B723-C2B09EE40C02}" destId="{0DE28CFB-3382-42B5-8711-8281E5D8ED6A}" srcOrd="0" destOrd="0" presId="urn:microsoft.com/office/officeart/2005/8/layout/hierarchy2#3"/>
    <dgm:cxn modelId="{63A99509-438E-4FCC-BB18-3C30A6DE2C2B}" type="presParOf" srcId="{0DE28CFB-3382-42B5-8711-8281E5D8ED6A}" destId="{6A3B0604-815C-471C-A74E-A6867B7154F3}" srcOrd="0" destOrd="0" presId="urn:microsoft.com/office/officeart/2005/8/layout/hierarchy2#3"/>
    <dgm:cxn modelId="{41554571-15A4-4B55-AEBE-AA4E118F3787}" type="presParOf" srcId="{F1774A3B-182A-40A2-B723-C2B09EE40C02}" destId="{164F0D7D-EE8B-4362-A757-ED32E1DABCDA}" srcOrd="1" destOrd="0" presId="urn:microsoft.com/office/officeart/2005/8/layout/hierarchy2#3"/>
    <dgm:cxn modelId="{7AFA4492-4BE1-47F3-8EEC-9E172F54F37F}" type="presParOf" srcId="{164F0D7D-EE8B-4362-A757-ED32E1DABCDA}" destId="{789BBD24-451F-44FD-92D5-28DEF013B1BF}" srcOrd="0" destOrd="0" presId="urn:microsoft.com/office/officeart/2005/8/layout/hierarchy2#3"/>
    <dgm:cxn modelId="{39EB5FCE-9AFF-45C7-AA6E-9E04422523CE}" type="presParOf" srcId="{164F0D7D-EE8B-4362-A757-ED32E1DABCDA}" destId="{44ACA613-EDE3-42E4-B84C-17C7171AF127}" srcOrd="1" destOrd="0" presId="urn:microsoft.com/office/officeart/2005/8/layout/hierarchy2#3"/>
    <dgm:cxn modelId="{7AF0E24D-2D49-40B6-A4BC-DA0DB8B00641}" type="presParOf" srcId="{D235103C-097E-45EE-80D6-B5E694B5FB53}" destId="{BB8CC0AE-FC7B-46A6-A85C-674E4DAEEA20}" srcOrd="2" destOrd="0" presId="urn:microsoft.com/office/officeart/2005/8/layout/hierarchy2#3"/>
    <dgm:cxn modelId="{2CDA53BC-39E9-4692-B49E-606004140266}" type="presParOf" srcId="{BB8CC0AE-FC7B-46A6-A85C-674E4DAEEA20}" destId="{20D46A45-27B7-4F76-9F5D-5107EED18C00}" srcOrd="0" destOrd="0" presId="urn:microsoft.com/office/officeart/2005/8/layout/hierarchy2#3"/>
    <dgm:cxn modelId="{D0914157-D2A0-43CD-8495-5446C667F802}" type="presParOf" srcId="{D235103C-097E-45EE-80D6-B5E694B5FB53}" destId="{7F3E8FF0-1A1B-41FF-8889-B38C6CED9EA9}" srcOrd="3" destOrd="0" presId="urn:microsoft.com/office/officeart/2005/8/layout/hierarchy2#3"/>
    <dgm:cxn modelId="{EFCC9239-CA89-41F8-904A-848934FC493D}" type="presParOf" srcId="{7F3E8FF0-1A1B-41FF-8889-B38C6CED9EA9}" destId="{FE674EFA-EBBD-421E-9DC8-3D46D321CEA6}" srcOrd="0" destOrd="0" presId="urn:microsoft.com/office/officeart/2005/8/layout/hierarchy2#3"/>
    <dgm:cxn modelId="{28FF7FCD-4436-4A4A-89CE-AE2F863923FC}" type="presParOf" srcId="{7F3E8FF0-1A1B-41FF-8889-B38C6CED9EA9}" destId="{96D306DB-6AE3-46FD-8BF8-8CE7DA2F8A27}" srcOrd="1" destOrd="0" presId="urn:microsoft.com/office/officeart/2005/8/layout/hierarchy2#3"/>
    <dgm:cxn modelId="{78FBD419-E52D-4F45-8520-A2E95F8F0A98}" type="presParOf" srcId="{96D306DB-6AE3-46FD-8BF8-8CE7DA2F8A27}" destId="{8737D051-C039-4097-B7ED-0FE355A0EECC}" srcOrd="0" destOrd="0" presId="urn:microsoft.com/office/officeart/2005/8/layout/hierarchy2#3"/>
    <dgm:cxn modelId="{F10DD2BF-2CBA-4770-B1A7-F17ED1E96B37}" type="presParOf" srcId="{8737D051-C039-4097-B7ED-0FE355A0EECC}" destId="{02C1A855-05D4-4855-B4D0-199AF0F0C791}" srcOrd="0" destOrd="0" presId="urn:microsoft.com/office/officeart/2005/8/layout/hierarchy2#3"/>
    <dgm:cxn modelId="{11469C01-1E85-4592-80B6-E8491EB28CE6}" type="presParOf" srcId="{96D306DB-6AE3-46FD-8BF8-8CE7DA2F8A27}" destId="{1A252F82-2D96-4BB9-85B9-B1AB7B57F647}" srcOrd="1" destOrd="0" presId="urn:microsoft.com/office/officeart/2005/8/layout/hierarchy2#3"/>
    <dgm:cxn modelId="{CE15EC4F-5417-4BE4-8CE6-7FFE125807AA}" type="presParOf" srcId="{1A252F82-2D96-4BB9-85B9-B1AB7B57F647}" destId="{0380DEF9-A701-4AA2-921F-0D6BBA418668}" srcOrd="0" destOrd="0" presId="urn:microsoft.com/office/officeart/2005/8/layout/hierarchy2#3"/>
    <dgm:cxn modelId="{654D5CA4-5561-46F1-BBC5-20DA9D8EF7AC}" type="presParOf" srcId="{1A252F82-2D96-4BB9-85B9-B1AB7B57F647}" destId="{98599873-7F17-4F7D-B64F-D927437AB945}" srcOrd="1" destOrd="0" presId="urn:microsoft.com/office/officeart/2005/8/layout/hierarchy2#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D40DA46-8C1E-4AE8-AAF3-7603C2B70686}" type="doc">
      <dgm:prSet loTypeId="urn:microsoft.com/office/officeart/2005/8/layout/process1" loCatId="process" qsTypeId="urn:microsoft.com/office/officeart/2005/8/quickstyle/simple1#9" qsCatId="simple" csTypeId="urn:microsoft.com/office/officeart/2005/8/colors/colorful1#2" csCatId="colorful" phldr="1"/>
      <dgm:spPr/>
    </dgm:pt>
    <dgm:pt modelId="{A608A0AE-2EF4-41F0-8E1A-38B2B8D2BE23}">
      <dgm:prSet phldrT="[文本]"/>
      <dgm:spPr/>
      <dgm:t>
        <a:bodyPr/>
        <a:lstStyle/>
        <a:p>
          <a:r>
            <a:rPr lang="en-US" altLang="zh-CN" dirty="0"/>
            <a:t>Personalized instruction</a:t>
          </a:r>
          <a:endParaRPr lang="zh-CN" altLang="en-US" dirty="0"/>
        </a:p>
      </dgm:t>
    </dgm:pt>
    <dgm:pt modelId="{816A3C35-8164-47BD-8219-F9E26A6D1E6E}" type="parTrans" cxnId="{5F55A4E6-CDFB-4749-B9BD-34808DF9C0BE}">
      <dgm:prSet/>
      <dgm:spPr/>
      <dgm:t>
        <a:bodyPr/>
        <a:lstStyle/>
        <a:p>
          <a:endParaRPr lang="zh-CN" altLang="en-US"/>
        </a:p>
      </dgm:t>
    </dgm:pt>
    <dgm:pt modelId="{3A5992F9-5842-491E-8264-E1EFA3BCD9F3}" type="sibTrans" cxnId="{5F55A4E6-CDFB-4749-B9BD-34808DF9C0BE}">
      <dgm:prSet/>
      <dgm:spPr/>
      <dgm:t>
        <a:bodyPr/>
        <a:lstStyle/>
        <a:p>
          <a:endParaRPr lang="zh-CN" altLang="en-US"/>
        </a:p>
      </dgm:t>
    </dgm:pt>
    <dgm:pt modelId="{915E4CA1-08EB-4672-9FB8-1C3D8CB420CE}">
      <dgm:prSet phldrT="[文本]"/>
      <dgm:spPr/>
      <dgm:t>
        <a:bodyPr/>
        <a:lstStyle/>
        <a:p>
          <a:r>
            <a:rPr lang="en-US" altLang="zh-CN" dirty="0"/>
            <a:t>Learning efficiency</a:t>
          </a:r>
          <a:endParaRPr lang="zh-CN" altLang="en-US" dirty="0"/>
        </a:p>
      </dgm:t>
    </dgm:pt>
    <dgm:pt modelId="{134ECF01-1B4E-439E-B800-8E0C5D9EE2E2}" type="parTrans" cxnId="{98057CD5-8E57-4386-BEB0-A67B51500E90}">
      <dgm:prSet/>
      <dgm:spPr/>
      <dgm:t>
        <a:bodyPr/>
        <a:lstStyle/>
        <a:p>
          <a:endParaRPr lang="zh-CN" altLang="en-US"/>
        </a:p>
      </dgm:t>
    </dgm:pt>
    <dgm:pt modelId="{A8AD857D-9273-40EE-8831-2476E4AE598A}" type="sibTrans" cxnId="{98057CD5-8E57-4386-BEB0-A67B51500E90}">
      <dgm:prSet/>
      <dgm:spPr/>
      <dgm:t>
        <a:bodyPr/>
        <a:lstStyle/>
        <a:p>
          <a:endParaRPr lang="zh-CN" altLang="en-US"/>
        </a:p>
      </dgm:t>
    </dgm:pt>
    <dgm:pt modelId="{6B82CF15-19EF-4887-8537-E889158976A6}">
      <dgm:prSet phldrT="[文本]"/>
      <dgm:spPr/>
      <dgm:t>
        <a:bodyPr/>
        <a:lstStyle/>
        <a:p>
          <a:r>
            <a:rPr lang="en-US" altLang="zh-CN" dirty="0"/>
            <a:t>My own experience</a:t>
          </a:r>
          <a:endParaRPr lang="zh-CN" altLang="en-US" dirty="0"/>
        </a:p>
      </dgm:t>
    </dgm:pt>
    <dgm:pt modelId="{99CE54F2-4D56-4540-BC21-B555DF4DFF50}" type="parTrans" cxnId="{FDEF66D8-9D14-46BE-A5FD-3AF3BD4BE80B}">
      <dgm:prSet/>
      <dgm:spPr/>
      <dgm:t>
        <a:bodyPr/>
        <a:lstStyle/>
        <a:p>
          <a:endParaRPr lang="zh-CN" altLang="en-US"/>
        </a:p>
      </dgm:t>
    </dgm:pt>
    <dgm:pt modelId="{BB1BF814-4622-4F98-AF2F-5C4EF5DBE3D6}" type="sibTrans" cxnId="{FDEF66D8-9D14-46BE-A5FD-3AF3BD4BE80B}">
      <dgm:prSet/>
      <dgm:spPr/>
      <dgm:t>
        <a:bodyPr/>
        <a:lstStyle/>
        <a:p>
          <a:endParaRPr lang="zh-CN" altLang="en-US"/>
        </a:p>
      </dgm:t>
    </dgm:pt>
    <dgm:pt modelId="{54232EFA-E8D6-402F-8026-293E21735DE7}" type="pres">
      <dgm:prSet presAssocID="{0D40DA46-8C1E-4AE8-AAF3-7603C2B70686}" presName="Name0" presStyleCnt="0">
        <dgm:presLayoutVars>
          <dgm:dir/>
          <dgm:resizeHandles val="exact"/>
        </dgm:presLayoutVars>
      </dgm:prSet>
      <dgm:spPr/>
    </dgm:pt>
    <dgm:pt modelId="{08BDFC25-671E-478A-B598-BD3015939644}" type="pres">
      <dgm:prSet presAssocID="{A608A0AE-2EF4-41F0-8E1A-38B2B8D2BE23}" presName="node" presStyleLbl="node1" presStyleIdx="0" presStyleCnt="3">
        <dgm:presLayoutVars>
          <dgm:bulletEnabled val="1"/>
        </dgm:presLayoutVars>
      </dgm:prSet>
      <dgm:spPr/>
    </dgm:pt>
    <dgm:pt modelId="{C9B6EDE9-FEFE-45E2-B115-704A6605C503}" type="pres">
      <dgm:prSet presAssocID="{3A5992F9-5842-491E-8264-E1EFA3BCD9F3}" presName="sibTrans" presStyleLbl="sibTrans2D1" presStyleIdx="0" presStyleCnt="2"/>
      <dgm:spPr/>
    </dgm:pt>
    <dgm:pt modelId="{907A0CE0-5103-43B2-BED4-F7C4193CCDBD}" type="pres">
      <dgm:prSet presAssocID="{3A5992F9-5842-491E-8264-E1EFA3BCD9F3}" presName="connectorText" presStyleLbl="sibTrans2D1" presStyleIdx="0" presStyleCnt="2"/>
      <dgm:spPr/>
    </dgm:pt>
    <dgm:pt modelId="{212585B1-9CD2-4C9C-A37B-73DEA8BF1783}" type="pres">
      <dgm:prSet presAssocID="{915E4CA1-08EB-4672-9FB8-1C3D8CB420CE}" presName="node" presStyleLbl="node1" presStyleIdx="1" presStyleCnt="3">
        <dgm:presLayoutVars>
          <dgm:bulletEnabled val="1"/>
        </dgm:presLayoutVars>
      </dgm:prSet>
      <dgm:spPr/>
    </dgm:pt>
    <dgm:pt modelId="{002DC699-BDF5-49AC-9758-E37D1EED2D73}" type="pres">
      <dgm:prSet presAssocID="{A8AD857D-9273-40EE-8831-2476E4AE598A}" presName="sibTrans" presStyleLbl="sibTrans2D1" presStyleIdx="1" presStyleCnt="2"/>
      <dgm:spPr/>
    </dgm:pt>
    <dgm:pt modelId="{565CC41D-5A10-4BE8-AC53-8F49F1B8A5A5}" type="pres">
      <dgm:prSet presAssocID="{A8AD857D-9273-40EE-8831-2476E4AE598A}" presName="connectorText" presStyleLbl="sibTrans2D1" presStyleIdx="1" presStyleCnt="2"/>
      <dgm:spPr/>
    </dgm:pt>
    <dgm:pt modelId="{CDDC5AAF-B440-490C-9336-1C0E4909E71B}" type="pres">
      <dgm:prSet presAssocID="{6B82CF15-19EF-4887-8537-E889158976A6}" presName="node" presStyleLbl="node1" presStyleIdx="2" presStyleCnt="3">
        <dgm:presLayoutVars>
          <dgm:bulletEnabled val="1"/>
        </dgm:presLayoutVars>
      </dgm:prSet>
      <dgm:spPr/>
    </dgm:pt>
  </dgm:ptLst>
  <dgm:cxnLst>
    <dgm:cxn modelId="{17343A39-708B-472C-A981-7F2959CABE55}" type="presOf" srcId="{A8AD857D-9273-40EE-8831-2476E4AE598A}" destId="{565CC41D-5A10-4BE8-AC53-8F49F1B8A5A5}" srcOrd="1" destOrd="0" presId="urn:microsoft.com/office/officeart/2005/8/layout/process1"/>
    <dgm:cxn modelId="{FF4E315E-E225-4082-A75A-C5A3EC7A3B50}" type="presOf" srcId="{3A5992F9-5842-491E-8264-E1EFA3BCD9F3}" destId="{907A0CE0-5103-43B2-BED4-F7C4193CCDBD}" srcOrd="1" destOrd="0" presId="urn:microsoft.com/office/officeart/2005/8/layout/process1"/>
    <dgm:cxn modelId="{C437B44D-0CD5-43A7-B9F6-7D5FAAE4C88D}" type="presOf" srcId="{915E4CA1-08EB-4672-9FB8-1C3D8CB420CE}" destId="{212585B1-9CD2-4C9C-A37B-73DEA8BF1783}" srcOrd="0" destOrd="0" presId="urn:microsoft.com/office/officeart/2005/8/layout/process1"/>
    <dgm:cxn modelId="{06B63D6F-1BC5-4275-82CA-9C87728F0188}" type="presOf" srcId="{A608A0AE-2EF4-41F0-8E1A-38B2B8D2BE23}" destId="{08BDFC25-671E-478A-B598-BD3015939644}" srcOrd="0" destOrd="0" presId="urn:microsoft.com/office/officeart/2005/8/layout/process1"/>
    <dgm:cxn modelId="{44D1478A-13C6-473D-B8C6-705C96E43150}" type="presOf" srcId="{6B82CF15-19EF-4887-8537-E889158976A6}" destId="{CDDC5AAF-B440-490C-9336-1C0E4909E71B}" srcOrd="0" destOrd="0" presId="urn:microsoft.com/office/officeart/2005/8/layout/process1"/>
    <dgm:cxn modelId="{CB031C8C-41F0-442B-9013-0ECBFD05FE9C}" type="presOf" srcId="{0D40DA46-8C1E-4AE8-AAF3-7603C2B70686}" destId="{54232EFA-E8D6-402F-8026-293E21735DE7}" srcOrd="0" destOrd="0" presId="urn:microsoft.com/office/officeart/2005/8/layout/process1"/>
    <dgm:cxn modelId="{9281D697-E0F9-45A7-A2C4-E3706704BB92}" type="presOf" srcId="{A8AD857D-9273-40EE-8831-2476E4AE598A}" destId="{002DC699-BDF5-49AC-9758-E37D1EED2D73}" srcOrd="0" destOrd="0" presId="urn:microsoft.com/office/officeart/2005/8/layout/process1"/>
    <dgm:cxn modelId="{E0048AA2-6EB1-4AF5-9409-04E6E3A37F37}" type="presOf" srcId="{3A5992F9-5842-491E-8264-E1EFA3BCD9F3}" destId="{C9B6EDE9-FEFE-45E2-B115-704A6605C503}" srcOrd="0" destOrd="0" presId="urn:microsoft.com/office/officeart/2005/8/layout/process1"/>
    <dgm:cxn modelId="{98057CD5-8E57-4386-BEB0-A67B51500E90}" srcId="{0D40DA46-8C1E-4AE8-AAF3-7603C2B70686}" destId="{915E4CA1-08EB-4672-9FB8-1C3D8CB420CE}" srcOrd="1" destOrd="0" parTransId="{134ECF01-1B4E-439E-B800-8E0C5D9EE2E2}" sibTransId="{A8AD857D-9273-40EE-8831-2476E4AE598A}"/>
    <dgm:cxn modelId="{FDEF66D8-9D14-46BE-A5FD-3AF3BD4BE80B}" srcId="{0D40DA46-8C1E-4AE8-AAF3-7603C2B70686}" destId="{6B82CF15-19EF-4887-8537-E889158976A6}" srcOrd="2" destOrd="0" parTransId="{99CE54F2-4D56-4540-BC21-B555DF4DFF50}" sibTransId="{BB1BF814-4622-4F98-AF2F-5C4EF5DBE3D6}"/>
    <dgm:cxn modelId="{5F55A4E6-CDFB-4749-B9BD-34808DF9C0BE}" srcId="{0D40DA46-8C1E-4AE8-AAF3-7603C2B70686}" destId="{A608A0AE-2EF4-41F0-8E1A-38B2B8D2BE23}" srcOrd="0" destOrd="0" parTransId="{816A3C35-8164-47BD-8219-F9E26A6D1E6E}" sibTransId="{3A5992F9-5842-491E-8264-E1EFA3BCD9F3}"/>
    <dgm:cxn modelId="{1291B3E2-1A3C-485D-AC63-DD66EF932A68}" type="presParOf" srcId="{54232EFA-E8D6-402F-8026-293E21735DE7}" destId="{08BDFC25-671E-478A-B598-BD3015939644}" srcOrd="0" destOrd="0" presId="urn:microsoft.com/office/officeart/2005/8/layout/process1"/>
    <dgm:cxn modelId="{152D3270-9B80-4C32-A22D-CCBFCC8B9A4C}" type="presParOf" srcId="{54232EFA-E8D6-402F-8026-293E21735DE7}" destId="{C9B6EDE9-FEFE-45E2-B115-704A6605C503}" srcOrd="1" destOrd="0" presId="urn:microsoft.com/office/officeart/2005/8/layout/process1"/>
    <dgm:cxn modelId="{40A8296D-0D31-4F1B-94FD-D8938D31A617}" type="presParOf" srcId="{C9B6EDE9-FEFE-45E2-B115-704A6605C503}" destId="{907A0CE0-5103-43B2-BED4-F7C4193CCDBD}" srcOrd="0" destOrd="0" presId="urn:microsoft.com/office/officeart/2005/8/layout/process1"/>
    <dgm:cxn modelId="{D6C12C29-EE42-43EA-8AFD-721D761984DC}" type="presParOf" srcId="{54232EFA-E8D6-402F-8026-293E21735DE7}" destId="{212585B1-9CD2-4C9C-A37B-73DEA8BF1783}" srcOrd="2" destOrd="0" presId="urn:microsoft.com/office/officeart/2005/8/layout/process1"/>
    <dgm:cxn modelId="{69EF397E-6123-479F-B9C8-11861F9C6DE3}" type="presParOf" srcId="{54232EFA-E8D6-402F-8026-293E21735DE7}" destId="{002DC699-BDF5-49AC-9758-E37D1EED2D73}" srcOrd="3" destOrd="0" presId="urn:microsoft.com/office/officeart/2005/8/layout/process1"/>
    <dgm:cxn modelId="{AFCA1BE4-DE6B-427F-BF53-D8FC764603AE}" type="presParOf" srcId="{002DC699-BDF5-49AC-9758-E37D1EED2D73}" destId="{565CC41D-5A10-4BE8-AC53-8F49F1B8A5A5}" srcOrd="0" destOrd="0" presId="urn:microsoft.com/office/officeart/2005/8/layout/process1"/>
    <dgm:cxn modelId="{265535ED-3359-48FD-A049-45E6DA8C55CA}" type="presParOf" srcId="{54232EFA-E8D6-402F-8026-293E21735DE7}" destId="{CDDC5AAF-B440-490C-9336-1C0E4909E71B}" srcOrd="4"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C70D37-AA5D-4576-9C6D-C21E46ADA879}">
      <dsp:nvSpPr>
        <dsp:cNvPr id="0" name=""/>
        <dsp:cNvSpPr/>
      </dsp:nvSpPr>
      <dsp:spPr>
        <a:xfrm>
          <a:off x="816663" y="0"/>
          <a:ext cx="9255521" cy="4150236"/>
        </a:xfrm>
        <a:prstGeom prst="rightArrow">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3932B8-AABD-4C1A-ACDE-E0C9741BE526}">
      <dsp:nvSpPr>
        <dsp:cNvPr id="0" name=""/>
        <dsp:cNvSpPr/>
      </dsp:nvSpPr>
      <dsp:spPr bwMode="white">
        <a:xfrm>
          <a:off x="3190" y="1245070"/>
          <a:ext cx="1920435" cy="1660094"/>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altLang="zh-CN" sz="6500" kern="1200" dirty="0"/>
            <a:t>0</a:t>
          </a:r>
          <a:endParaRPr lang="zh-CN" altLang="en-US" sz="6500" kern="1200" dirty="0"/>
        </a:p>
      </dsp:txBody>
      <dsp:txXfrm>
        <a:off x="84229" y="1326109"/>
        <a:ext cx="1758357" cy="1498016"/>
      </dsp:txXfrm>
    </dsp:sp>
    <dsp:sp modelId="{B040D8BF-7E64-4AC7-9208-58753760F5E9}">
      <dsp:nvSpPr>
        <dsp:cNvPr id="0" name=""/>
        <dsp:cNvSpPr/>
      </dsp:nvSpPr>
      <dsp:spPr bwMode="white">
        <a:xfrm>
          <a:off x="2243698" y="1245070"/>
          <a:ext cx="1920435" cy="1660094"/>
        </a:xfrm>
        <a:prstGeom prst="roundRect">
          <a:avLst/>
        </a:prstGeom>
        <a:solidFill>
          <a:schemeClr val="accent4">
            <a:hueOff val="-1116192"/>
            <a:satOff val="6725"/>
            <a:lumOff val="53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altLang="zh-CN" sz="6500" kern="1200" dirty="0"/>
            <a:t>0.5</a:t>
          </a:r>
          <a:endParaRPr lang="zh-CN" altLang="en-US" sz="6500" kern="1200" dirty="0"/>
        </a:p>
      </dsp:txBody>
      <dsp:txXfrm>
        <a:off x="2324737" y="1326109"/>
        <a:ext cx="1758357" cy="1498016"/>
      </dsp:txXfrm>
    </dsp:sp>
    <dsp:sp modelId="{9E30027B-7D1A-4C71-8E0A-10B2B0F52B78}">
      <dsp:nvSpPr>
        <dsp:cNvPr id="0" name=""/>
        <dsp:cNvSpPr/>
      </dsp:nvSpPr>
      <dsp:spPr bwMode="white">
        <a:xfrm>
          <a:off x="4484206" y="1245070"/>
          <a:ext cx="1920435" cy="1660094"/>
        </a:xfrm>
        <a:prstGeom prst="roundRect">
          <a:avLst/>
        </a:prstGeom>
        <a:solidFill>
          <a:schemeClr val="accent4">
            <a:hueOff val="-2232385"/>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altLang="zh-CN" sz="6500" kern="1200" dirty="0"/>
            <a:t>1</a:t>
          </a:r>
          <a:endParaRPr lang="zh-CN" altLang="en-US" sz="6500" kern="1200" dirty="0"/>
        </a:p>
      </dsp:txBody>
      <dsp:txXfrm>
        <a:off x="4565245" y="1326109"/>
        <a:ext cx="1758357" cy="1498016"/>
      </dsp:txXfrm>
    </dsp:sp>
    <dsp:sp modelId="{91C67387-8756-4D0E-8D8C-DE08CFDEBA64}">
      <dsp:nvSpPr>
        <dsp:cNvPr id="0" name=""/>
        <dsp:cNvSpPr/>
      </dsp:nvSpPr>
      <dsp:spPr bwMode="white">
        <a:xfrm>
          <a:off x="6724714" y="1245070"/>
          <a:ext cx="1920435" cy="1660094"/>
        </a:xfrm>
        <a:prstGeom prst="roundRect">
          <a:avLst/>
        </a:prstGeom>
        <a:solidFill>
          <a:schemeClr val="accent4">
            <a:hueOff val="-3348577"/>
            <a:satOff val="20174"/>
            <a:lumOff val="16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altLang="zh-CN" sz="6500" kern="1200" dirty="0"/>
            <a:t>1.5</a:t>
          </a:r>
          <a:endParaRPr lang="zh-CN" altLang="en-US" sz="6500" kern="1200" dirty="0"/>
        </a:p>
      </dsp:txBody>
      <dsp:txXfrm>
        <a:off x="6805753" y="1326109"/>
        <a:ext cx="1758357" cy="1498016"/>
      </dsp:txXfrm>
    </dsp:sp>
    <dsp:sp modelId="{DDB2A953-29AC-46FB-BAF9-2C2379F255E3}">
      <dsp:nvSpPr>
        <dsp:cNvPr id="0" name=""/>
        <dsp:cNvSpPr/>
      </dsp:nvSpPr>
      <dsp:spPr bwMode="white">
        <a:xfrm>
          <a:off x="8965223" y="1245070"/>
          <a:ext cx="1920435" cy="1660094"/>
        </a:xfrm>
        <a:prstGeom prst="round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altLang="zh-CN" sz="6500" kern="1200" dirty="0"/>
            <a:t>2</a:t>
          </a:r>
          <a:endParaRPr lang="zh-CN" altLang="en-US" sz="6500" kern="1200" dirty="0"/>
        </a:p>
      </dsp:txBody>
      <dsp:txXfrm>
        <a:off x="9046262" y="1326109"/>
        <a:ext cx="1758357" cy="14980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C70D37-AA5D-4576-9C6D-C21E46ADA879}">
      <dsp:nvSpPr>
        <dsp:cNvPr id="0" name=""/>
        <dsp:cNvSpPr/>
      </dsp:nvSpPr>
      <dsp:spPr>
        <a:xfrm>
          <a:off x="723423" y="0"/>
          <a:ext cx="8198802" cy="3175000"/>
        </a:xfrm>
        <a:prstGeom prst="rightArrow">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3932B8-AABD-4C1A-ACDE-E0C9741BE526}">
      <dsp:nvSpPr>
        <dsp:cNvPr id="0" name=""/>
        <dsp:cNvSpPr/>
      </dsp:nvSpPr>
      <dsp:spPr bwMode="white">
        <a:xfrm>
          <a:off x="1687988" y="952500"/>
          <a:ext cx="2893695" cy="127000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ctr" defTabSz="2400300">
            <a:lnSpc>
              <a:spcPct val="100000"/>
            </a:lnSpc>
            <a:spcBef>
              <a:spcPct val="0"/>
            </a:spcBef>
            <a:spcAft>
              <a:spcPct val="35000"/>
            </a:spcAft>
            <a:buNone/>
          </a:pPr>
          <a:r>
            <a:rPr lang="en-US" altLang="zh-CN" sz="5400" kern="1200" dirty="0"/>
            <a:t>0</a:t>
          </a:r>
          <a:endParaRPr lang="zh-CN" altLang="en-US" sz="5400" kern="1200" dirty="0"/>
        </a:p>
      </dsp:txBody>
      <dsp:txXfrm>
        <a:off x="1749984" y="1014496"/>
        <a:ext cx="2769703" cy="1146008"/>
      </dsp:txXfrm>
    </dsp:sp>
    <dsp:sp modelId="{B040D8BF-7E64-4AC7-9208-58753760F5E9}">
      <dsp:nvSpPr>
        <dsp:cNvPr id="0" name=""/>
        <dsp:cNvSpPr/>
      </dsp:nvSpPr>
      <dsp:spPr bwMode="white">
        <a:xfrm>
          <a:off x="5063966" y="952500"/>
          <a:ext cx="2893695" cy="1270000"/>
        </a:xfrm>
        <a:prstGeom prst="round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t" anchorCtr="0">
          <a:noAutofit/>
        </a:bodyPr>
        <a:lstStyle/>
        <a:p>
          <a:pPr marL="0" lvl="0" indent="0" algn="l" defTabSz="2400300">
            <a:lnSpc>
              <a:spcPct val="100000"/>
            </a:lnSpc>
            <a:spcBef>
              <a:spcPct val="0"/>
            </a:spcBef>
            <a:spcAft>
              <a:spcPct val="35000"/>
            </a:spcAft>
            <a:buNone/>
          </a:pPr>
          <a:r>
            <a:rPr lang="en-US" altLang="zh-CN" sz="5400" kern="1200" dirty="0"/>
            <a:t>       1       </a:t>
          </a:r>
          <a:endParaRPr lang="zh-CN" altLang="en-US" sz="5400" kern="1200" dirty="0"/>
        </a:p>
        <a:p>
          <a:pPr marL="171450" lvl="1" indent="-171450" algn="l" defTabSz="844550">
            <a:lnSpc>
              <a:spcPct val="100000"/>
            </a:lnSpc>
            <a:spcBef>
              <a:spcPct val="0"/>
            </a:spcBef>
            <a:spcAft>
              <a:spcPct val="35000"/>
            </a:spcAft>
            <a:buChar char="•"/>
          </a:pPr>
          <a:endParaRPr lang="zh-CN" altLang="en-US" sz="1900" kern="1200" dirty="0"/>
        </a:p>
        <a:p>
          <a:pPr marL="342900" lvl="2" indent="-171450" algn="l" defTabSz="844550">
            <a:lnSpc>
              <a:spcPct val="100000"/>
            </a:lnSpc>
            <a:spcBef>
              <a:spcPct val="0"/>
            </a:spcBef>
            <a:spcAft>
              <a:spcPct val="35000"/>
            </a:spcAft>
            <a:buChar char="•"/>
          </a:pPr>
          <a:endParaRPr lang="zh-CN" altLang="en-US" sz="1900" kern="1200" dirty="0"/>
        </a:p>
      </dsp:txBody>
      <dsp:txXfrm>
        <a:off x="5125962" y="1014496"/>
        <a:ext cx="2769703" cy="11460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C70D37-AA5D-4576-9C6D-C21E46ADA879}">
      <dsp:nvSpPr>
        <dsp:cNvPr id="0" name=""/>
        <dsp:cNvSpPr/>
      </dsp:nvSpPr>
      <dsp:spPr>
        <a:xfrm>
          <a:off x="816663" y="0"/>
          <a:ext cx="9255521" cy="4150236"/>
        </a:xfrm>
        <a:prstGeom prst="rightArrow">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3932B8-AABD-4C1A-ACDE-E0C9741BE526}">
      <dsp:nvSpPr>
        <dsp:cNvPr id="0" name=""/>
        <dsp:cNvSpPr/>
      </dsp:nvSpPr>
      <dsp:spPr bwMode="white">
        <a:xfrm>
          <a:off x="3190" y="1245070"/>
          <a:ext cx="1920435" cy="1660094"/>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3840" tIns="243840" rIns="243840" bIns="243840" numCol="1" spcCol="1270" anchor="ctr" anchorCtr="0">
          <a:noAutofit/>
        </a:bodyPr>
        <a:lstStyle/>
        <a:p>
          <a:pPr marL="0" lvl="0" indent="0" algn="ctr" defTabSz="2844800">
            <a:lnSpc>
              <a:spcPct val="90000"/>
            </a:lnSpc>
            <a:spcBef>
              <a:spcPct val="0"/>
            </a:spcBef>
            <a:spcAft>
              <a:spcPct val="35000"/>
            </a:spcAft>
            <a:buNone/>
          </a:pPr>
          <a:r>
            <a:rPr lang="en-US" altLang="zh-CN" sz="6400" kern="1200" dirty="0"/>
            <a:t>0</a:t>
          </a:r>
          <a:endParaRPr lang="zh-CN" altLang="en-US" sz="6400" kern="1200" dirty="0"/>
        </a:p>
      </dsp:txBody>
      <dsp:txXfrm>
        <a:off x="84229" y="1326109"/>
        <a:ext cx="1758357" cy="1498016"/>
      </dsp:txXfrm>
    </dsp:sp>
    <dsp:sp modelId="{B040D8BF-7E64-4AC7-9208-58753760F5E9}">
      <dsp:nvSpPr>
        <dsp:cNvPr id="0" name=""/>
        <dsp:cNvSpPr/>
      </dsp:nvSpPr>
      <dsp:spPr bwMode="white">
        <a:xfrm>
          <a:off x="2243698" y="1245070"/>
          <a:ext cx="1920435" cy="1660094"/>
        </a:xfrm>
        <a:prstGeom prst="roundRect">
          <a:avLst/>
        </a:prstGeom>
        <a:solidFill>
          <a:schemeClr val="accent4">
            <a:hueOff val="-1116192"/>
            <a:satOff val="6725"/>
            <a:lumOff val="53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3840" tIns="243840" rIns="243840" bIns="243840" numCol="1" spcCol="1270" anchor="ctr" anchorCtr="0">
          <a:noAutofit/>
        </a:bodyPr>
        <a:lstStyle/>
        <a:p>
          <a:pPr marL="0" lvl="0" indent="0" algn="ctr" defTabSz="2844800">
            <a:lnSpc>
              <a:spcPct val="90000"/>
            </a:lnSpc>
            <a:spcBef>
              <a:spcPct val="0"/>
            </a:spcBef>
            <a:spcAft>
              <a:spcPct val="35000"/>
            </a:spcAft>
            <a:buNone/>
          </a:pPr>
          <a:r>
            <a:rPr lang="en-US" altLang="zh-CN" sz="6400" kern="1200" dirty="0"/>
            <a:t>0.5</a:t>
          </a:r>
          <a:endParaRPr lang="zh-CN" altLang="en-US" sz="6400" kern="1200" dirty="0"/>
        </a:p>
      </dsp:txBody>
      <dsp:txXfrm>
        <a:off x="2324737" y="1326109"/>
        <a:ext cx="1758357" cy="1498016"/>
      </dsp:txXfrm>
    </dsp:sp>
    <dsp:sp modelId="{9E30027B-7D1A-4C71-8E0A-10B2B0F52B78}">
      <dsp:nvSpPr>
        <dsp:cNvPr id="0" name=""/>
        <dsp:cNvSpPr/>
      </dsp:nvSpPr>
      <dsp:spPr bwMode="white">
        <a:xfrm>
          <a:off x="4484206" y="1245070"/>
          <a:ext cx="1920435" cy="1660094"/>
        </a:xfrm>
        <a:prstGeom prst="roundRect">
          <a:avLst/>
        </a:prstGeom>
        <a:solidFill>
          <a:schemeClr val="accent4">
            <a:hueOff val="-2232385"/>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3840" tIns="243840" rIns="243840" bIns="243840" numCol="1" spcCol="1270" anchor="ctr" anchorCtr="0">
          <a:noAutofit/>
        </a:bodyPr>
        <a:lstStyle/>
        <a:p>
          <a:pPr marL="0" lvl="0" indent="0" algn="ctr" defTabSz="2844800">
            <a:lnSpc>
              <a:spcPct val="90000"/>
            </a:lnSpc>
            <a:spcBef>
              <a:spcPct val="0"/>
            </a:spcBef>
            <a:spcAft>
              <a:spcPct val="35000"/>
            </a:spcAft>
            <a:buNone/>
          </a:pPr>
          <a:r>
            <a:rPr lang="en-US" altLang="zh-CN" sz="6400" kern="1200" dirty="0"/>
            <a:t>1</a:t>
          </a:r>
          <a:endParaRPr lang="zh-CN" altLang="en-US" sz="6400" kern="1200" dirty="0"/>
        </a:p>
      </dsp:txBody>
      <dsp:txXfrm>
        <a:off x="4565245" y="1326109"/>
        <a:ext cx="1758357" cy="1498016"/>
      </dsp:txXfrm>
    </dsp:sp>
    <dsp:sp modelId="{91C67387-8756-4D0E-8D8C-DE08CFDEBA64}">
      <dsp:nvSpPr>
        <dsp:cNvPr id="0" name=""/>
        <dsp:cNvSpPr/>
      </dsp:nvSpPr>
      <dsp:spPr bwMode="white">
        <a:xfrm>
          <a:off x="6724714" y="1245070"/>
          <a:ext cx="1920435" cy="1660094"/>
        </a:xfrm>
        <a:prstGeom prst="roundRect">
          <a:avLst/>
        </a:prstGeom>
        <a:solidFill>
          <a:schemeClr val="accent4">
            <a:hueOff val="-3348577"/>
            <a:satOff val="20174"/>
            <a:lumOff val="16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3840" tIns="243840" rIns="243840" bIns="243840" numCol="1" spcCol="1270" anchor="ctr" anchorCtr="0">
          <a:noAutofit/>
        </a:bodyPr>
        <a:lstStyle/>
        <a:p>
          <a:pPr marL="0" lvl="0" indent="0" algn="ctr" defTabSz="2844800">
            <a:lnSpc>
              <a:spcPct val="100000"/>
            </a:lnSpc>
            <a:spcBef>
              <a:spcPct val="0"/>
            </a:spcBef>
            <a:spcAft>
              <a:spcPct val="35000"/>
            </a:spcAft>
            <a:buNone/>
          </a:pPr>
          <a:r>
            <a:rPr lang="en-US" altLang="zh-CN" sz="6400" kern="1200" dirty="0"/>
            <a:t>1.5</a:t>
          </a:r>
        </a:p>
      </dsp:txBody>
      <dsp:txXfrm>
        <a:off x="6805753" y="1326109"/>
        <a:ext cx="1758357" cy="1498016"/>
      </dsp:txXfrm>
    </dsp:sp>
    <dsp:sp modelId="{DDB2A953-29AC-46FB-BAF9-2C2379F255E3}">
      <dsp:nvSpPr>
        <dsp:cNvPr id="0" name=""/>
        <dsp:cNvSpPr/>
      </dsp:nvSpPr>
      <dsp:spPr bwMode="white">
        <a:xfrm>
          <a:off x="8965223" y="1245070"/>
          <a:ext cx="1920435" cy="1660094"/>
        </a:xfrm>
        <a:prstGeom prst="round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3840" tIns="243840" rIns="243840" bIns="243840" numCol="1" spcCol="1270" anchor="ctr" anchorCtr="0">
          <a:noAutofit/>
        </a:bodyPr>
        <a:lstStyle/>
        <a:p>
          <a:pPr marL="0" lvl="0" indent="0" algn="ctr" defTabSz="2844800">
            <a:lnSpc>
              <a:spcPct val="100000"/>
            </a:lnSpc>
            <a:spcBef>
              <a:spcPct val="0"/>
            </a:spcBef>
            <a:spcAft>
              <a:spcPct val="35000"/>
            </a:spcAft>
            <a:buNone/>
          </a:pPr>
          <a:r>
            <a:rPr lang="en-US" altLang="zh-CN" sz="6400" kern="1200" dirty="0"/>
            <a:t>2</a:t>
          </a:r>
        </a:p>
      </dsp:txBody>
      <dsp:txXfrm>
        <a:off x="9046262" y="1326109"/>
        <a:ext cx="1758357" cy="14980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C70D37-AA5D-4576-9C6D-C21E46ADA879}">
      <dsp:nvSpPr>
        <dsp:cNvPr id="0" name=""/>
        <dsp:cNvSpPr/>
      </dsp:nvSpPr>
      <dsp:spPr>
        <a:xfrm>
          <a:off x="884012" y="0"/>
          <a:ext cx="10018808" cy="3164670"/>
        </a:xfrm>
        <a:prstGeom prst="rightArrow">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3932B8-AABD-4C1A-ACDE-E0C9741BE526}">
      <dsp:nvSpPr>
        <dsp:cNvPr id="0" name=""/>
        <dsp:cNvSpPr/>
      </dsp:nvSpPr>
      <dsp:spPr bwMode="white">
        <a:xfrm>
          <a:off x="6186" y="949401"/>
          <a:ext cx="1023866" cy="1265868"/>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altLang="zh-CN" sz="3800" kern="1200" dirty="0"/>
            <a:t>0</a:t>
          </a:r>
          <a:endParaRPr lang="zh-CN" altLang="en-US" sz="3800" kern="1200" dirty="0"/>
        </a:p>
      </dsp:txBody>
      <dsp:txXfrm>
        <a:off x="56167" y="999382"/>
        <a:ext cx="923904" cy="1165906"/>
      </dsp:txXfrm>
    </dsp:sp>
    <dsp:sp modelId="{B040D8BF-7E64-4AC7-9208-58753760F5E9}">
      <dsp:nvSpPr>
        <dsp:cNvPr id="0" name=""/>
        <dsp:cNvSpPr/>
      </dsp:nvSpPr>
      <dsp:spPr bwMode="white">
        <a:xfrm>
          <a:off x="1200697" y="949401"/>
          <a:ext cx="1023866" cy="1265868"/>
        </a:xfrm>
        <a:prstGeom prst="roundRect">
          <a:avLst/>
        </a:prstGeom>
        <a:solidFill>
          <a:schemeClr val="accent4">
            <a:hueOff val="-496086"/>
            <a:satOff val="2989"/>
            <a:lumOff val="24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altLang="zh-CN" sz="3800" kern="1200" dirty="0"/>
            <a:t>0.5</a:t>
          </a:r>
          <a:endParaRPr lang="zh-CN" altLang="en-US" sz="3800" kern="1200" dirty="0"/>
        </a:p>
      </dsp:txBody>
      <dsp:txXfrm>
        <a:off x="1250678" y="999382"/>
        <a:ext cx="923904" cy="1165906"/>
      </dsp:txXfrm>
    </dsp:sp>
    <dsp:sp modelId="{91C67387-8756-4D0E-8D8C-DE08CFDEBA64}">
      <dsp:nvSpPr>
        <dsp:cNvPr id="0" name=""/>
        <dsp:cNvSpPr/>
      </dsp:nvSpPr>
      <dsp:spPr bwMode="white">
        <a:xfrm>
          <a:off x="2395207" y="949401"/>
          <a:ext cx="1023866" cy="1265868"/>
        </a:xfrm>
        <a:prstGeom prst="roundRect">
          <a:avLst/>
        </a:prstGeom>
        <a:solidFill>
          <a:schemeClr val="accent4">
            <a:hueOff val="-992171"/>
            <a:satOff val="5978"/>
            <a:lumOff val="47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altLang="zh-CN" sz="3800" kern="1200" dirty="0"/>
            <a:t>1.5</a:t>
          </a:r>
          <a:endParaRPr lang="zh-CN" altLang="en-US" sz="3800" kern="1200" dirty="0"/>
        </a:p>
      </dsp:txBody>
      <dsp:txXfrm>
        <a:off x="2445188" y="999382"/>
        <a:ext cx="923904" cy="1165906"/>
      </dsp:txXfrm>
    </dsp:sp>
    <dsp:sp modelId="{DDB2A953-29AC-46FB-BAF9-2C2379F255E3}">
      <dsp:nvSpPr>
        <dsp:cNvPr id="0" name=""/>
        <dsp:cNvSpPr/>
      </dsp:nvSpPr>
      <dsp:spPr bwMode="white">
        <a:xfrm>
          <a:off x="3589717" y="949401"/>
          <a:ext cx="1023866" cy="1265868"/>
        </a:xfrm>
        <a:prstGeom prst="roundRect">
          <a:avLst/>
        </a:prstGeom>
        <a:solidFill>
          <a:schemeClr val="accent4">
            <a:hueOff val="-1488257"/>
            <a:satOff val="8966"/>
            <a:lumOff val="7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altLang="zh-CN" sz="3800" kern="1200" dirty="0"/>
            <a:t>2</a:t>
          </a:r>
          <a:endParaRPr lang="zh-CN" altLang="en-US" sz="3800" kern="1200" dirty="0"/>
        </a:p>
      </dsp:txBody>
      <dsp:txXfrm>
        <a:off x="3639698" y="999382"/>
        <a:ext cx="923904" cy="1165906"/>
      </dsp:txXfrm>
    </dsp:sp>
    <dsp:sp modelId="{DB9340AB-85DF-4815-B382-B3404F3F9292}">
      <dsp:nvSpPr>
        <dsp:cNvPr id="0" name=""/>
        <dsp:cNvSpPr/>
      </dsp:nvSpPr>
      <dsp:spPr bwMode="white">
        <a:xfrm>
          <a:off x="4784228" y="949401"/>
          <a:ext cx="1023866" cy="1265868"/>
        </a:xfrm>
        <a:prstGeom prst="roundRect">
          <a:avLst/>
        </a:prstGeom>
        <a:solidFill>
          <a:schemeClr val="accent4">
            <a:hueOff val="-1984342"/>
            <a:satOff val="11955"/>
            <a:lumOff val="9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altLang="zh-CN" sz="3800" kern="1200" dirty="0"/>
            <a:t>2.5</a:t>
          </a:r>
          <a:endParaRPr lang="zh-CN" altLang="en-US" sz="3800" kern="1200" dirty="0"/>
        </a:p>
      </dsp:txBody>
      <dsp:txXfrm>
        <a:off x="4834209" y="999382"/>
        <a:ext cx="923904" cy="1165906"/>
      </dsp:txXfrm>
    </dsp:sp>
    <dsp:sp modelId="{581B7877-7C40-4620-9F2D-92D15CF8AA8B}">
      <dsp:nvSpPr>
        <dsp:cNvPr id="0" name=""/>
        <dsp:cNvSpPr/>
      </dsp:nvSpPr>
      <dsp:spPr bwMode="white">
        <a:xfrm>
          <a:off x="5978738" y="949401"/>
          <a:ext cx="1023866" cy="1265868"/>
        </a:xfrm>
        <a:prstGeom prst="roundRect">
          <a:avLst/>
        </a:prstGeom>
        <a:solidFill>
          <a:schemeClr val="accent4">
            <a:hueOff val="-2480428"/>
            <a:satOff val="14944"/>
            <a:lumOff val="11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altLang="zh-CN" sz="3800" kern="1200" dirty="0"/>
            <a:t>3</a:t>
          </a:r>
          <a:endParaRPr lang="zh-CN" altLang="en-US" sz="3800" kern="1200" dirty="0"/>
        </a:p>
      </dsp:txBody>
      <dsp:txXfrm>
        <a:off x="6028719" y="999382"/>
        <a:ext cx="923904" cy="1165906"/>
      </dsp:txXfrm>
    </dsp:sp>
    <dsp:sp modelId="{125E365E-11A7-4A06-8322-EAB45E8BEBFC}">
      <dsp:nvSpPr>
        <dsp:cNvPr id="0" name=""/>
        <dsp:cNvSpPr/>
      </dsp:nvSpPr>
      <dsp:spPr bwMode="white">
        <a:xfrm>
          <a:off x="7173249" y="949401"/>
          <a:ext cx="1023866" cy="1265868"/>
        </a:xfrm>
        <a:prstGeom prst="roundRect">
          <a:avLst/>
        </a:prstGeom>
        <a:solidFill>
          <a:schemeClr val="accent4">
            <a:hueOff val="-2976513"/>
            <a:satOff val="17933"/>
            <a:lumOff val="14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altLang="zh-CN" sz="3800" kern="1200" dirty="0"/>
            <a:t>3.5</a:t>
          </a:r>
          <a:endParaRPr lang="zh-CN" altLang="en-US" sz="3800" kern="1200" dirty="0"/>
        </a:p>
      </dsp:txBody>
      <dsp:txXfrm>
        <a:off x="7223230" y="999382"/>
        <a:ext cx="923904" cy="1165906"/>
      </dsp:txXfrm>
    </dsp:sp>
    <dsp:sp modelId="{DFC9801C-1ABD-434A-8DAA-95F14E1AA362}">
      <dsp:nvSpPr>
        <dsp:cNvPr id="0" name=""/>
        <dsp:cNvSpPr/>
      </dsp:nvSpPr>
      <dsp:spPr bwMode="white">
        <a:xfrm>
          <a:off x="8367759" y="949401"/>
          <a:ext cx="1023866" cy="1265868"/>
        </a:xfrm>
        <a:prstGeom prst="roundRect">
          <a:avLst/>
        </a:prstGeom>
        <a:solidFill>
          <a:schemeClr val="accent4">
            <a:hueOff val="-3472599"/>
            <a:satOff val="20921"/>
            <a:lumOff val="167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altLang="zh-CN" sz="3800" kern="1200" dirty="0"/>
            <a:t>4</a:t>
          </a:r>
          <a:endParaRPr lang="zh-CN" altLang="en-US" sz="3800" kern="1200" dirty="0"/>
        </a:p>
      </dsp:txBody>
      <dsp:txXfrm>
        <a:off x="8417740" y="999382"/>
        <a:ext cx="923904" cy="1165906"/>
      </dsp:txXfrm>
    </dsp:sp>
    <dsp:sp modelId="{34972A02-D21E-4D01-B370-BD5386751F65}">
      <dsp:nvSpPr>
        <dsp:cNvPr id="0" name=""/>
        <dsp:cNvSpPr/>
      </dsp:nvSpPr>
      <dsp:spPr bwMode="white">
        <a:xfrm>
          <a:off x="9562269" y="949401"/>
          <a:ext cx="1023866" cy="1265868"/>
        </a:xfrm>
        <a:prstGeom prst="roundRect">
          <a:avLst/>
        </a:prstGeom>
        <a:solidFill>
          <a:schemeClr val="accent4">
            <a:hueOff val="-3968684"/>
            <a:satOff val="23910"/>
            <a:lumOff val="191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altLang="zh-CN" sz="3800" kern="1200" dirty="0"/>
            <a:t>4.5</a:t>
          </a:r>
          <a:endParaRPr lang="zh-CN" altLang="en-US" sz="3800" kern="1200" dirty="0"/>
        </a:p>
      </dsp:txBody>
      <dsp:txXfrm>
        <a:off x="9612250" y="999382"/>
        <a:ext cx="923904" cy="1165906"/>
      </dsp:txXfrm>
    </dsp:sp>
    <dsp:sp modelId="{B7536EC0-63CF-4671-8795-528304740388}">
      <dsp:nvSpPr>
        <dsp:cNvPr id="0" name=""/>
        <dsp:cNvSpPr/>
      </dsp:nvSpPr>
      <dsp:spPr bwMode="white">
        <a:xfrm>
          <a:off x="10756780" y="949401"/>
          <a:ext cx="1023866" cy="1265868"/>
        </a:xfrm>
        <a:prstGeom prst="round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altLang="zh-CN" sz="3800" kern="1200" dirty="0"/>
            <a:t>5</a:t>
          </a:r>
          <a:endParaRPr lang="zh-CN" altLang="en-US" sz="3800" kern="1200" dirty="0"/>
        </a:p>
      </dsp:txBody>
      <dsp:txXfrm>
        <a:off x="10806761" y="999382"/>
        <a:ext cx="923904" cy="116590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9F48BA-9837-4EB0-A5FD-8AD140A30C50}">
      <dsp:nvSpPr>
        <dsp:cNvPr id="0" name=""/>
        <dsp:cNvSpPr/>
      </dsp:nvSpPr>
      <dsp:spPr>
        <a:xfrm>
          <a:off x="2066420" y="336706"/>
          <a:ext cx="1368334" cy="68416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100000"/>
            </a:lnSpc>
            <a:spcBef>
              <a:spcPct val="0"/>
            </a:spcBef>
            <a:spcAft>
              <a:spcPct val="35000"/>
            </a:spcAft>
            <a:buNone/>
          </a:pPr>
          <a:r>
            <a:rPr lang="en-US" altLang="zh-CN" sz="1800" kern="1200" dirty="0"/>
            <a:t>develop my curiosity</a:t>
          </a:r>
        </a:p>
      </dsp:txBody>
      <dsp:txXfrm>
        <a:off x="2086459" y="356745"/>
        <a:ext cx="1328256" cy="644089"/>
      </dsp:txXfrm>
    </dsp:sp>
    <dsp:sp modelId="{724F476E-0E4B-4027-B80D-0CBCB54AE0AF}">
      <dsp:nvSpPr>
        <dsp:cNvPr id="0" name=""/>
        <dsp:cNvSpPr/>
      </dsp:nvSpPr>
      <dsp:spPr>
        <a:xfrm rot="20885554">
          <a:off x="3419735" y="492929"/>
          <a:ext cx="1396048" cy="83671"/>
        </a:xfrm>
        <a:custGeom>
          <a:avLst/>
          <a:gdLst/>
          <a:ahLst/>
          <a:cxnLst/>
          <a:rect l="0" t="0" r="0" b="0"/>
          <a:pathLst>
            <a:path>
              <a:moveTo>
                <a:pt x="0" y="41835"/>
              </a:moveTo>
              <a:lnTo>
                <a:pt x="1396048" y="41835"/>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4082858" y="499864"/>
        <a:ext cx="69802" cy="69802"/>
      </dsp:txXfrm>
    </dsp:sp>
    <dsp:sp modelId="{301F535B-416E-4F96-988A-AD31F30DE5AC}">
      <dsp:nvSpPr>
        <dsp:cNvPr id="0" name=""/>
        <dsp:cNvSpPr/>
      </dsp:nvSpPr>
      <dsp:spPr>
        <a:xfrm>
          <a:off x="4800763" y="48658"/>
          <a:ext cx="2337854" cy="68416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100000"/>
            </a:lnSpc>
            <a:spcBef>
              <a:spcPct val="0"/>
            </a:spcBef>
            <a:spcAft>
              <a:spcPct val="35000"/>
            </a:spcAft>
            <a:buNone/>
          </a:pPr>
          <a:r>
            <a:rPr lang="en-US" altLang="zh-CN" sz="1800" kern="1200" dirty="0"/>
            <a:t>observing and examing</a:t>
          </a:r>
        </a:p>
      </dsp:txBody>
      <dsp:txXfrm>
        <a:off x="4820802" y="68697"/>
        <a:ext cx="2297776" cy="644089"/>
      </dsp:txXfrm>
    </dsp:sp>
    <dsp:sp modelId="{0DE28CFB-3382-42B5-8711-8281E5D8ED6A}">
      <dsp:nvSpPr>
        <dsp:cNvPr id="0" name=""/>
        <dsp:cNvSpPr/>
      </dsp:nvSpPr>
      <dsp:spPr>
        <a:xfrm>
          <a:off x="7138617" y="348905"/>
          <a:ext cx="584771" cy="83671"/>
        </a:xfrm>
        <a:custGeom>
          <a:avLst/>
          <a:gdLst/>
          <a:ahLst/>
          <a:cxnLst/>
          <a:rect l="0" t="0" r="0" b="0"/>
          <a:pathLst>
            <a:path>
              <a:moveTo>
                <a:pt x="0" y="41835"/>
              </a:moveTo>
              <a:lnTo>
                <a:pt x="584771" y="41835"/>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7416384" y="376122"/>
        <a:ext cx="29238" cy="29238"/>
      </dsp:txXfrm>
    </dsp:sp>
    <dsp:sp modelId="{789BBD24-451F-44FD-92D5-28DEF013B1BF}">
      <dsp:nvSpPr>
        <dsp:cNvPr id="0" name=""/>
        <dsp:cNvSpPr/>
      </dsp:nvSpPr>
      <dsp:spPr>
        <a:xfrm>
          <a:off x="7723389" y="48658"/>
          <a:ext cx="2151500" cy="684167"/>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100000"/>
            </a:lnSpc>
            <a:spcBef>
              <a:spcPct val="0"/>
            </a:spcBef>
            <a:spcAft>
              <a:spcPct val="35000"/>
            </a:spcAft>
            <a:buNone/>
          </a:pPr>
          <a:r>
            <a:rPr lang="en-US" altLang="zh-CN" sz="1800" kern="1200" dirty="0"/>
            <a:t>adventurous curiosity</a:t>
          </a:r>
        </a:p>
      </dsp:txBody>
      <dsp:txXfrm>
        <a:off x="7743428" y="68697"/>
        <a:ext cx="2111422" cy="644089"/>
      </dsp:txXfrm>
    </dsp:sp>
    <dsp:sp modelId="{BB8CC0AE-FC7B-46A6-A85C-674E4DAEEA20}">
      <dsp:nvSpPr>
        <dsp:cNvPr id="0" name=""/>
        <dsp:cNvSpPr/>
      </dsp:nvSpPr>
      <dsp:spPr>
        <a:xfrm rot="1100895">
          <a:off x="3398375" y="862212"/>
          <a:ext cx="1431159" cy="83671"/>
        </a:xfrm>
        <a:custGeom>
          <a:avLst/>
          <a:gdLst/>
          <a:ahLst/>
          <a:cxnLst/>
          <a:rect l="0" t="0" r="0" b="0"/>
          <a:pathLst>
            <a:path>
              <a:moveTo>
                <a:pt x="0" y="41835"/>
              </a:moveTo>
              <a:lnTo>
                <a:pt x="1431159" y="41835"/>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4078176" y="868269"/>
        <a:ext cx="71557" cy="71557"/>
      </dsp:txXfrm>
    </dsp:sp>
    <dsp:sp modelId="{FE674EFA-EBBD-421E-9DC8-3D46D321CEA6}">
      <dsp:nvSpPr>
        <dsp:cNvPr id="0" name=""/>
        <dsp:cNvSpPr/>
      </dsp:nvSpPr>
      <dsp:spPr>
        <a:xfrm>
          <a:off x="4793155" y="787223"/>
          <a:ext cx="2601805" cy="68416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100000"/>
            </a:lnSpc>
            <a:spcBef>
              <a:spcPct val="0"/>
            </a:spcBef>
            <a:spcAft>
              <a:spcPct val="35000"/>
            </a:spcAft>
            <a:buNone/>
          </a:pPr>
          <a:r>
            <a:rPr lang="en-US" altLang="zh-CN" sz="1800" kern="1200" dirty="0"/>
            <a:t>connecting mindset and imagining </a:t>
          </a:r>
        </a:p>
      </dsp:txBody>
      <dsp:txXfrm>
        <a:off x="4813194" y="807262"/>
        <a:ext cx="2561727" cy="644089"/>
      </dsp:txXfrm>
    </dsp:sp>
    <dsp:sp modelId="{8737D051-C039-4097-B7ED-0FE355A0EECC}">
      <dsp:nvSpPr>
        <dsp:cNvPr id="0" name=""/>
        <dsp:cNvSpPr/>
      </dsp:nvSpPr>
      <dsp:spPr>
        <a:xfrm>
          <a:off x="7394961" y="1087471"/>
          <a:ext cx="547333" cy="83671"/>
        </a:xfrm>
        <a:custGeom>
          <a:avLst/>
          <a:gdLst/>
          <a:ahLst/>
          <a:cxnLst/>
          <a:rect l="0" t="0" r="0" b="0"/>
          <a:pathLst>
            <a:path>
              <a:moveTo>
                <a:pt x="0" y="41835"/>
              </a:moveTo>
              <a:lnTo>
                <a:pt x="547333" y="41835"/>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7654945" y="1115623"/>
        <a:ext cx="27366" cy="27366"/>
      </dsp:txXfrm>
    </dsp:sp>
    <dsp:sp modelId="{0380DEF9-A701-4AA2-921F-0D6BBA418668}">
      <dsp:nvSpPr>
        <dsp:cNvPr id="0" name=""/>
        <dsp:cNvSpPr/>
      </dsp:nvSpPr>
      <dsp:spPr>
        <a:xfrm>
          <a:off x="7942295" y="787223"/>
          <a:ext cx="1368334" cy="684167"/>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100000"/>
            </a:lnSpc>
            <a:spcBef>
              <a:spcPct val="0"/>
            </a:spcBef>
            <a:spcAft>
              <a:spcPct val="35000"/>
            </a:spcAft>
            <a:buNone/>
          </a:pPr>
          <a:r>
            <a:rPr lang="en-US" altLang="zh-CN" sz="1800" kern="1200" dirty="0"/>
            <a:t>empathetic curiosity</a:t>
          </a:r>
        </a:p>
      </dsp:txBody>
      <dsp:txXfrm>
        <a:off x="7962334" y="807262"/>
        <a:ext cx="1328256" cy="64408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BDFC25-671E-478A-B598-BD3015939644}">
      <dsp:nvSpPr>
        <dsp:cNvPr id="0" name=""/>
        <dsp:cNvSpPr/>
      </dsp:nvSpPr>
      <dsp:spPr>
        <a:xfrm>
          <a:off x="6743463" y="0"/>
          <a:ext cx="2405505" cy="81449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00000"/>
            </a:lnSpc>
            <a:spcBef>
              <a:spcPct val="0"/>
            </a:spcBef>
            <a:spcAft>
              <a:spcPct val="35000"/>
            </a:spcAft>
            <a:buNone/>
          </a:pPr>
          <a:r>
            <a:rPr lang="en-US" altLang="zh-CN" sz="2000" b="1" kern="1200" dirty="0"/>
            <a:t>my own example</a:t>
          </a:r>
        </a:p>
      </dsp:txBody>
      <dsp:txXfrm>
        <a:off x="6767319" y="23856"/>
        <a:ext cx="2357793" cy="766786"/>
      </dsp:txXfrm>
    </dsp:sp>
    <dsp:sp modelId="{C9B6EDE9-FEFE-45E2-B115-704A6605C503}">
      <dsp:nvSpPr>
        <dsp:cNvPr id="0" name=""/>
        <dsp:cNvSpPr/>
      </dsp:nvSpPr>
      <dsp:spPr>
        <a:xfrm rot="10800000">
          <a:off x="5992945" y="108966"/>
          <a:ext cx="509967" cy="596565"/>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zh-CN" altLang="en-US" sz="1600" kern="1200"/>
        </a:p>
      </dsp:txBody>
      <dsp:txXfrm rot="10800000">
        <a:off x="6145935" y="228279"/>
        <a:ext cx="356977" cy="357939"/>
      </dsp:txXfrm>
    </dsp:sp>
    <dsp:sp modelId="{212585B1-9CD2-4C9C-A37B-73DEA8BF1783}">
      <dsp:nvSpPr>
        <dsp:cNvPr id="0" name=""/>
        <dsp:cNvSpPr/>
      </dsp:nvSpPr>
      <dsp:spPr>
        <a:xfrm>
          <a:off x="3375755" y="0"/>
          <a:ext cx="2405505" cy="814498"/>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00000"/>
            </a:lnSpc>
            <a:spcBef>
              <a:spcPct val="0"/>
            </a:spcBef>
            <a:spcAft>
              <a:spcPct val="35000"/>
            </a:spcAft>
            <a:buNone/>
          </a:pPr>
          <a:r>
            <a:rPr lang="en-US" altLang="zh-CN" sz="2000" b="1" kern="1200" dirty="0"/>
            <a:t>reading books</a:t>
          </a:r>
        </a:p>
      </dsp:txBody>
      <dsp:txXfrm>
        <a:off x="3399611" y="23856"/>
        <a:ext cx="2357793" cy="766786"/>
      </dsp:txXfrm>
    </dsp:sp>
    <dsp:sp modelId="{002DC699-BDF5-49AC-9758-E37D1EED2D73}">
      <dsp:nvSpPr>
        <dsp:cNvPr id="0" name=""/>
        <dsp:cNvSpPr/>
      </dsp:nvSpPr>
      <dsp:spPr>
        <a:xfrm rot="10800000">
          <a:off x="2625238" y="108966"/>
          <a:ext cx="509967" cy="596565"/>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zh-CN" altLang="en-US" sz="1600" kern="1200"/>
        </a:p>
      </dsp:txBody>
      <dsp:txXfrm rot="10800000">
        <a:off x="2778228" y="228279"/>
        <a:ext cx="356977" cy="357939"/>
      </dsp:txXfrm>
    </dsp:sp>
    <dsp:sp modelId="{CDDC5AAF-B440-490C-9336-1C0E4909E71B}">
      <dsp:nvSpPr>
        <dsp:cNvPr id="0" name=""/>
        <dsp:cNvSpPr/>
      </dsp:nvSpPr>
      <dsp:spPr>
        <a:xfrm>
          <a:off x="8048" y="0"/>
          <a:ext cx="2405505" cy="814498"/>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00000"/>
            </a:lnSpc>
            <a:spcBef>
              <a:spcPct val="0"/>
            </a:spcBef>
            <a:spcAft>
              <a:spcPct val="35000"/>
            </a:spcAft>
            <a:buNone/>
          </a:pPr>
          <a:r>
            <a:rPr sz="2000" b="1" kern="1200">
              <a:sym typeface="+mn-ea"/>
            </a:rPr>
            <a:t>d</a:t>
          </a:r>
          <a:r>
            <a:rPr lang="en-US" altLang="zh-CN" sz="2000" b="1" kern="1200" dirty="0">
              <a:sym typeface="+mn-ea"/>
            </a:rPr>
            <a:t>evelop my curiostiy </a:t>
          </a:r>
          <a:endParaRPr lang="en-US" altLang="zh-CN" sz="2000" b="1" kern="1200" dirty="0"/>
        </a:p>
      </dsp:txBody>
      <dsp:txXfrm>
        <a:off x="31904" y="23856"/>
        <a:ext cx="2357793" cy="76678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13AE48-7A75-4F83-AA55-419EA0CCEC55}">
      <dsp:nvSpPr>
        <dsp:cNvPr id="0" name=""/>
        <dsp:cNvSpPr/>
      </dsp:nvSpPr>
      <dsp:spPr bwMode="white">
        <a:xfrm>
          <a:off x="341012" y="2203891"/>
          <a:ext cx="2391739" cy="11958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100000"/>
            </a:lnSpc>
            <a:spcBef>
              <a:spcPct val="0"/>
            </a:spcBef>
            <a:spcAft>
              <a:spcPct val="35000"/>
            </a:spcAft>
            <a:buNone/>
          </a:pPr>
          <a:r>
            <a:rPr lang="en-US" altLang="zh-CN" sz="2400" kern="1200" dirty="0">
              <a:latin typeface="Times New Roman" panose="02020603050405020304" charset="0"/>
              <a:cs typeface="Times New Roman" panose="02020603050405020304" charset="0"/>
            </a:rPr>
            <a:t>Purposes of writing</a:t>
          </a:r>
        </a:p>
      </dsp:txBody>
      <dsp:txXfrm>
        <a:off x="376038" y="2238917"/>
        <a:ext cx="2321687" cy="1125817"/>
      </dsp:txXfrm>
    </dsp:sp>
    <dsp:sp modelId="{0BEA13F5-33E3-4C94-98B3-6781E4DE4361}">
      <dsp:nvSpPr>
        <dsp:cNvPr id="0" name=""/>
        <dsp:cNvSpPr/>
      </dsp:nvSpPr>
      <dsp:spPr bwMode="white">
        <a:xfrm rot="18787192">
          <a:off x="2539691" y="2336682"/>
          <a:ext cx="1220071" cy="39726"/>
        </a:xfrm>
        <a:custGeom>
          <a:avLst/>
          <a:gdLst/>
          <a:ahLst/>
          <a:cxnLst/>
          <a:rect l="0" t="0" r="0" b="0"/>
          <a:pathLst>
            <a:path>
              <a:moveTo>
                <a:pt x="0" y="19863"/>
              </a:moveTo>
              <a:lnTo>
                <a:pt x="1220071" y="1986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zh-CN" altLang="en-US" sz="2400" kern="1200">
            <a:latin typeface="Times New Roman" panose="02020603050405020304" charset="0"/>
            <a:cs typeface="Times New Roman" panose="02020603050405020304" charset="0"/>
          </a:endParaRPr>
        </a:p>
      </dsp:txBody>
      <dsp:txXfrm>
        <a:off x="3119226" y="2326044"/>
        <a:ext cx="61003" cy="61003"/>
      </dsp:txXfrm>
    </dsp:sp>
    <dsp:sp modelId="{E5AD5EFD-9158-4D5C-8E53-30FBDDE90172}">
      <dsp:nvSpPr>
        <dsp:cNvPr id="0" name=""/>
        <dsp:cNvSpPr/>
      </dsp:nvSpPr>
      <dsp:spPr bwMode="white">
        <a:xfrm>
          <a:off x="3566703" y="1313330"/>
          <a:ext cx="2649378" cy="11958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100000"/>
            </a:lnSpc>
            <a:spcBef>
              <a:spcPct val="0"/>
            </a:spcBef>
            <a:spcAft>
              <a:spcPct val="35000"/>
            </a:spcAft>
            <a:buNone/>
          </a:pPr>
          <a:r>
            <a:rPr lang="en-US" altLang="zh-CN" sz="2400" kern="1200" dirty="0">
              <a:latin typeface="Times New Roman" panose="02020603050405020304" charset="0"/>
              <a:cs typeface="Times New Roman" panose="02020603050405020304" charset="0"/>
            </a:rPr>
            <a:t>To inform</a:t>
          </a:r>
        </a:p>
      </dsp:txBody>
      <dsp:txXfrm>
        <a:off x="3601729" y="1348356"/>
        <a:ext cx="2579326" cy="1125817"/>
      </dsp:txXfrm>
    </dsp:sp>
    <dsp:sp modelId="{A803B721-9734-48EA-8021-4767B5EE8F81}">
      <dsp:nvSpPr>
        <dsp:cNvPr id="0" name=""/>
        <dsp:cNvSpPr/>
      </dsp:nvSpPr>
      <dsp:spPr bwMode="white">
        <a:xfrm rot="19662275">
          <a:off x="6148211" y="1656993"/>
          <a:ext cx="877466" cy="39726"/>
        </a:xfrm>
        <a:custGeom>
          <a:avLst/>
          <a:gdLst/>
          <a:ahLst/>
          <a:cxnLst/>
          <a:rect l="0" t="0" r="0" b="0"/>
          <a:pathLst>
            <a:path>
              <a:moveTo>
                <a:pt x="0" y="19863"/>
              </a:moveTo>
              <a:lnTo>
                <a:pt x="877466" y="1986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zh-CN" altLang="en-US" sz="2400" kern="1200">
            <a:latin typeface="Times New Roman" panose="02020603050405020304" charset="0"/>
            <a:cs typeface="Times New Roman" panose="02020603050405020304" charset="0"/>
          </a:endParaRPr>
        </a:p>
      </dsp:txBody>
      <dsp:txXfrm>
        <a:off x="6565008" y="1654920"/>
        <a:ext cx="43873" cy="43873"/>
      </dsp:txXfrm>
    </dsp:sp>
    <dsp:sp modelId="{1476274E-8CC3-467A-B7D0-AF005A50D0D7}">
      <dsp:nvSpPr>
        <dsp:cNvPr id="0" name=""/>
        <dsp:cNvSpPr/>
      </dsp:nvSpPr>
      <dsp:spPr bwMode="white">
        <a:xfrm>
          <a:off x="6957808" y="1063608"/>
          <a:ext cx="3294143" cy="75767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100000"/>
            </a:lnSpc>
            <a:spcBef>
              <a:spcPct val="0"/>
            </a:spcBef>
            <a:spcAft>
              <a:spcPct val="35000"/>
            </a:spcAft>
            <a:buNone/>
          </a:pPr>
          <a:r>
            <a:rPr lang="zh-CN" altLang="en-US" sz="2400" kern="1200" dirty="0">
              <a:latin typeface="Times New Roman" panose="02020603050405020304" charset="0"/>
              <a:cs typeface="Times New Roman" panose="02020603050405020304" charset="0"/>
            </a:rPr>
            <a:t>例证类</a:t>
          </a:r>
        </a:p>
      </dsp:txBody>
      <dsp:txXfrm>
        <a:off x="6980000" y="1085800"/>
        <a:ext cx="3249759" cy="713295"/>
      </dsp:txXfrm>
    </dsp:sp>
    <dsp:sp modelId="{5D57C0AC-B51B-4381-81DF-878640F34097}">
      <dsp:nvSpPr>
        <dsp:cNvPr id="0" name=""/>
        <dsp:cNvSpPr/>
      </dsp:nvSpPr>
      <dsp:spPr bwMode="white">
        <a:xfrm rot="1785830">
          <a:off x="6157577" y="2111555"/>
          <a:ext cx="886954" cy="39726"/>
        </a:xfrm>
        <a:custGeom>
          <a:avLst/>
          <a:gdLst/>
          <a:ahLst/>
          <a:cxnLst/>
          <a:rect l="0" t="0" r="0" b="0"/>
          <a:pathLst>
            <a:path>
              <a:moveTo>
                <a:pt x="0" y="19863"/>
              </a:moveTo>
              <a:lnTo>
                <a:pt x="886954" y="1986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zh-CN" altLang="en-US" sz="2400" kern="1200">
            <a:latin typeface="Times New Roman" panose="02020603050405020304" charset="0"/>
            <a:cs typeface="Times New Roman" panose="02020603050405020304" charset="0"/>
          </a:endParaRPr>
        </a:p>
      </dsp:txBody>
      <dsp:txXfrm>
        <a:off x="6578881" y="2109245"/>
        <a:ext cx="44347" cy="44347"/>
      </dsp:txXfrm>
    </dsp:sp>
    <dsp:sp modelId="{D1E48FDC-BEA9-4991-9B67-BBE633F0684E}">
      <dsp:nvSpPr>
        <dsp:cNvPr id="0" name=""/>
        <dsp:cNvSpPr/>
      </dsp:nvSpPr>
      <dsp:spPr bwMode="white">
        <a:xfrm>
          <a:off x="6986028" y="1972733"/>
          <a:ext cx="3269221" cy="75767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100000"/>
            </a:lnSpc>
            <a:spcBef>
              <a:spcPct val="0"/>
            </a:spcBef>
            <a:spcAft>
              <a:spcPct val="35000"/>
            </a:spcAft>
            <a:buNone/>
          </a:pPr>
          <a:r>
            <a:rPr lang="zh-CN" altLang="en-US" sz="2400" kern="1200" dirty="0">
              <a:latin typeface="Times New Roman" panose="02020603050405020304" charset="0"/>
              <a:cs typeface="Times New Roman" panose="02020603050405020304" charset="0"/>
            </a:rPr>
            <a:t>行动方案类</a:t>
          </a:r>
        </a:p>
      </dsp:txBody>
      <dsp:txXfrm>
        <a:off x="7008220" y="1994925"/>
        <a:ext cx="3224837" cy="713295"/>
      </dsp:txXfrm>
    </dsp:sp>
    <dsp:sp modelId="{B384F5E0-F9D6-47B4-A922-737B14AC6581}">
      <dsp:nvSpPr>
        <dsp:cNvPr id="0" name=""/>
        <dsp:cNvSpPr/>
      </dsp:nvSpPr>
      <dsp:spPr bwMode="white">
        <a:xfrm rot="3065625">
          <a:off x="2489770" y="3290314"/>
          <a:ext cx="1306521" cy="39726"/>
        </a:xfrm>
        <a:custGeom>
          <a:avLst/>
          <a:gdLst/>
          <a:ahLst/>
          <a:cxnLst/>
          <a:rect l="0" t="0" r="0" b="0"/>
          <a:pathLst>
            <a:path>
              <a:moveTo>
                <a:pt x="0" y="19863"/>
              </a:moveTo>
              <a:lnTo>
                <a:pt x="1306521" y="1986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zh-CN" altLang="en-US" sz="2400" kern="1200">
            <a:latin typeface="Times New Roman" panose="02020603050405020304" charset="0"/>
            <a:cs typeface="Times New Roman" panose="02020603050405020304" charset="0"/>
          </a:endParaRPr>
        </a:p>
      </dsp:txBody>
      <dsp:txXfrm>
        <a:off x="3110367" y="3277514"/>
        <a:ext cx="65326" cy="65326"/>
      </dsp:txXfrm>
    </dsp:sp>
    <dsp:sp modelId="{66407FB4-83C8-43F8-8204-BA0A7F1B978F}">
      <dsp:nvSpPr>
        <dsp:cNvPr id="0" name=""/>
        <dsp:cNvSpPr/>
      </dsp:nvSpPr>
      <dsp:spPr bwMode="white">
        <a:xfrm>
          <a:off x="3553310" y="3220593"/>
          <a:ext cx="2633138" cy="119586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100000"/>
            </a:lnSpc>
            <a:spcBef>
              <a:spcPct val="0"/>
            </a:spcBef>
            <a:spcAft>
              <a:spcPct val="35000"/>
            </a:spcAft>
            <a:buNone/>
          </a:pPr>
          <a:r>
            <a:rPr lang="en-US" altLang="zh-CN" sz="2400" kern="1200" dirty="0">
              <a:latin typeface="Times New Roman" panose="02020603050405020304" charset="0"/>
              <a:cs typeface="Times New Roman" panose="02020603050405020304" charset="0"/>
            </a:rPr>
            <a:t>To comment or give an opinion</a:t>
          </a:r>
        </a:p>
      </dsp:txBody>
      <dsp:txXfrm>
        <a:off x="3588336" y="3255619"/>
        <a:ext cx="2563086" cy="1125817"/>
      </dsp:txXfrm>
    </dsp:sp>
    <dsp:sp modelId="{D09F50D5-C33C-4398-AC2F-CE7672AEF4C1}">
      <dsp:nvSpPr>
        <dsp:cNvPr id="0" name=""/>
        <dsp:cNvSpPr/>
      </dsp:nvSpPr>
      <dsp:spPr bwMode="white">
        <a:xfrm rot="2132280">
          <a:off x="6094932" y="4084232"/>
          <a:ext cx="982611" cy="39726"/>
        </a:xfrm>
        <a:custGeom>
          <a:avLst/>
          <a:gdLst/>
          <a:ahLst/>
          <a:cxnLst/>
          <a:rect l="0" t="0" r="0" b="0"/>
          <a:pathLst>
            <a:path>
              <a:moveTo>
                <a:pt x="0" y="19863"/>
              </a:moveTo>
              <a:lnTo>
                <a:pt x="982611" y="1986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zh-CN" altLang="en-US" sz="2400" kern="1200">
            <a:latin typeface="Times New Roman" panose="02020603050405020304" charset="0"/>
            <a:cs typeface="Times New Roman" panose="02020603050405020304" charset="0"/>
          </a:endParaRPr>
        </a:p>
      </dsp:txBody>
      <dsp:txXfrm>
        <a:off x="6561673" y="4079530"/>
        <a:ext cx="49130" cy="49130"/>
      </dsp:txXfrm>
    </dsp:sp>
    <dsp:sp modelId="{EA400AD5-AF14-4CD9-9304-228ABC0412DA}">
      <dsp:nvSpPr>
        <dsp:cNvPr id="0" name=""/>
        <dsp:cNvSpPr/>
      </dsp:nvSpPr>
      <dsp:spPr bwMode="white">
        <a:xfrm>
          <a:off x="6986028" y="4059597"/>
          <a:ext cx="3269221" cy="66013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100000"/>
            </a:lnSpc>
            <a:spcBef>
              <a:spcPct val="0"/>
            </a:spcBef>
            <a:spcAft>
              <a:spcPct val="35000"/>
            </a:spcAft>
            <a:buNone/>
          </a:pPr>
          <a:r>
            <a:rPr lang="zh-CN" altLang="en-US" sz="2400" kern="1200" dirty="0">
              <a:latin typeface="Times New Roman" panose="02020603050405020304" charset="0"/>
              <a:cs typeface="Times New Roman" panose="02020603050405020304" charset="0"/>
            </a:rPr>
            <a:t>观点评价类</a:t>
          </a:r>
        </a:p>
      </dsp:txBody>
      <dsp:txXfrm>
        <a:off x="7005363" y="4078932"/>
        <a:ext cx="3230551" cy="621462"/>
      </dsp:txXfrm>
    </dsp:sp>
    <dsp:sp modelId="{3E7E57AE-46F9-4AAD-B8AE-F8B6370B5E71}">
      <dsp:nvSpPr>
        <dsp:cNvPr id="0" name=""/>
        <dsp:cNvSpPr/>
      </dsp:nvSpPr>
      <dsp:spPr bwMode="white">
        <a:xfrm rot="20542438">
          <a:off x="6166229" y="3668258"/>
          <a:ext cx="861329" cy="39726"/>
        </a:xfrm>
        <a:custGeom>
          <a:avLst/>
          <a:gdLst/>
          <a:ahLst/>
          <a:cxnLst/>
          <a:rect l="0" t="0" r="0" b="0"/>
          <a:pathLst>
            <a:path>
              <a:moveTo>
                <a:pt x="0" y="19863"/>
              </a:moveTo>
              <a:lnTo>
                <a:pt x="861329" y="1986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6575361" y="3666588"/>
        <a:ext cx="43066" cy="43066"/>
      </dsp:txXfrm>
    </dsp:sp>
    <dsp:sp modelId="{F8DCD56B-A335-4D0B-AC1E-23943AECCBFB}">
      <dsp:nvSpPr>
        <dsp:cNvPr id="0" name=""/>
        <dsp:cNvSpPr/>
      </dsp:nvSpPr>
      <dsp:spPr bwMode="white">
        <a:xfrm>
          <a:off x="7007341" y="3268278"/>
          <a:ext cx="3242697" cy="57887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100000"/>
            </a:lnSpc>
            <a:spcBef>
              <a:spcPct val="0"/>
            </a:spcBef>
            <a:spcAft>
              <a:spcPct val="35000"/>
            </a:spcAft>
            <a:buNone/>
          </a:pPr>
          <a:r>
            <a:rPr lang="zh-CN" sz="2400" kern="1200"/>
            <a:t>分析讨论类</a:t>
          </a:r>
        </a:p>
      </dsp:txBody>
      <dsp:txXfrm>
        <a:off x="7024296" y="3285233"/>
        <a:ext cx="3208787" cy="54496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9F48BA-9837-4EB0-A5FD-8AD140A30C50}">
      <dsp:nvSpPr>
        <dsp:cNvPr id="0" name=""/>
        <dsp:cNvSpPr/>
      </dsp:nvSpPr>
      <dsp:spPr>
        <a:xfrm>
          <a:off x="2326028" y="336706"/>
          <a:ext cx="1368334" cy="68416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altLang="zh-CN" sz="2100" kern="1200" dirty="0"/>
            <a:t>discipline</a:t>
          </a:r>
          <a:endParaRPr lang="zh-CN" altLang="en-US" sz="2100" kern="1200" dirty="0"/>
        </a:p>
      </dsp:txBody>
      <dsp:txXfrm>
        <a:off x="2346067" y="356745"/>
        <a:ext cx="1328256" cy="644089"/>
      </dsp:txXfrm>
    </dsp:sp>
    <dsp:sp modelId="{724F476E-0E4B-4027-B80D-0CBCB54AE0AF}">
      <dsp:nvSpPr>
        <dsp:cNvPr id="0" name=""/>
        <dsp:cNvSpPr/>
      </dsp:nvSpPr>
      <dsp:spPr>
        <a:xfrm rot="20885554">
          <a:off x="3679342" y="492929"/>
          <a:ext cx="1396048" cy="83671"/>
        </a:xfrm>
        <a:custGeom>
          <a:avLst/>
          <a:gdLst/>
          <a:ahLst/>
          <a:cxnLst/>
          <a:rect l="0" t="0" r="0" b="0"/>
          <a:pathLst>
            <a:path>
              <a:moveTo>
                <a:pt x="0" y="41835"/>
              </a:moveTo>
              <a:lnTo>
                <a:pt x="1396048" y="41835"/>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4342465" y="499864"/>
        <a:ext cx="69802" cy="69802"/>
      </dsp:txXfrm>
    </dsp:sp>
    <dsp:sp modelId="{301F535B-416E-4F96-988A-AD31F30DE5AC}">
      <dsp:nvSpPr>
        <dsp:cNvPr id="0" name=""/>
        <dsp:cNvSpPr/>
      </dsp:nvSpPr>
      <dsp:spPr>
        <a:xfrm>
          <a:off x="5060370" y="48658"/>
          <a:ext cx="2337854" cy="68416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altLang="zh-CN" sz="2100" kern="1200" dirty="0"/>
            <a:t>Learning environment</a:t>
          </a:r>
          <a:endParaRPr lang="zh-CN" altLang="en-US" sz="2100" kern="1200" dirty="0"/>
        </a:p>
      </dsp:txBody>
      <dsp:txXfrm>
        <a:off x="5080409" y="68697"/>
        <a:ext cx="2297776" cy="644089"/>
      </dsp:txXfrm>
    </dsp:sp>
    <dsp:sp modelId="{0DE28CFB-3382-42B5-8711-8281E5D8ED6A}">
      <dsp:nvSpPr>
        <dsp:cNvPr id="0" name=""/>
        <dsp:cNvSpPr/>
      </dsp:nvSpPr>
      <dsp:spPr>
        <a:xfrm rot="21293635">
          <a:off x="7397150" y="324792"/>
          <a:ext cx="541876" cy="83671"/>
        </a:xfrm>
        <a:custGeom>
          <a:avLst/>
          <a:gdLst/>
          <a:ahLst/>
          <a:cxnLst/>
          <a:rect l="0" t="0" r="0" b="0"/>
          <a:pathLst>
            <a:path>
              <a:moveTo>
                <a:pt x="0" y="41835"/>
              </a:moveTo>
              <a:lnTo>
                <a:pt x="541876" y="41835"/>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7654541" y="353081"/>
        <a:ext cx="27093" cy="27093"/>
      </dsp:txXfrm>
    </dsp:sp>
    <dsp:sp modelId="{789BBD24-451F-44FD-92D5-28DEF013B1BF}">
      <dsp:nvSpPr>
        <dsp:cNvPr id="0" name=""/>
        <dsp:cNvSpPr/>
      </dsp:nvSpPr>
      <dsp:spPr>
        <a:xfrm>
          <a:off x="7937951" y="431"/>
          <a:ext cx="1368334" cy="684167"/>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altLang="zh-CN" sz="2100" kern="1200" dirty="0"/>
            <a:t>Better students</a:t>
          </a:r>
          <a:endParaRPr lang="zh-CN" altLang="en-US" sz="2100" kern="1200" dirty="0"/>
        </a:p>
      </dsp:txBody>
      <dsp:txXfrm>
        <a:off x="7957990" y="20470"/>
        <a:ext cx="1328256" cy="644089"/>
      </dsp:txXfrm>
    </dsp:sp>
    <dsp:sp modelId="{BB8CC0AE-FC7B-46A6-A85C-674E4DAEEA20}">
      <dsp:nvSpPr>
        <dsp:cNvPr id="0" name=""/>
        <dsp:cNvSpPr/>
      </dsp:nvSpPr>
      <dsp:spPr>
        <a:xfrm rot="1100895">
          <a:off x="3657983" y="862212"/>
          <a:ext cx="1431159" cy="83671"/>
        </a:xfrm>
        <a:custGeom>
          <a:avLst/>
          <a:gdLst/>
          <a:ahLst/>
          <a:cxnLst/>
          <a:rect l="0" t="0" r="0" b="0"/>
          <a:pathLst>
            <a:path>
              <a:moveTo>
                <a:pt x="0" y="41835"/>
              </a:moveTo>
              <a:lnTo>
                <a:pt x="1431159" y="41835"/>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4337783" y="868269"/>
        <a:ext cx="71557" cy="71557"/>
      </dsp:txXfrm>
    </dsp:sp>
    <dsp:sp modelId="{FE674EFA-EBBD-421E-9DC8-3D46D321CEA6}">
      <dsp:nvSpPr>
        <dsp:cNvPr id="0" name=""/>
        <dsp:cNvSpPr/>
      </dsp:nvSpPr>
      <dsp:spPr>
        <a:xfrm>
          <a:off x="5052763" y="787223"/>
          <a:ext cx="2601805" cy="68416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altLang="zh-CN" sz="2100" kern="1200" dirty="0"/>
            <a:t>Obeying the rules</a:t>
          </a:r>
          <a:endParaRPr lang="zh-CN" altLang="en-US" sz="2100" kern="1200" dirty="0"/>
        </a:p>
      </dsp:txBody>
      <dsp:txXfrm>
        <a:off x="5072802" y="807262"/>
        <a:ext cx="2561727" cy="644089"/>
      </dsp:txXfrm>
    </dsp:sp>
    <dsp:sp modelId="{8737D051-C039-4097-B7ED-0FE355A0EECC}">
      <dsp:nvSpPr>
        <dsp:cNvPr id="0" name=""/>
        <dsp:cNvSpPr/>
      </dsp:nvSpPr>
      <dsp:spPr>
        <a:xfrm>
          <a:off x="7654568" y="1087471"/>
          <a:ext cx="547333" cy="83671"/>
        </a:xfrm>
        <a:custGeom>
          <a:avLst/>
          <a:gdLst/>
          <a:ahLst/>
          <a:cxnLst/>
          <a:rect l="0" t="0" r="0" b="0"/>
          <a:pathLst>
            <a:path>
              <a:moveTo>
                <a:pt x="0" y="41835"/>
              </a:moveTo>
              <a:lnTo>
                <a:pt x="547333" y="41835"/>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7914552" y="1115623"/>
        <a:ext cx="27366" cy="27366"/>
      </dsp:txXfrm>
    </dsp:sp>
    <dsp:sp modelId="{0380DEF9-A701-4AA2-921F-0D6BBA418668}">
      <dsp:nvSpPr>
        <dsp:cNvPr id="0" name=""/>
        <dsp:cNvSpPr/>
      </dsp:nvSpPr>
      <dsp:spPr>
        <a:xfrm>
          <a:off x="8201902" y="787223"/>
          <a:ext cx="1368334" cy="684167"/>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altLang="zh-CN" sz="2100" kern="1200" dirty="0"/>
            <a:t>Better citizen</a:t>
          </a:r>
          <a:endParaRPr lang="zh-CN" altLang="en-US" sz="2100" kern="1200" dirty="0"/>
        </a:p>
      </dsp:txBody>
      <dsp:txXfrm>
        <a:off x="8221941" y="807262"/>
        <a:ext cx="1328256" cy="64408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BDFC25-671E-478A-B598-BD3015939644}">
      <dsp:nvSpPr>
        <dsp:cNvPr id="0" name=""/>
        <dsp:cNvSpPr/>
      </dsp:nvSpPr>
      <dsp:spPr bwMode="white">
        <a:xfrm>
          <a:off x="8048" y="0"/>
          <a:ext cx="2405505" cy="81449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altLang="zh-CN" sz="2100" kern="1200" dirty="0"/>
            <a:t>Personalized instruction</a:t>
          </a:r>
          <a:endParaRPr lang="zh-CN" altLang="en-US" sz="2100" kern="1200" dirty="0"/>
        </a:p>
      </dsp:txBody>
      <dsp:txXfrm>
        <a:off x="31904" y="23856"/>
        <a:ext cx="2357793" cy="766786"/>
      </dsp:txXfrm>
    </dsp:sp>
    <dsp:sp modelId="{C9B6EDE9-FEFE-45E2-B115-704A6605C503}">
      <dsp:nvSpPr>
        <dsp:cNvPr id="0" name=""/>
        <dsp:cNvSpPr/>
      </dsp:nvSpPr>
      <dsp:spPr bwMode="white">
        <a:xfrm>
          <a:off x="2654104" y="108966"/>
          <a:ext cx="509967" cy="596565"/>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zh-CN" altLang="en-US" sz="1700" kern="1200"/>
        </a:p>
      </dsp:txBody>
      <dsp:txXfrm>
        <a:off x="2654104" y="228279"/>
        <a:ext cx="356977" cy="357939"/>
      </dsp:txXfrm>
    </dsp:sp>
    <dsp:sp modelId="{212585B1-9CD2-4C9C-A37B-73DEA8BF1783}">
      <dsp:nvSpPr>
        <dsp:cNvPr id="0" name=""/>
        <dsp:cNvSpPr/>
      </dsp:nvSpPr>
      <dsp:spPr bwMode="white">
        <a:xfrm>
          <a:off x="3375755" y="0"/>
          <a:ext cx="2405505" cy="814498"/>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altLang="zh-CN" sz="2100" kern="1200" dirty="0"/>
            <a:t>Learning efficiency</a:t>
          </a:r>
          <a:endParaRPr lang="zh-CN" altLang="en-US" sz="2100" kern="1200" dirty="0"/>
        </a:p>
      </dsp:txBody>
      <dsp:txXfrm>
        <a:off x="3399611" y="23856"/>
        <a:ext cx="2357793" cy="766786"/>
      </dsp:txXfrm>
    </dsp:sp>
    <dsp:sp modelId="{002DC699-BDF5-49AC-9758-E37D1EED2D73}">
      <dsp:nvSpPr>
        <dsp:cNvPr id="0" name=""/>
        <dsp:cNvSpPr/>
      </dsp:nvSpPr>
      <dsp:spPr bwMode="white">
        <a:xfrm>
          <a:off x="6021811" y="108966"/>
          <a:ext cx="509967" cy="596565"/>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zh-CN" altLang="en-US" sz="1700" kern="1200"/>
        </a:p>
      </dsp:txBody>
      <dsp:txXfrm>
        <a:off x="6021811" y="228279"/>
        <a:ext cx="356977" cy="357939"/>
      </dsp:txXfrm>
    </dsp:sp>
    <dsp:sp modelId="{CDDC5AAF-B440-490C-9336-1C0E4909E71B}">
      <dsp:nvSpPr>
        <dsp:cNvPr id="0" name=""/>
        <dsp:cNvSpPr/>
      </dsp:nvSpPr>
      <dsp:spPr bwMode="white">
        <a:xfrm>
          <a:off x="6743463" y="0"/>
          <a:ext cx="2405505" cy="814498"/>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altLang="zh-CN" sz="2100" kern="1200" dirty="0"/>
            <a:t>My own experience</a:t>
          </a:r>
          <a:endParaRPr lang="zh-CN" altLang="en-US" sz="2100" kern="1200" dirty="0"/>
        </a:p>
      </dsp:txBody>
      <dsp:txXfrm>
        <a:off x="6767319" y="23856"/>
        <a:ext cx="2357793" cy="76678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1">
  <dgm:title val=""/>
  <dgm:desc val=""/>
  <dgm:catLst>
    <dgm:cat type="process" pri="5000"/>
    <dgm:cat type="convert" pri="13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rSet csTypeId="urn:microsoft.com/office/officeart/2005/8/colors/accent6_5"/>
        </dgm:pt>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vertAlign" val="mid"/>
      <dgm:param type="horzAlign" val="ctr"/>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2">
  <dgm:title val=""/>
  <dgm:desc val=""/>
  <dgm:catLst>
    <dgm:cat type="process" pri="5000"/>
    <dgm:cat type="convert" pri="13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vertAlign" val="mid"/>
      <dgm:param type="horzAlign" val="ctr"/>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3">
  <dgm:title val=""/>
  <dgm:desc val=""/>
  <dgm:catLst>
    <dgm:cat type="process" pri="5000"/>
    <dgm:cat type="convert" pri="13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vertAlign" val="mid"/>
      <dgm:param type="horzAlign" val="ctr"/>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9#4">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vertAlign" val="mid"/>
      <dgm:param type="horzAlign" val="ctr"/>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ierarchy2#1">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rSet qsTypeId="urn:microsoft.com/office/officeart/2005/8/quickstyle/simple5"/>
        </dgm:pt>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endSty" val="noArr"/>
                        <dgm:param type="begPts" val="midR"/>
                        <dgm:param type="endPts" val="midL"/>
                      </dgm:alg>
                    </dgm:if>
                    <dgm:else name="Name14">
                      <dgm:alg type="conn">
                        <dgm:param type="dim" val="1D"/>
                        <dgm:param type="endSty" val="noArr"/>
                        <dgm:param type="begPts" val="midL"/>
                        <dgm:param type="endPts" val="mid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2#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rSet qsTypeId="urn:microsoft.com/office/officeart/2005/8/quickstyle/simple5"/>
        </dgm:pt>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endSty" val="noArr"/>
                        <dgm:param type="begPts" val="midR"/>
                        <dgm:param type="endPts" val="midL"/>
                      </dgm:alg>
                    </dgm:if>
                    <dgm:else name="Name14">
                      <dgm:alg type="conn">
                        <dgm:param type="dim" val="1D"/>
                        <dgm:param type="endSty" val="noArr"/>
                        <dgm:param type="begPts" val="midL"/>
                        <dgm:param type="endPts" val="mid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2#3">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rSet qsTypeId="urn:microsoft.com/office/officeart/2005/8/quickstyle/simple5"/>
        </dgm:pt>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endSty" val="noArr"/>
                        <dgm:param type="begPts" val="midR"/>
                        <dgm:param type="endPts" val="midL"/>
                      </dgm:alg>
                    </dgm:if>
                    <dgm:else name="Name14">
                      <dgm:alg type="conn">
                        <dgm:param type="dim" val="1D"/>
                        <dgm:param type="endSty" val="noArr"/>
                        <dgm:param type="begPts" val="midL"/>
                        <dgm:param type="endPts" val="mid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5">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6">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7">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8">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9">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13T13:15:2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1 209,'456'-46,"-39"3,515 43,-767-42,-24 0,273 42,1-4,-350-8,-10-7</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13T13:16:06"/>
    </inkml:context>
    <inkml:brush xml:id="br0">
      <inkml:brushProperty name="width" value="0.3" units="cm"/>
      <inkml:brushProperty name="height" value="0.6" units="cm"/>
      <inkml:brushProperty name="color" value="#FF40FF"/>
      <inkml:brushProperty name="tip" value="rectangle"/>
      <inkml:brushProperty name="rasterOp" value="maskPen"/>
    </inkml:brush>
  </inkml:definitions>
  <inkml:trace contextRef="#ctx0" brushRef="#br0">1 1,'10666'0,"-10410"128,-11 0,-210-128</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13T13:16:06"/>
    </inkml:context>
    <inkml:brush xml:id="br0">
      <inkml:brushProperty name="width" value="0.3" units="cm"/>
      <inkml:brushProperty name="height" value="0.6" units="cm"/>
      <inkml:brushProperty name="color" value="#FF40FF"/>
      <inkml:brushProperty name="tip" value="rectangle"/>
      <inkml:brushProperty name="rasterOp" value="maskPen"/>
    </inkml:brush>
  </inkml:definitions>
  <inkml:trace contextRef="#ctx0" brushRef="#br0">1 1,'3963'0,"-3867"222,-5 0,-78-222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13T13:16:20"/>
    </inkml:context>
    <inkml:brush xml:id="br0">
      <inkml:brushProperty name="width" value="0.3" units="cm"/>
      <inkml:brushProperty name="height" value="0.6" units="cm"/>
      <inkml:brushProperty name="color" value="#FF40FF"/>
      <inkml:brushProperty name="tip" value="rectangle"/>
      <inkml:brushProperty name="rasterOp" value="maskPen"/>
    </inkml:brush>
  </inkml:definitions>
  <inkml:trace contextRef="#ctx0" brushRef="#br0">0 1,'7568'0,"-7400"11,-37 0,-96-10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13T13:16:06"/>
    </inkml:context>
    <inkml:brush xml:id="br0">
      <inkml:brushProperty name="width" value="0.3" units="cm"/>
      <inkml:brushProperty name="height" value="0.6" units="cm"/>
      <inkml:brushProperty name="color" value="#FF40FF"/>
      <inkml:brushProperty name="tip" value="rectangle"/>
      <inkml:brushProperty name="rasterOp" value="maskPen"/>
    </inkml:brush>
  </inkml:definitions>
  <inkml:trace contextRef="#ctx0" brushRef="#br0">1 1,'3963'0,"-3867"222,-5 0,-78-222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E1B64-AAD5-4C4A-89EB-1A5AD3C81A9E}" type="datetimeFigureOut">
              <a:rPr lang="zh-CN" altLang="en-US" smtClean="0"/>
              <a:t>2025/1/17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8CF7B4-3892-4FD8-9BB2-B09A61D774A6}"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B8CF7B4-3892-4FD8-9BB2-B09A61D774A6}"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8CF7B4-3892-4FD8-9BB2-B09A61D774A6}" type="slidenum">
              <a:rPr lang="zh-CN" altLang="en-US" smtClean="0"/>
              <a:t>13</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8CF7B4-3892-4FD8-9BB2-B09A61D774A6}" type="slidenum">
              <a:rPr lang="zh-CN" altLang="en-US" smtClean="0"/>
              <a:t>14</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5B8CF7B4-3892-4FD8-9BB2-B09A61D774A6}" type="slidenum">
              <a:rPr lang="zh-CN" altLang="en-US" smtClean="0"/>
              <a:t>15</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B8CF7B4-3892-4FD8-9BB2-B09A61D774A6}" type="slidenum">
              <a:rPr lang="zh-CN" altLang="en-US" smtClean="0"/>
              <a:t>17</a:t>
            </a:fld>
            <a:endParaRPr lang="zh-CN" altLang="en-US"/>
          </a:p>
        </p:txBody>
      </p:sp>
    </p:spTree>
    <p:extLst>
      <p:ext uri="{BB962C8B-B14F-4D97-AF65-F5344CB8AC3E}">
        <p14:creationId xmlns:p14="http://schemas.microsoft.com/office/powerpoint/2010/main" val="17343007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1117DDCB-88F8-4C0C-946E-463F46B0E8CA}" type="slidenum">
              <a:rPr lang="zh-CN" altLang="en-US" smtClean="0">
                <a:solidFill>
                  <a:prstClr val="black"/>
                </a:solidFill>
              </a:rPr>
              <a:t>19</a:t>
            </a:fld>
            <a:endParaRPr lang="zh-CN" alt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8CF7B4-3892-4FD8-9BB2-B09A61D774A6}" type="slidenum">
              <a:rPr lang="zh-CN" altLang="en-US" smtClean="0"/>
              <a:t>20</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8CF7B4-3892-4FD8-9BB2-B09A61D774A6}" type="slidenum">
              <a:rPr lang="zh-CN" altLang="en-US" smtClean="0"/>
              <a:t>21</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B8CF7B4-3892-4FD8-9BB2-B09A61D774A6}" type="slidenum">
              <a:rPr lang="zh-CN" altLang="en-US" smtClean="0"/>
              <a:t>25</a:t>
            </a:fld>
            <a:endParaRPr lang="zh-CN" altLang="en-US"/>
          </a:p>
        </p:txBody>
      </p:sp>
    </p:spTree>
    <p:extLst>
      <p:ext uri="{BB962C8B-B14F-4D97-AF65-F5344CB8AC3E}">
        <p14:creationId xmlns:p14="http://schemas.microsoft.com/office/powerpoint/2010/main" val="2026803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1117DDCB-88F8-4C0C-946E-463F46B0E8CA}" type="slidenum">
              <a:rPr lang="zh-CN" altLang="en-US" smtClean="0">
                <a:solidFill>
                  <a:prstClr val="black"/>
                </a:solidFill>
              </a:rPr>
              <a:t>28</a:t>
            </a:fld>
            <a:endParaRPr lang="zh-CN" alt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评分步长</a:t>
            </a:r>
          </a:p>
        </p:txBody>
      </p:sp>
      <p:sp>
        <p:nvSpPr>
          <p:cNvPr id="4" name="灯片编号占位符 3"/>
          <p:cNvSpPr>
            <a:spLocks noGrp="1"/>
          </p:cNvSpPr>
          <p:nvPr>
            <p:ph type="sldNum" sz="quarter" idx="10"/>
          </p:nvPr>
        </p:nvSpPr>
        <p:spPr/>
        <p:txBody>
          <a:bodyPr/>
          <a:lstStyle/>
          <a:p>
            <a:fld id="{5B8CF7B4-3892-4FD8-9BB2-B09A61D774A6}" type="slidenum">
              <a:rPr lang="zh-CN" altLang="en-US" smtClean="0"/>
              <a:t>29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117DDCB-88F8-4C0C-946E-463F46B0E8CA}" type="slidenum">
              <a:rPr lang="zh-CN" altLang="en-US" smtClean="0">
                <a:solidFill>
                  <a:prstClr val="black"/>
                </a:solidFill>
              </a:rPr>
              <a:t>2</a:t>
            </a:fld>
            <a:endParaRPr lang="zh-CN" alt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5B8CF7B4-3892-4FD8-9BB2-B09A61D774A6}" type="slidenum">
              <a:rPr lang="zh-CN" altLang="en-US" smtClean="0"/>
              <a:t>30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5B8CF7B4-3892-4FD8-9BB2-B09A61D774A6}" type="slidenum">
              <a:rPr lang="zh-CN" altLang="en-US" smtClean="0"/>
              <a:t>31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5B8CF7B4-3892-4FD8-9BB2-B09A61D774A6}" type="slidenum">
              <a:rPr lang="zh-CN" altLang="en-US" smtClean="0"/>
              <a:t>32</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1117DDCB-88F8-4C0C-946E-463F46B0E8CA}" type="slidenum">
              <a:rPr lang="zh-CN" altLang="en-US" smtClean="0">
                <a:solidFill>
                  <a:prstClr val="black"/>
                </a:solidFill>
              </a:rPr>
              <a:t>38</a:t>
            </a:fld>
            <a:endParaRPr lang="zh-CN" alt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1+4</a:t>
            </a:r>
            <a:endParaRPr lang="zh-CN" altLang="en-US" dirty="0"/>
          </a:p>
        </p:txBody>
      </p:sp>
      <p:sp>
        <p:nvSpPr>
          <p:cNvPr id="4" name="灯片编号占位符 3"/>
          <p:cNvSpPr>
            <a:spLocks noGrp="1"/>
          </p:cNvSpPr>
          <p:nvPr>
            <p:ph type="sldNum" sz="quarter" idx="5"/>
          </p:nvPr>
        </p:nvSpPr>
        <p:spPr/>
        <p:txBody>
          <a:bodyPr/>
          <a:lstStyle/>
          <a:p>
            <a:fld id="{5B8CF7B4-3892-4FD8-9BB2-B09A61D774A6}" type="slidenum">
              <a:rPr lang="zh-CN" altLang="en-US" smtClean="0"/>
              <a:t>40</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B8CF7B4-3892-4FD8-9BB2-B09A61D774A6}" type="slidenum">
              <a:rPr lang="zh-CN" altLang="en-US" smtClean="0"/>
              <a:t>41</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B8CF7B4-3892-4FD8-9BB2-B09A61D774A6}" type="slidenum">
              <a:rPr lang="zh-CN" altLang="en-US" smtClean="0"/>
              <a:t>42</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B8CF7B4-3892-4FD8-9BB2-B09A61D774A6}" type="slidenum">
              <a:rPr lang="zh-CN" altLang="en-US" smtClean="0"/>
              <a:t>44</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B8CF7B4-3892-4FD8-9BB2-B09A61D774A6}" type="slidenum">
              <a:rPr lang="zh-CN" altLang="en-US" smtClean="0"/>
              <a:t>45</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B8CF7B4-3892-4FD8-9BB2-B09A61D774A6}" type="slidenum">
              <a:rPr lang="zh-CN" altLang="en-US" smtClean="0"/>
              <a:t>46</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117DDCB-88F8-4C0C-946E-463F46B0E8CA}" type="slidenum">
              <a:rPr lang="zh-CN" altLang="en-US" smtClean="0">
                <a:solidFill>
                  <a:prstClr val="black"/>
                </a:solidFill>
              </a:rPr>
              <a:t>4</a:t>
            </a:fld>
            <a:endParaRPr lang="zh-CN" altLang="en-US">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B8CF7B4-3892-4FD8-9BB2-B09A61D774A6}" type="slidenum">
              <a:rPr lang="zh-CN" altLang="en-US" smtClean="0"/>
              <a:t>47</a:t>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B8CF7B4-3892-4FD8-9BB2-B09A61D774A6}" type="slidenum">
              <a:rPr lang="zh-CN" altLang="en-US" smtClean="0"/>
              <a:t>48</a:t>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B8CF7B4-3892-4FD8-9BB2-B09A61D774A6}" type="slidenum">
              <a:rPr lang="zh-CN" altLang="en-US" smtClean="0"/>
              <a:t>49</a:t>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5B8CF7B4-3892-4FD8-9BB2-B09A61D774A6}" type="slidenum">
              <a:rPr lang="zh-CN" altLang="en-US" smtClean="0"/>
              <a:t>52</a:t>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117DDCB-88F8-4C0C-946E-463F46B0E8CA}" type="slidenum">
              <a:rPr lang="zh-CN" altLang="en-US" smtClean="0">
                <a:solidFill>
                  <a:prstClr val="black"/>
                </a:solidFill>
              </a:rPr>
              <a:t>53</a:t>
            </a:fld>
            <a:endParaRPr lang="zh-CN" altLang="en-US">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B8CF7B4-3892-4FD8-9BB2-B09A61D774A6}" type="slidenum">
              <a:rPr lang="zh-CN" altLang="en-US" smtClean="0"/>
              <a:t>54</a:t>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B8CF7B4-3892-4FD8-9BB2-B09A61D774A6}" type="slidenum">
              <a:rPr lang="zh-CN" altLang="en-US" smtClean="0"/>
              <a:t>55</a:t>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B8CF7B4-3892-4FD8-9BB2-B09A61D774A6}" type="slidenum">
              <a:rPr lang="zh-CN" altLang="en-US" smtClean="0"/>
              <a:t>56</a:t>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117DDCB-88F8-4C0C-946E-463F46B0E8CA}" type="slidenum">
              <a:rPr lang="zh-CN" altLang="en-US" smtClean="0">
                <a:solidFill>
                  <a:prstClr val="black"/>
                </a:solidFill>
              </a:rPr>
              <a:t>57</a:t>
            </a:fld>
            <a:endParaRPr lang="zh-CN" altLang="en-US">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117DDCB-88F8-4C0C-946E-463F46B0E8CA}" type="slidenum">
              <a:rPr lang="zh-CN" altLang="en-US" smtClean="0">
                <a:solidFill>
                  <a:prstClr val="black"/>
                </a:solidFill>
              </a:rPr>
              <a:t>5</a:t>
            </a:fld>
            <a:endParaRPr lang="zh-CN" altLang="en-US">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B8CF7B4-3892-4FD8-9BB2-B09A61D774A6}" type="slidenum">
              <a:rPr lang="zh-CN" altLang="en-US" smtClean="0"/>
              <a:t>70</a:t>
            </a:fld>
            <a:endParaRPr lang="zh-CN" altLang="en-US"/>
          </a:p>
        </p:txBody>
      </p:sp>
    </p:spTree>
    <p:extLst>
      <p:ext uri="{BB962C8B-B14F-4D97-AF65-F5344CB8AC3E}">
        <p14:creationId xmlns:p14="http://schemas.microsoft.com/office/powerpoint/2010/main" val="34502875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5B8CF7B4-3892-4FD8-9BB2-B09A61D774A6}" type="slidenum">
              <a:rPr lang="zh-CN" altLang="en-US" smtClean="0"/>
              <a:t>72</a:t>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5B8CF7B4-3892-4FD8-9BB2-B09A61D774A6}" type="slidenum">
              <a:rPr lang="zh-CN" altLang="en-US" smtClean="0"/>
              <a:t>73</a:t>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117DDCB-88F8-4C0C-946E-463F46B0E8C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74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B8CF7B4-3892-4FD8-9BB2-B09A61D774A6}" type="slidenum">
              <a:rPr lang="zh-CN" altLang="en-US" smtClean="0"/>
              <a:t>8</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117DDCB-88F8-4C0C-946E-463F46B0E8CA}" type="slidenum">
              <a:rPr lang="zh-CN" altLang="en-US" smtClean="0">
                <a:solidFill>
                  <a:prstClr val="black"/>
                </a:solidFill>
              </a:rPr>
              <a:t>9</a:t>
            </a:fld>
            <a:endParaRPr lang="zh-CN" alt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8CF7B4-3892-4FD8-9BB2-B09A61D774A6}" type="slidenum">
              <a:rPr lang="zh-CN" altLang="en-US" smtClean="0"/>
              <a:t>10</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8CF7B4-3892-4FD8-9BB2-B09A61D774A6}" type="slidenum">
              <a:rPr lang="zh-CN" altLang="en-US" smtClean="0"/>
              <a:t>11</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1117DDCB-88F8-4C0C-946E-463F46B0E8CA}" type="slidenum">
              <a:rPr lang="zh-CN" altLang="en-US" smtClean="0">
                <a:solidFill>
                  <a:prstClr val="black"/>
                </a:solidFill>
              </a:rPr>
              <a:t>12</a:t>
            </a:fld>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7" name="矩形 6"/>
          <p:cNvSpPr/>
          <p:nvPr userDrawn="1"/>
        </p:nvSpPr>
        <p:spPr>
          <a:xfrm>
            <a:off x="-9157" y="0"/>
            <a:ext cx="12192000" cy="3645024"/>
          </a:xfrm>
          <a:prstGeom prst="rect">
            <a:avLst/>
          </a:prstGeom>
          <a:solidFill>
            <a:srgbClr val="3F67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微软雅黑" panose="020B0503020204020204" pitchFamily="34" charset="-122"/>
            </a:endParaRPr>
          </a:p>
        </p:txBody>
      </p:sp>
      <p:sp>
        <p:nvSpPr>
          <p:cNvPr id="2" name="标题 1"/>
          <p:cNvSpPr>
            <a:spLocks noGrp="1"/>
          </p:cNvSpPr>
          <p:nvPr>
            <p:ph type="ctrTitle"/>
          </p:nvPr>
        </p:nvSpPr>
        <p:spPr>
          <a:xfrm>
            <a:off x="4348544" y="3903073"/>
            <a:ext cx="7827128" cy="1258673"/>
          </a:xfrm>
        </p:spPr>
        <p:txBody>
          <a:bodyPr>
            <a:normAutofit/>
          </a:bodyPr>
          <a:lstStyle>
            <a:lvl1pPr>
              <a:defRPr sz="4000">
                <a:solidFill>
                  <a:schemeClr val="tx1"/>
                </a:solidFill>
                <a:latin typeface="黑体" panose="02010609060101010101" pitchFamily="49" charset="-122"/>
                <a:ea typeface="黑体" panose="02010609060101010101" pitchFamily="49" charset="-122"/>
              </a:defRPr>
            </a:lvl1pPr>
          </a:lstStyle>
          <a:p>
            <a:r>
              <a:rPr lang="zh-CN" altLang="en-US" dirty="0"/>
              <a:t>单击此处编辑母版标题样式</a:t>
            </a:r>
          </a:p>
        </p:txBody>
      </p:sp>
      <p:grpSp>
        <p:nvGrpSpPr>
          <p:cNvPr id="12" name="组合 11"/>
          <p:cNvGrpSpPr/>
          <p:nvPr userDrawn="1"/>
        </p:nvGrpSpPr>
        <p:grpSpPr>
          <a:xfrm>
            <a:off x="1030778" y="188641"/>
            <a:ext cx="3557064" cy="668111"/>
            <a:chOff x="943672" y="188640"/>
            <a:chExt cx="3256474" cy="668111"/>
          </a:xfrm>
        </p:grpSpPr>
        <p:sp>
          <p:nvSpPr>
            <p:cNvPr id="14" name="文本框 13"/>
            <p:cNvSpPr txBox="1"/>
            <p:nvPr userDrawn="1"/>
          </p:nvSpPr>
          <p:spPr>
            <a:xfrm>
              <a:off x="1137992" y="188640"/>
              <a:ext cx="2704972" cy="369332"/>
            </a:xfrm>
            <a:prstGeom prst="rect">
              <a:avLst/>
            </a:prstGeom>
            <a:noFill/>
          </p:spPr>
          <p:txBody>
            <a:bodyPr wrap="none" rtlCol="0">
              <a:spAutoFit/>
            </a:bodyPr>
            <a:lstStyle/>
            <a:p>
              <a:r>
                <a:rPr lang="zh-CN" altLang="en-US" sz="1800" b="0" dirty="0">
                  <a:solidFill>
                    <a:schemeClr val="bg1"/>
                  </a:solidFill>
                  <a:latin typeface="方正启体简体" panose="03000509000000000000" pitchFamily="65" charset="-122"/>
                  <a:ea typeface="方正启体简体" panose="03000509000000000000" pitchFamily="65" charset="-122"/>
                </a:rPr>
                <a:t>北京市海淀区教师进修学校</a:t>
              </a:r>
            </a:p>
          </p:txBody>
        </p:sp>
        <p:sp>
          <p:nvSpPr>
            <p:cNvPr id="15" name="文本框 14"/>
            <p:cNvSpPr txBox="1"/>
            <p:nvPr userDrawn="1"/>
          </p:nvSpPr>
          <p:spPr>
            <a:xfrm>
              <a:off x="943672" y="518197"/>
              <a:ext cx="3256474" cy="338554"/>
            </a:xfrm>
            <a:prstGeom prst="rect">
              <a:avLst/>
            </a:prstGeom>
            <a:noFill/>
          </p:spPr>
          <p:txBody>
            <a:bodyPr wrap="none" rtlCol="0">
              <a:spAutoFit/>
            </a:bodyPr>
            <a:lstStyle/>
            <a:p>
              <a:r>
                <a:rPr lang="en-US" altLang="zh-CN" sz="1600" dirty="0">
                  <a:solidFill>
                    <a:schemeClr val="bg1"/>
                  </a:solidFill>
                  <a:latin typeface="Calibri" panose="020F0502020204030204" pitchFamily="34" charset="0"/>
                  <a:ea typeface="迷你简启体" panose="03000509000000000000" pitchFamily="65" charset="-122"/>
                </a:rPr>
                <a:t>Beijing </a:t>
              </a:r>
              <a:r>
                <a:rPr lang="en-US" altLang="zh-CN" sz="1600" dirty="0" err="1">
                  <a:solidFill>
                    <a:schemeClr val="bg1"/>
                  </a:solidFill>
                  <a:latin typeface="Calibri" panose="020F0502020204030204" pitchFamily="34" charset="0"/>
                  <a:ea typeface="迷你简启体" panose="03000509000000000000" pitchFamily="65" charset="-122"/>
                </a:rPr>
                <a:t>Haidian</a:t>
              </a:r>
              <a:r>
                <a:rPr lang="en-US" altLang="zh-CN" sz="1600" dirty="0">
                  <a:solidFill>
                    <a:schemeClr val="bg1"/>
                  </a:solidFill>
                  <a:latin typeface="Calibri" panose="020F0502020204030204" pitchFamily="34" charset="0"/>
                  <a:ea typeface="迷你简启体" panose="03000509000000000000" pitchFamily="65" charset="-122"/>
                </a:rPr>
                <a:t> Teachers Training College</a:t>
              </a:r>
              <a:endParaRPr lang="zh-CN" altLang="en-US" sz="1600" dirty="0">
                <a:solidFill>
                  <a:schemeClr val="bg1"/>
                </a:solidFill>
                <a:latin typeface="Calibri" panose="020F0502020204030204" pitchFamily="34" charset="0"/>
                <a:ea typeface="迷你简启体" panose="03000509000000000000" pitchFamily="65" charset="-122"/>
              </a:endParaRPr>
            </a:p>
          </p:txBody>
        </p:sp>
      </p:grpSp>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148" y="12430"/>
            <a:ext cx="1104905" cy="1011535"/>
          </a:xfrm>
          <a:prstGeom prst="rect">
            <a:avLst/>
          </a:prstGeom>
        </p:spPr>
      </p:pic>
      <p:sp>
        <p:nvSpPr>
          <p:cNvPr id="18" name="矩形 17"/>
          <p:cNvSpPr/>
          <p:nvPr userDrawn="1"/>
        </p:nvSpPr>
        <p:spPr>
          <a:xfrm>
            <a:off x="0" y="3801958"/>
            <a:ext cx="8219677" cy="72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微软雅黑" panose="020B0503020204020204" pitchFamily="34" charset="-122"/>
            </a:endParaRPr>
          </a:p>
        </p:txBody>
      </p:sp>
      <p:sp>
        <p:nvSpPr>
          <p:cNvPr id="19" name="矩形 18"/>
          <p:cNvSpPr/>
          <p:nvPr userDrawn="1"/>
        </p:nvSpPr>
        <p:spPr>
          <a:xfrm>
            <a:off x="8973721" y="3801958"/>
            <a:ext cx="3218279" cy="72000"/>
          </a:xfrm>
          <a:prstGeom prst="rect">
            <a:avLst/>
          </a:prstGeom>
          <a:solidFill>
            <a:srgbClr val="3F67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微软雅黑" panose="020B0503020204020204" pitchFamily="34" charset="-122"/>
            </a:endParaRPr>
          </a:p>
        </p:txBody>
      </p:sp>
      <p:sp>
        <p:nvSpPr>
          <p:cNvPr id="21" name="副标题 2"/>
          <p:cNvSpPr>
            <a:spLocks noGrp="1"/>
          </p:cNvSpPr>
          <p:nvPr>
            <p:ph type="subTitle" idx="1"/>
          </p:nvPr>
        </p:nvSpPr>
        <p:spPr>
          <a:xfrm>
            <a:off x="4348544" y="5202864"/>
            <a:ext cx="7826405" cy="962754"/>
          </a:xfrm>
        </p:spPr>
        <p:txBody>
          <a:bodyPr>
            <a:normAutofit/>
          </a:bodyPr>
          <a:lstStyle>
            <a:lvl1pPr marL="0" indent="0" algn="r">
              <a:buNone/>
              <a:defRPr sz="2800">
                <a:solidFill>
                  <a:schemeClr val="tx1">
                    <a:tint val="75000"/>
                  </a:schemeClr>
                </a:solidFill>
                <a:latin typeface="黑体" panose="02010609060101010101" pitchFamily="49" charset="-122"/>
                <a:ea typeface="黑体" panose="02010609060101010101" pitchFamily="49" charset="-12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93420691-2B12-42BE-9ECB-BA89A0D1C4B9}" type="datetimeFigureOut">
              <a:rPr lang="zh-CN" altLang="en-US" smtClean="0">
                <a:solidFill>
                  <a:prstClr val="black">
                    <a:tint val="75000"/>
                  </a:prstClr>
                </a:solidFill>
              </a:rPr>
              <a:t>2025/1/17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6FDAAE-121E-400D-B024-F201987F4564}"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93420691-2B12-42BE-9ECB-BA89A0D1C4B9}" type="datetimeFigureOut">
              <a:rPr lang="zh-CN" altLang="en-US" smtClean="0">
                <a:solidFill>
                  <a:prstClr val="black">
                    <a:tint val="75000"/>
                  </a:prstClr>
                </a:solidFill>
              </a:rPr>
              <a:t>2025/1/17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6FDAAE-121E-400D-B024-F201987F4564}"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93420691-2B12-42BE-9ECB-BA89A0D1C4B9}" type="datetimeFigureOut">
              <a:rPr lang="zh-CN" altLang="en-US" smtClean="0">
                <a:solidFill>
                  <a:prstClr val="black">
                    <a:tint val="75000"/>
                  </a:prstClr>
                </a:solidFill>
              </a:rPr>
              <a:t>2025/1/17</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6FDAAE-121E-400D-B024-F201987F4564}"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93420691-2B12-42BE-9ECB-BA89A0D1C4B9}" type="datetimeFigureOut">
              <a:rPr lang="zh-CN" altLang="en-US" smtClean="0">
                <a:solidFill>
                  <a:prstClr val="black">
                    <a:tint val="75000"/>
                  </a:prstClr>
                </a:solidFill>
              </a:rPr>
              <a:t>2025/1/17</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C6FDAAE-121E-400D-B024-F201987F4564}"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93420691-2B12-42BE-9ECB-BA89A0D1C4B9}" type="datetimeFigureOut">
              <a:rPr lang="zh-CN" altLang="en-US" smtClean="0">
                <a:solidFill>
                  <a:prstClr val="black">
                    <a:tint val="75000"/>
                  </a:prstClr>
                </a:solidFill>
              </a:rPr>
              <a:t>2025/1/17</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C6FDAAE-121E-400D-B024-F201987F4564}"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420691-2B12-42BE-9ECB-BA89A0D1C4B9}" type="datetimeFigureOut">
              <a:rPr lang="zh-CN" altLang="en-US" smtClean="0">
                <a:solidFill>
                  <a:prstClr val="black">
                    <a:tint val="75000"/>
                  </a:prstClr>
                </a:solidFill>
              </a:rPr>
              <a:t>2025/1/17</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C6FDAAE-121E-400D-B024-F201987F4564}"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93420691-2B12-42BE-9ECB-BA89A0D1C4B9}" type="datetimeFigureOut">
              <a:rPr lang="zh-CN" altLang="en-US" smtClean="0">
                <a:solidFill>
                  <a:prstClr val="black">
                    <a:tint val="75000"/>
                  </a:prstClr>
                </a:solidFill>
              </a:rPr>
              <a:t>2025/1/17</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6FDAAE-121E-400D-B024-F201987F4564}"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93420691-2B12-42BE-9ECB-BA89A0D1C4B9}" type="datetimeFigureOut">
              <a:rPr lang="zh-CN" altLang="en-US" smtClean="0">
                <a:solidFill>
                  <a:prstClr val="black">
                    <a:tint val="75000"/>
                  </a:prstClr>
                </a:solidFill>
              </a:rPr>
              <a:t>2025/1/17</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6FDAAE-121E-400D-B024-F201987F4564}"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93420691-2B12-42BE-9ECB-BA89A0D1C4B9}" type="datetimeFigureOut">
              <a:rPr lang="zh-CN" altLang="en-US" smtClean="0">
                <a:solidFill>
                  <a:prstClr val="black">
                    <a:tint val="75000"/>
                  </a:prstClr>
                </a:solidFill>
              </a:rPr>
              <a:t>2025/1/17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6FDAAE-121E-400D-B024-F201987F4564}"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93420691-2B12-42BE-9ECB-BA89A0D1C4B9}" type="datetimeFigureOut">
              <a:rPr lang="zh-CN" altLang="en-US" smtClean="0">
                <a:solidFill>
                  <a:prstClr val="black">
                    <a:tint val="75000"/>
                  </a:prstClr>
                </a:solidFill>
              </a:rPr>
              <a:t>2025/1/17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6FDAAE-121E-400D-B024-F201987F4564}"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bg>
      <p:bgPr>
        <a:solidFill>
          <a:schemeClr val="bg1">
            <a:lumMod val="95000"/>
          </a:schemeClr>
        </a:solidFill>
        <a:effectLst/>
      </p:bgPr>
    </p:bg>
    <p:spTree>
      <p:nvGrpSpPr>
        <p:cNvPr id="1" name=""/>
        <p:cNvGrpSpPr/>
        <p:nvPr/>
      </p:nvGrpSpPr>
      <p:grpSpPr>
        <a:xfrm>
          <a:off x="0" y="0"/>
          <a:ext cx="0" cy="0"/>
          <a:chOff x="0" y="0"/>
          <a:chExt cx="0" cy="0"/>
        </a:xfrm>
      </p:grpSpPr>
      <p:sp>
        <p:nvSpPr>
          <p:cNvPr id="11" name="矩形 10"/>
          <p:cNvSpPr/>
          <p:nvPr userDrawn="1"/>
        </p:nvSpPr>
        <p:spPr>
          <a:xfrm>
            <a:off x="1" y="6731540"/>
            <a:ext cx="12192000" cy="15111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微软雅黑" panose="020B0503020204020204" pitchFamily="34" charset="-122"/>
            </a:endParaRPr>
          </a:p>
        </p:txBody>
      </p:sp>
      <p:sp>
        <p:nvSpPr>
          <p:cNvPr id="10" name="矩形 9"/>
          <p:cNvSpPr/>
          <p:nvPr userDrawn="1"/>
        </p:nvSpPr>
        <p:spPr>
          <a:xfrm>
            <a:off x="-9157" y="0"/>
            <a:ext cx="12192000" cy="119675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微软雅黑" panose="020B0503020204020204" pitchFamily="34" charset="-122"/>
            </a:endParaRPr>
          </a:p>
        </p:txBody>
      </p:sp>
      <p:sp>
        <p:nvSpPr>
          <p:cNvPr id="18" name="矩形 17"/>
          <p:cNvSpPr/>
          <p:nvPr userDrawn="1"/>
        </p:nvSpPr>
        <p:spPr>
          <a:xfrm>
            <a:off x="-9158" y="1300962"/>
            <a:ext cx="8219677" cy="72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微软雅黑" panose="020B0503020204020204" pitchFamily="34" charset="-122"/>
            </a:endParaRPr>
          </a:p>
        </p:txBody>
      </p:sp>
      <p:sp>
        <p:nvSpPr>
          <p:cNvPr id="19" name="矩形 18"/>
          <p:cNvSpPr/>
          <p:nvPr userDrawn="1"/>
        </p:nvSpPr>
        <p:spPr>
          <a:xfrm>
            <a:off x="8964563" y="1300962"/>
            <a:ext cx="3218279" cy="7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微软雅黑" panose="020B0503020204020204" pitchFamily="34" charset="-122"/>
            </a:endParaRPr>
          </a:p>
        </p:txBody>
      </p:sp>
      <p:sp>
        <p:nvSpPr>
          <p:cNvPr id="22" name="标题 1"/>
          <p:cNvSpPr>
            <a:spLocks noGrp="1"/>
          </p:cNvSpPr>
          <p:nvPr>
            <p:ph type="title"/>
          </p:nvPr>
        </p:nvSpPr>
        <p:spPr>
          <a:xfrm>
            <a:off x="0" y="1372962"/>
            <a:ext cx="12182841" cy="635598"/>
          </a:xfrm>
        </p:spPr>
        <p:txBody>
          <a:bodyPr>
            <a:normAutofit/>
          </a:bodyPr>
          <a:lstStyle>
            <a:lvl1pPr algn="ctr">
              <a:defRPr sz="2800">
                <a:latin typeface="黑体" panose="02010609060101010101" pitchFamily="49" charset="-122"/>
                <a:ea typeface="黑体" panose="02010609060101010101" pitchFamily="49" charset="-122"/>
              </a:defRPr>
            </a:lvl1pPr>
          </a:lstStyle>
          <a:p>
            <a:r>
              <a:rPr lang="zh-CN" altLang="en-US" dirty="0"/>
              <a:t>单击此处编辑母版标题样式</a:t>
            </a:r>
          </a:p>
        </p:txBody>
      </p:sp>
      <p:sp>
        <p:nvSpPr>
          <p:cNvPr id="23" name="内容占位符 2"/>
          <p:cNvSpPr>
            <a:spLocks noGrp="1"/>
          </p:cNvSpPr>
          <p:nvPr>
            <p:ph idx="1"/>
          </p:nvPr>
        </p:nvSpPr>
        <p:spPr>
          <a:xfrm>
            <a:off x="275549" y="2173830"/>
            <a:ext cx="11640900" cy="4381500"/>
          </a:xfrm>
        </p:spPr>
        <p:txBody>
          <a:bodyPr>
            <a:normAutofit/>
          </a:bodyPr>
          <a:lstStyle>
            <a:lvl1pPr marL="342900" indent="-342900" algn="ctr">
              <a:buFont typeface="Wingdings" panose="05000000000000000000" pitchFamily="2" charset="2"/>
              <a:buChar char="Ø"/>
              <a:defRPr sz="2400">
                <a:latin typeface="黑体" panose="02010609060101010101" pitchFamily="49" charset="-122"/>
                <a:ea typeface="黑体" panose="02010609060101010101" pitchFamily="49" charset="-122"/>
              </a:defRPr>
            </a:lvl1pPr>
          </a:lstStyle>
          <a:p>
            <a:pPr lvl="0"/>
            <a:r>
              <a:rPr lang="zh-CN" altLang="en-US" dirty="0"/>
              <a:t>单击此处编辑母版文本样式</a:t>
            </a:r>
          </a:p>
        </p:txBody>
      </p:sp>
      <p:sp>
        <p:nvSpPr>
          <p:cNvPr id="9" name="标题 1"/>
          <p:cNvSpPr txBox="1"/>
          <p:nvPr userDrawn="1"/>
        </p:nvSpPr>
        <p:spPr>
          <a:xfrm>
            <a:off x="335360" y="44624"/>
            <a:ext cx="5903640" cy="447645"/>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微软雅黑" panose="020B0503020204020204" pitchFamily="34" charset="-122"/>
                <a:cs typeface="+mj-cs"/>
              </a:defRPr>
            </a:lvl1pPr>
          </a:lstStyle>
          <a:p>
            <a:pPr algn="l"/>
            <a:r>
              <a:rPr kumimoji="1" lang="zh-CN" altLang="en-US" sz="2000" b="0" dirty="0">
                <a:solidFill>
                  <a:schemeClr val="bg1"/>
                </a:solidFill>
                <a:effectLst>
                  <a:outerShdw blurRad="38100" dist="38100" dir="2700000" algn="tl">
                    <a:srgbClr val="000000">
                      <a:alpha val="43137"/>
                    </a:srgbClr>
                  </a:outerShdw>
                </a:effectLst>
                <a:latin typeface="微软雅黑" panose="020B0503020204020204" pitchFamily="34" charset="-122"/>
              </a:rPr>
              <a:t>海淀</a:t>
            </a:r>
            <a:r>
              <a:rPr kumimoji="1" lang="en-US" altLang="zh-CN" sz="2000" b="0" dirty="0">
                <a:solidFill>
                  <a:schemeClr val="bg1"/>
                </a:solidFill>
                <a:effectLst>
                  <a:outerShdw blurRad="38100" dist="38100" dir="2700000" algn="tl">
                    <a:srgbClr val="000000">
                      <a:alpha val="43137"/>
                    </a:srgbClr>
                  </a:outerShdw>
                </a:effectLst>
                <a:latin typeface="微软雅黑" panose="020B0503020204020204" pitchFamily="34" charset="-122"/>
              </a:rPr>
              <a:t>·</a:t>
            </a:r>
            <a:r>
              <a:rPr kumimoji="1" lang="zh-CN" altLang="en-US" sz="2000" b="0" dirty="0">
                <a:solidFill>
                  <a:schemeClr val="bg1"/>
                </a:solidFill>
                <a:effectLst>
                  <a:outerShdw blurRad="38100" dist="38100" dir="2700000" algn="tl">
                    <a:srgbClr val="000000">
                      <a:alpha val="43137"/>
                    </a:srgbClr>
                  </a:outerShdw>
                </a:effectLst>
                <a:latin typeface="微软雅黑" panose="020B0503020204020204" pitchFamily="34" charset="-122"/>
              </a:rPr>
              <a:t>空中课堂（高中）</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空白内容">
    <p:spTree>
      <p:nvGrpSpPr>
        <p:cNvPr id="1" name=""/>
        <p:cNvGrpSpPr/>
        <p:nvPr/>
      </p:nvGrpSpPr>
      <p:grpSpPr>
        <a:xfrm>
          <a:off x="0" y="0"/>
          <a:ext cx="0" cy="0"/>
          <a:chOff x="0" y="0"/>
          <a:chExt cx="0" cy="0"/>
        </a:xfrm>
      </p:grpSpPr>
      <p:sp>
        <p:nvSpPr>
          <p:cNvPr id="12" name="矩形 11"/>
          <p:cNvSpPr/>
          <p:nvPr userDrawn="1"/>
        </p:nvSpPr>
        <p:spPr bwMode="auto">
          <a:xfrm>
            <a:off x="0" y="6400424"/>
            <a:ext cx="12192001" cy="457574"/>
          </a:xfrm>
          <a:prstGeom prst="rect">
            <a:avLst/>
          </a:prstGeom>
          <a:gradFill>
            <a:gsLst>
              <a:gs pos="80000">
                <a:srgbClr val="026DCE">
                  <a:alpha val="70000"/>
                </a:srgbClr>
              </a:gs>
              <a:gs pos="26000">
                <a:schemeClr val="tx2"/>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160"/>
          </a:p>
        </p:txBody>
      </p:sp>
      <p:sp>
        <p:nvSpPr>
          <p:cNvPr id="10" name="矩形 9"/>
          <p:cNvSpPr/>
          <p:nvPr userDrawn="1"/>
        </p:nvSpPr>
        <p:spPr bwMode="auto">
          <a:xfrm>
            <a:off x="-1" y="-30479"/>
            <a:ext cx="12192001" cy="953600"/>
          </a:xfrm>
          <a:prstGeom prst="rect">
            <a:avLst/>
          </a:prstGeom>
          <a:gradFill flip="none" rotWithShape="1">
            <a:gsLst>
              <a:gs pos="21000">
                <a:schemeClr val="accent2">
                  <a:lumMod val="75000"/>
                  <a:lumOff val="25000"/>
                </a:schemeClr>
              </a:gs>
              <a:gs pos="86000">
                <a:schemeClr val="tx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160"/>
          </a:p>
        </p:txBody>
      </p:sp>
      <p:sp>
        <p:nvSpPr>
          <p:cNvPr id="15" name="灯片编号占位符 3"/>
          <p:cNvSpPr txBox="1"/>
          <p:nvPr userDrawn="1"/>
        </p:nvSpPr>
        <p:spPr>
          <a:xfrm>
            <a:off x="239349" y="6487289"/>
            <a:ext cx="1919817" cy="283846"/>
          </a:xfrm>
          <a:prstGeom prst="rect">
            <a:avLst/>
          </a:prstGeom>
        </p:spPr>
        <p:txBody>
          <a:bodyPr/>
          <a:lstStyle>
            <a:defPPr>
              <a:defRPr lang="zh-CN"/>
            </a:defPPr>
            <a:lvl1pPr marL="0" algn="l" defTabSz="914400" rtl="0" eaLnBrk="1" latinLnBrk="0" hangingPunct="1">
              <a:defRPr sz="1200" i="0" kern="1200">
                <a:solidFill>
                  <a:schemeClr val="accent6">
                    <a:lumMod val="50000"/>
                  </a:schemeClr>
                </a:solidFill>
                <a:latin typeface="微软雅黑" panose="020B0503020204020204" pitchFamily="34" charset="-122"/>
                <a:ea typeface="微软雅黑" panose="020B0503020204020204" pitchFamily="34"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e-DE" altLang="en-US" sz="1440" b="1" dirty="0">
                <a:solidFill>
                  <a:schemeClr val="bg1"/>
                </a:solidFill>
              </a:rPr>
              <a:t> </a:t>
            </a:r>
            <a:fld id="{7C5E4C7A-43C3-449A-8119-E420EB00870B}" type="slidenum">
              <a:rPr lang="zh-CN" altLang="en-US" sz="1440" b="1" smtClean="0">
                <a:solidFill>
                  <a:schemeClr val="bg1"/>
                </a:solidFill>
              </a:rPr>
              <a:t>‹#›</a:t>
            </a:fld>
            <a:endParaRPr lang="en-US" sz="1440" b="1" dirty="0">
              <a:solidFill>
                <a:schemeClr val="bg1"/>
              </a:solidFill>
            </a:endParaRPr>
          </a:p>
        </p:txBody>
      </p:sp>
      <p:sp>
        <p:nvSpPr>
          <p:cNvPr id="7" name="标题 1"/>
          <p:cNvSpPr>
            <a:spLocks noGrp="1"/>
          </p:cNvSpPr>
          <p:nvPr>
            <p:ph type="title"/>
          </p:nvPr>
        </p:nvSpPr>
        <p:spPr>
          <a:xfrm>
            <a:off x="392168" y="145882"/>
            <a:ext cx="7776633" cy="777240"/>
          </a:xfrm>
        </p:spPr>
        <p:txBody>
          <a:bodyPr/>
          <a:lstStyle>
            <a:lvl1pPr algn="l">
              <a:defRPr sz="2640" b="1">
                <a:solidFill>
                  <a:schemeClr val="bg1"/>
                </a:solidFill>
                <a:latin typeface="Times New Roman" panose="02020603050405020304" charset="0"/>
                <a:ea typeface="微软雅黑" panose="020B0503020204020204" pitchFamily="34" charset="-122"/>
                <a:cs typeface="Times New Roman" panose="02020603050405020304" charset="0"/>
              </a:defRPr>
            </a:lvl1pPr>
          </a:lstStyle>
          <a:p>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chemeClr val="bg1">
            <a:lumMod val="95000"/>
          </a:schemeClr>
        </a:solidFill>
        <a:effectLst/>
      </p:bgPr>
    </p:bg>
    <p:spTree>
      <p:nvGrpSpPr>
        <p:cNvPr id="1" name=""/>
        <p:cNvGrpSpPr/>
        <p:nvPr/>
      </p:nvGrpSpPr>
      <p:grpSpPr>
        <a:xfrm>
          <a:off x="0" y="0"/>
          <a:ext cx="0" cy="0"/>
          <a:chOff x="0" y="0"/>
          <a:chExt cx="0" cy="0"/>
        </a:xfrm>
      </p:grpSpPr>
      <p:sp>
        <p:nvSpPr>
          <p:cNvPr id="11" name="矩形 10"/>
          <p:cNvSpPr/>
          <p:nvPr userDrawn="1"/>
        </p:nvSpPr>
        <p:spPr>
          <a:xfrm>
            <a:off x="1" y="6731540"/>
            <a:ext cx="12192000" cy="15111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微软雅黑" panose="020B0503020204020204" pitchFamily="34" charset="-122"/>
            </a:endParaRPr>
          </a:p>
        </p:txBody>
      </p:sp>
      <p:sp>
        <p:nvSpPr>
          <p:cNvPr id="10" name="矩形 9"/>
          <p:cNvSpPr/>
          <p:nvPr userDrawn="1"/>
        </p:nvSpPr>
        <p:spPr>
          <a:xfrm>
            <a:off x="-9157" y="0"/>
            <a:ext cx="12192000" cy="119675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微软雅黑" panose="020B0503020204020204" pitchFamily="34" charset="-122"/>
            </a:endParaRPr>
          </a:p>
        </p:txBody>
      </p:sp>
      <p:sp>
        <p:nvSpPr>
          <p:cNvPr id="18" name="矩形 17"/>
          <p:cNvSpPr/>
          <p:nvPr userDrawn="1"/>
        </p:nvSpPr>
        <p:spPr>
          <a:xfrm>
            <a:off x="-9158" y="1300962"/>
            <a:ext cx="8219677" cy="72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微软雅黑" panose="020B0503020204020204" pitchFamily="34" charset="-122"/>
            </a:endParaRPr>
          </a:p>
        </p:txBody>
      </p:sp>
      <p:sp>
        <p:nvSpPr>
          <p:cNvPr id="19" name="矩形 18"/>
          <p:cNvSpPr/>
          <p:nvPr userDrawn="1"/>
        </p:nvSpPr>
        <p:spPr>
          <a:xfrm>
            <a:off x="8964563" y="1300962"/>
            <a:ext cx="3218279" cy="7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微软雅黑" panose="020B0503020204020204" pitchFamily="34" charset="-122"/>
            </a:endParaRPr>
          </a:p>
        </p:txBody>
      </p:sp>
      <p:sp>
        <p:nvSpPr>
          <p:cNvPr id="20" name="标题 1"/>
          <p:cNvSpPr>
            <a:spLocks noGrp="1"/>
          </p:cNvSpPr>
          <p:nvPr>
            <p:ph type="title"/>
          </p:nvPr>
        </p:nvSpPr>
        <p:spPr>
          <a:xfrm>
            <a:off x="301471" y="1393398"/>
            <a:ext cx="11589055" cy="701870"/>
          </a:xfrm>
        </p:spPr>
        <p:txBody>
          <a:bodyPr>
            <a:normAutofit/>
          </a:bodyPr>
          <a:lstStyle>
            <a:lvl1pPr algn="l">
              <a:defRPr sz="2800">
                <a:latin typeface="黑体" panose="02010609060101010101" pitchFamily="49" charset="-122"/>
                <a:ea typeface="黑体" panose="02010609060101010101" pitchFamily="49" charset="-122"/>
              </a:defRPr>
            </a:lvl1pPr>
          </a:lstStyle>
          <a:p>
            <a:r>
              <a:rPr lang="zh-CN" altLang="en-US"/>
              <a:t>单击此处编辑母版标题样式</a:t>
            </a:r>
          </a:p>
        </p:txBody>
      </p:sp>
      <p:sp>
        <p:nvSpPr>
          <p:cNvPr id="21" name="内容占位符 2"/>
          <p:cNvSpPr>
            <a:spLocks noGrp="1"/>
          </p:cNvSpPr>
          <p:nvPr>
            <p:ph sz="half" idx="1"/>
          </p:nvPr>
        </p:nvSpPr>
        <p:spPr>
          <a:xfrm>
            <a:off x="301471" y="2291914"/>
            <a:ext cx="11589055" cy="4263416"/>
          </a:xfrm>
        </p:spPr>
        <p:txBody>
          <a:bodyPr>
            <a:normAutofit/>
          </a:bodyPr>
          <a:lstStyle>
            <a:lvl1pPr marL="457200" indent="-457200">
              <a:buFont typeface="Wingdings" panose="05000000000000000000" pitchFamily="2" charset="2"/>
              <a:buChar char="Ø"/>
              <a:defRPr sz="2400">
                <a:latin typeface="黑体" panose="02010609060101010101" pitchFamily="49" charset="-122"/>
                <a:ea typeface="黑体" panose="02010609060101010101" pitchFamily="49" charset="-122"/>
              </a:defRPr>
            </a:lvl1pPr>
            <a:lvl2pPr>
              <a:defRPr sz="2000">
                <a:latin typeface="黑体" panose="02010609060101010101" pitchFamily="49" charset="-122"/>
                <a:ea typeface="黑体" panose="02010609060101010101" pitchFamily="49" charset="-122"/>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dirty="0"/>
              <a:t>单击此处编辑母版文本样式</a:t>
            </a:r>
          </a:p>
          <a:p>
            <a:pPr lvl="1"/>
            <a:r>
              <a:rPr lang="zh-CN" altLang="en-US" dirty="0"/>
              <a:t>第二级</a:t>
            </a:r>
          </a:p>
        </p:txBody>
      </p:sp>
      <p:sp>
        <p:nvSpPr>
          <p:cNvPr id="9" name="标题 1"/>
          <p:cNvSpPr txBox="1"/>
          <p:nvPr userDrawn="1"/>
        </p:nvSpPr>
        <p:spPr>
          <a:xfrm>
            <a:off x="335360" y="44624"/>
            <a:ext cx="5903640" cy="447645"/>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微软雅黑" panose="020B0503020204020204" pitchFamily="34" charset="-122"/>
                <a:cs typeface="+mj-cs"/>
              </a:defRPr>
            </a:lvl1pPr>
          </a:lstStyle>
          <a:p>
            <a:pPr algn="l"/>
            <a:r>
              <a:rPr kumimoji="1" lang="zh-CN" altLang="en-US" sz="2000" b="0" dirty="0">
                <a:solidFill>
                  <a:schemeClr val="bg1"/>
                </a:solidFill>
                <a:effectLst>
                  <a:outerShdw blurRad="38100" dist="38100" dir="2700000" algn="tl">
                    <a:srgbClr val="000000">
                      <a:alpha val="43137"/>
                    </a:srgbClr>
                  </a:outerShdw>
                </a:effectLst>
                <a:latin typeface="微软雅黑" panose="020B0503020204020204" pitchFamily="34" charset="-122"/>
              </a:rPr>
              <a:t>海淀</a:t>
            </a:r>
            <a:r>
              <a:rPr kumimoji="1" lang="en-US" altLang="zh-CN" sz="2000" b="0" dirty="0">
                <a:solidFill>
                  <a:schemeClr val="bg1"/>
                </a:solidFill>
                <a:effectLst>
                  <a:outerShdw blurRad="38100" dist="38100" dir="2700000" algn="tl">
                    <a:srgbClr val="000000">
                      <a:alpha val="43137"/>
                    </a:srgbClr>
                  </a:outerShdw>
                </a:effectLst>
                <a:latin typeface="微软雅黑" panose="020B0503020204020204" pitchFamily="34" charset="-122"/>
              </a:rPr>
              <a:t>·</a:t>
            </a:r>
            <a:r>
              <a:rPr kumimoji="1" lang="zh-CN" altLang="en-US" sz="2000" b="0" dirty="0">
                <a:solidFill>
                  <a:schemeClr val="bg1"/>
                </a:solidFill>
                <a:effectLst>
                  <a:outerShdw blurRad="38100" dist="38100" dir="2700000" algn="tl">
                    <a:srgbClr val="000000">
                      <a:alpha val="43137"/>
                    </a:srgbClr>
                  </a:outerShdw>
                </a:effectLst>
                <a:latin typeface="微软雅黑" panose="020B0503020204020204" pitchFamily="34" charset="-122"/>
              </a:rPr>
              <a:t>空中课堂（高中）</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横">
    <p:bg>
      <p:bgPr>
        <a:solidFill>
          <a:schemeClr val="bg1">
            <a:lumMod val="95000"/>
          </a:schemeClr>
        </a:solidFill>
        <a:effectLst/>
      </p:bgPr>
    </p:bg>
    <p:spTree>
      <p:nvGrpSpPr>
        <p:cNvPr id="1" name=""/>
        <p:cNvGrpSpPr/>
        <p:nvPr/>
      </p:nvGrpSpPr>
      <p:grpSpPr>
        <a:xfrm>
          <a:off x="0" y="0"/>
          <a:ext cx="0" cy="0"/>
          <a:chOff x="0" y="0"/>
          <a:chExt cx="0" cy="0"/>
        </a:xfrm>
      </p:grpSpPr>
      <p:sp>
        <p:nvSpPr>
          <p:cNvPr id="9" name="矩形 8"/>
          <p:cNvSpPr/>
          <p:nvPr userDrawn="1"/>
        </p:nvSpPr>
        <p:spPr>
          <a:xfrm>
            <a:off x="1" y="1"/>
            <a:ext cx="12192000"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微软雅黑" panose="020B0503020204020204" pitchFamily="34" charset="-122"/>
            </a:endParaRPr>
          </a:p>
        </p:txBody>
      </p:sp>
      <p:sp>
        <p:nvSpPr>
          <p:cNvPr id="11" name="矩形 10"/>
          <p:cNvSpPr/>
          <p:nvPr userDrawn="1"/>
        </p:nvSpPr>
        <p:spPr>
          <a:xfrm>
            <a:off x="-1" y="6381328"/>
            <a:ext cx="12192000" cy="15111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微软雅黑" panose="020B0503020204020204" pitchFamily="34" charset="-122"/>
            </a:endParaRPr>
          </a:p>
        </p:txBody>
      </p:sp>
      <p:cxnSp>
        <p:nvCxnSpPr>
          <p:cNvPr id="4" name="直接连接符 3"/>
          <p:cNvCxnSpPr/>
          <p:nvPr userDrawn="1"/>
        </p:nvCxnSpPr>
        <p:spPr>
          <a:xfrm>
            <a:off x="-1" y="980728"/>
            <a:ext cx="12192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7" name="标题 1"/>
          <p:cNvSpPr>
            <a:spLocks noGrp="1"/>
          </p:cNvSpPr>
          <p:nvPr>
            <p:ph type="title"/>
          </p:nvPr>
        </p:nvSpPr>
        <p:spPr>
          <a:xfrm>
            <a:off x="99576" y="1072056"/>
            <a:ext cx="11912209" cy="484736"/>
          </a:xfrm>
        </p:spPr>
        <p:txBody>
          <a:bodyPr>
            <a:normAutofit/>
          </a:bodyPr>
          <a:lstStyle>
            <a:lvl1pPr>
              <a:defRPr sz="2800">
                <a:latin typeface="黑体" panose="02010609060101010101" pitchFamily="49" charset="-122"/>
                <a:ea typeface="黑体" panose="02010609060101010101" pitchFamily="49" charset="-122"/>
              </a:defRPr>
            </a:lvl1pPr>
          </a:lstStyle>
          <a:p>
            <a:r>
              <a:rPr lang="zh-CN" altLang="en-US"/>
              <a:t>单击此处编辑母版标题样式</a:t>
            </a:r>
            <a:endParaRPr lang="zh-CN" altLang="en-US" dirty="0"/>
          </a:p>
        </p:txBody>
      </p:sp>
      <p:sp>
        <p:nvSpPr>
          <p:cNvPr id="18" name="内容占位符 2"/>
          <p:cNvSpPr>
            <a:spLocks noGrp="1"/>
          </p:cNvSpPr>
          <p:nvPr>
            <p:ph idx="1"/>
          </p:nvPr>
        </p:nvSpPr>
        <p:spPr>
          <a:xfrm>
            <a:off x="275549" y="1736820"/>
            <a:ext cx="11640901" cy="2077591"/>
          </a:xfrm>
        </p:spPr>
        <p:txBody>
          <a:bodyPr/>
          <a:lstStyle>
            <a:lvl1pPr marL="342900" indent="-342900">
              <a:buFont typeface="Wingdings" panose="05000000000000000000" pitchFamily="2" charset="2"/>
              <a:buChar char="Ø"/>
              <a:defRPr sz="2400">
                <a:latin typeface="黑体" panose="02010609060101010101" pitchFamily="49" charset="-122"/>
                <a:ea typeface="黑体" panose="02010609060101010101" pitchFamily="49" charset="-122"/>
              </a:defRPr>
            </a:lvl1pPr>
            <a:lvl2pPr marL="800100" indent="-342900">
              <a:buFont typeface="Arial" panose="020B0604020202020204" pitchFamily="34" charset="0"/>
              <a:buChar char="•"/>
              <a:defRPr/>
            </a:lvl2pPr>
          </a:lstStyle>
          <a:p>
            <a:pPr lvl="0"/>
            <a:r>
              <a:rPr lang="zh-CN" altLang="en-US" dirty="0"/>
              <a:t>单击此处编辑母版文本样式</a:t>
            </a:r>
          </a:p>
        </p:txBody>
      </p:sp>
      <p:sp>
        <p:nvSpPr>
          <p:cNvPr id="19" name="内容占位符 2"/>
          <p:cNvSpPr>
            <a:spLocks noGrp="1"/>
          </p:cNvSpPr>
          <p:nvPr>
            <p:ph idx="13"/>
          </p:nvPr>
        </p:nvSpPr>
        <p:spPr>
          <a:xfrm>
            <a:off x="275549" y="3936658"/>
            <a:ext cx="11640901" cy="2396897"/>
          </a:xfrm>
        </p:spPr>
        <p:txBody>
          <a:bodyPr/>
          <a:lstStyle>
            <a:lvl1pPr marL="342900" indent="-342900">
              <a:buFont typeface="Wingdings" panose="05000000000000000000" pitchFamily="2" charset="2"/>
              <a:buChar char="Ø"/>
              <a:defRPr sz="2400">
                <a:latin typeface="黑体" panose="02010609060101010101" pitchFamily="49" charset="-122"/>
                <a:ea typeface="黑体" panose="02010609060101010101" pitchFamily="49" charset="-122"/>
              </a:defRPr>
            </a:lvl1pPr>
            <a:lvl2pPr marL="800100" indent="-342900">
              <a:buFont typeface="Arial" panose="020B0604020202020204" pitchFamily="34" charset="0"/>
              <a:buChar char="•"/>
              <a:defRPr/>
            </a:lvl2pPr>
          </a:lstStyle>
          <a:p>
            <a:pPr lvl="0"/>
            <a:r>
              <a:rPr lang="zh-CN" altLang="en-US" dirty="0"/>
              <a:t>单击此处编辑母版文本样式</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两栏内容-竖">
    <p:bg>
      <p:bgPr>
        <a:solidFill>
          <a:schemeClr val="bg1">
            <a:lumMod val="95000"/>
          </a:schemeClr>
        </a:solidFill>
        <a:effectLst/>
      </p:bgPr>
    </p:bg>
    <p:spTree>
      <p:nvGrpSpPr>
        <p:cNvPr id="1" name=""/>
        <p:cNvGrpSpPr/>
        <p:nvPr/>
      </p:nvGrpSpPr>
      <p:grpSpPr>
        <a:xfrm>
          <a:off x="0" y="0"/>
          <a:ext cx="0" cy="0"/>
          <a:chOff x="0" y="0"/>
          <a:chExt cx="0" cy="0"/>
        </a:xfrm>
      </p:grpSpPr>
      <p:sp>
        <p:nvSpPr>
          <p:cNvPr id="15" name="矩形 14"/>
          <p:cNvSpPr/>
          <p:nvPr userDrawn="1"/>
        </p:nvSpPr>
        <p:spPr>
          <a:xfrm>
            <a:off x="1" y="1"/>
            <a:ext cx="12192000"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微软雅黑" panose="020B0503020204020204" pitchFamily="34" charset="-122"/>
            </a:endParaRPr>
          </a:p>
        </p:txBody>
      </p:sp>
      <p:sp>
        <p:nvSpPr>
          <p:cNvPr id="16" name="矩形 15"/>
          <p:cNvSpPr/>
          <p:nvPr userDrawn="1"/>
        </p:nvSpPr>
        <p:spPr>
          <a:xfrm>
            <a:off x="-1" y="6381328"/>
            <a:ext cx="12192000" cy="15111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微软雅黑" panose="020B0503020204020204" pitchFamily="34" charset="-122"/>
            </a:endParaRPr>
          </a:p>
        </p:txBody>
      </p:sp>
      <p:cxnSp>
        <p:nvCxnSpPr>
          <p:cNvPr id="17" name="直接连接符 16"/>
          <p:cNvCxnSpPr/>
          <p:nvPr userDrawn="1"/>
        </p:nvCxnSpPr>
        <p:spPr>
          <a:xfrm>
            <a:off x="-1" y="980728"/>
            <a:ext cx="12192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4" name="标题 1"/>
          <p:cNvSpPr>
            <a:spLocks noGrp="1"/>
          </p:cNvSpPr>
          <p:nvPr>
            <p:ph type="title"/>
          </p:nvPr>
        </p:nvSpPr>
        <p:spPr>
          <a:xfrm>
            <a:off x="0" y="1011498"/>
            <a:ext cx="12191999" cy="679280"/>
          </a:xfrm>
        </p:spPr>
        <p:txBody>
          <a:bodyPr>
            <a:normAutofit/>
          </a:bodyPr>
          <a:lstStyle>
            <a:lvl1pPr algn="ctr">
              <a:defRPr sz="2800">
                <a:latin typeface="黑体" panose="02010609060101010101" pitchFamily="49" charset="-122"/>
                <a:ea typeface="黑体" panose="02010609060101010101" pitchFamily="49" charset="-122"/>
              </a:defRPr>
            </a:lvl1pPr>
          </a:lstStyle>
          <a:p>
            <a:r>
              <a:rPr lang="zh-CN" altLang="en-US"/>
              <a:t>单击此处编辑母版标题样式</a:t>
            </a:r>
            <a:endParaRPr lang="zh-CN" altLang="en-US" dirty="0"/>
          </a:p>
        </p:txBody>
      </p:sp>
      <p:sp>
        <p:nvSpPr>
          <p:cNvPr id="25" name="内容占位符 2"/>
          <p:cNvSpPr>
            <a:spLocks noGrp="1"/>
          </p:cNvSpPr>
          <p:nvPr>
            <p:ph sz="half" idx="1"/>
          </p:nvPr>
        </p:nvSpPr>
        <p:spPr>
          <a:xfrm>
            <a:off x="275550" y="1845303"/>
            <a:ext cx="5680018" cy="4381500"/>
          </a:xfrm>
        </p:spPr>
        <p:txBody>
          <a:bodyPr/>
          <a:lstStyle>
            <a:lvl1pPr marL="342900" indent="-342900">
              <a:buFont typeface="Wingdings" panose="05000000000000000000" pitchFamily="2" charset="2"/>
              <a:buChar char="Ø"/>
              <a:defRPr sz="2400">
                <a:latin typeface="黑体" panose="02010609060101010101" pitchFamily="49" charset="-122"/>
                <a:ea typeface="黑体" panose="02010609060101010101" pitchFamily="49" charset="-122"/>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dirty="0"/>
              <a:t>单击此处编辑母版文本样式</a:t>
            </a:r>
          </a:p>
        </p:txBody>
      </p:sp>
      <p:sp>
        <p:nvSpPr>
          <p:cNvPr id="26" name="内容占位符 3"/>
          <p:cNvSpPr>
            <a:spLocks noGrp="1"/>
          </p:cNvSpPr>
          <p:nvPr>
            <p:ph sz="half" idx="2"/>
          </p:nvPr>
        </p:nvSpPr>
        <p:spPr>
          <a:xfrm>
            <a:off x="6253309" y="1839325"/>
            <a:ext cx="5680018" cy="4381500"/>
          </a:xfrm>
        </p:spPr>
        <p:txBody>
          <a:bodyPr/>
          <a:lstStyle>
            <a:lvl1pPr marL="342900" indent="-342900">
              <a:buFont typeface="Wingdings" panose="05000000000000000000" pitchFamily="2" charset="2"/>
              <a:buChar char="Ø"/>
              <a:defRPr sz="2400">
                <a:latin typeface="黑体" panose="02010609060101010101" pitchFamily="49" charset="-122"/>
                <a:ea typeface="黑体" panose="02010609060101010101" pitchFamily="49" charset="-122"/>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dirty="0"/>
              <a:t>单击此处编辑母版文本样式</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文本和图片">
    <p:bg>
      <p:bgPr>
        <a:solidFill>
          <a:schemeClr val="bg1">
            <a:lumMod val="95000"/>
          </a:schemeClr>
        </a:solidFill>
        <a:effectLst/>
      </p:bgPr>
    </p:bg>
    <p:spTree>
      <p:nvGrpSpPr>
        <p:cNvPr id="1" name=""/>
        <p:cNvGrpSpPr/>
        <p:nvPr/>
      </p:nvGrpSpPr>
      <p:grpSpPr>
        <a:xfrm>
          <a:off x="0" y="0"/>
          <a:ext cx="0" cy="0"/>
          <a:chOff x="0" y="0"/>
          <a:chExt cx="0" cy="0"/>
        </a:xfrm>
      </p:grpSpPr>
      <p:sp>
        <p:nvSpPr>
          <p:cNvPr id="9" name="矩形 8"/>
          <p:cNvSpPr/>
          <p:nvPr userDrawn="1"/>
        </p:nvSpPr>
        <p:spPr>
          <a:xfrm>
            <a:off x="1" y="1"/>
            <a:ext cx="12192000"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微软雅黑" panose="020B0503020204020204" pitchFamily="34" charset="-122"/>
            </a:endParaRPr>
          </a:p>
        </p:txBody>
      </p:sp>
      <p:sp>
        <p:nvSpPr>
          <p:cNvPr id="11" name="矩形 10"/>
          <p:cNvSpPr/>
          <p:nvPr userDrawn="1"/>
        </p:nvSpPr>
        <p:spPr>
          <a:xfrm>
            <a:off x="-1" y="6381328"/>
            <a:ext cx="12192000" cy="15111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微软雅黑" panose="020B0503020204020204" pitchFamily="34" charset="-122"/>
            </a:endParaRPr>
          </a:p>
        </p:txBody>
      </p:sp>
      <p:cxnSp>
        <p:nvCxnSpPr>
          <p:cNvPr id="14" name="直接连接符 13"/>
          <p:cNvCxnSpPr/>
          <p:nvPr userDrawn="1"/>
        </p:nvCxnSpPr>
        <p:spPr>
          <a:xfrm>
            <a:off x="-1" y="980728"/>
            <a:ext cx="12192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9" name="图片占位符 2"/>
          <p:cNvSpPr>
            <a:spLocks noGrp="1"/>
          </p:cNvSpPr>
          <p:nvPr>
            <p:ph type="pic" idx="1"/>
          </p:nvPr>
        </p:nvSpPr>
        <p:spPr>
          <a:xfrm>
            <a:off x="196894" y="3757044"/>
            <a:ext cx="5687589" cy="2553724"/>
          </a:xfrm>
        </p:spPr>
        <p:txBody>
          <a:bodyPr>
            <a:normAutofit/>
          </a:bodyPr>
          <a:lstStyle>
            <a:lvl1pPr marL="0" indent="0">
              <a:buNone/>
              <a:defRPr sz="2400">
                <a:latin typeface="黑体" panose="02010609060101010101" pitchFamily="49" charset="-122"/>
                <a:ea typeface="黑体" panose="02010609060101010101" pitchFamily="49"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p>
        </p:txBody>
      </p:sp>
      <p:sp>
        <p:nvSpPr>
          <p:cNvPr id="20" name="图片占位符 2"/>
          <p:cNvSpPr>
            <a:spLocks noGrp="1"/>
          </p:cNvSpPr>
          <p:nvPr>
            <p:ph type="pic" idx="13"/>
          </p:nvPr>
        </p:nvSpPr>
        <p:spPr>
          <a:xfrm>
            <a:off x="6410619" y="3757046"/>
            <a:ext cx="5568812" cy="2553723"/>
          </a:xfrm>
        </p:spPr>
        <p:txBody>
          <a:bodyPr>
            <a:normAutofit/>
          </a:bodyPr>
          <a:lstStyle>
            <a:lvl1pPr marL="0" indent="0">
              <a:buNone/>
              <a:defRPr sz="2400">
                <a:latin typeface="黑体" panose="02010609060101010101" pitchFamily="49" charset="-122"/>
                <a:ea typeface="黑体" panose="02010609060101010101" pitchFamily="49"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dirty="0"/>
              <a:t>单击图标添加图片</a:t>
            </a:r>
          </a:p>
        </p:txBody>
      </p:sp>
      <p:sp>
        <p:nvSpPr>
          <p:cNvPr id="21" name="标题 1"/>
          <p:cNvSpPr>
            <a:spLocks noGrp="1"/>
          </p:cNvSpPr>
          <p:nvPr>
            <p:ph type="title"/>
          </p:nvPr>
        </p:nvSpPr>
        <p:spPr>
          <a:xfrm>
            <a:off x="5611" y="1009154"/>
            <a:ext cx="12186389" cy="547638"/>
          </a:xfrm>
        </p:spPr>
        <p:txBody>
          <a:bodyPr>
            <a:normAutofit/>
          </a:bodyPr>
          <a:lstStyle>
            <a:lvl1pPr algn="ctr">
              <a:defRPr sz="2800">
                <a:latin typeface="黑体" panose="02010609060101010101" pitchFamily="49" charset="-122"/>
                <a:ea typeface="黑体" panose="02010609060101010101" pitchFamily="49" charset="-122"/>
              </a:defRPr>
            </a:lvl1pPr>
          </a:lstStyle>
          <a:p>
            <a:r>
              <a:rPr lang="zh-CN" altLang="en-US" dirty="0"/>
              <a:t>单击此处编辑母版标题样式</a:t>
            </a:r>
          </a:p>
        </p:txBody>
      </p:sp>
      <p:sp>
        <p:nvSpPr>
          <p:cNvPr id="22" name="内容占位符 2"/>
          <p:cNvSpPr>
            <a:spLocks noGrp="1"/>
          </p:cNvSpPr>
          <p:nvPr>
            <p:ph idx="14"/>
          </p:nvPr>
        </p:nvSpPr>
        <p:spPr>
          <a:xfrm>
            <a:off x="196895" y="1700808"/>
            <a:ext cx="11782536" cy="1985676"/>
          </a:xfrm>
        </p:spPr>
        <p:txBody>
          <a:bodyPr>
            <a:normAutofit/>
          </a:bodyPr>
          <a:lstStyle>
            <a:lvl1pPr marL="342900" indent="-342900">
              <a:buFont typeface="Wingdings" panose="05000000000000000000" pitchFamily="2" charset="2"/>
              <a:buChar char="Ø"/>
              <a:defRPr sz="2400">
                <a:latin typeface="黑体" panose="02010609060101010101" pitchFamily="49" charset="-122"/>
                <a:ea typeface="黑体" panose="02010609060101010101" pitchFamily="49" charset="-122"/>
              </a:defRPr>
            </a:lvl1pPr>
            <a:lvl2pPr marL="0" indent="0" algn="ctr">
              <a:spcBef>
                <a:spcPts val="0"/>
              </a:spcBef>
              <a:buFont typeface="Arial" panose="020B0604020202020204" pitchFamily="34" charset="0"/>
              <a:buNone/>
              <a:defRPr/>
            </a:lvl2pPr>
          </a:lstStyle>
          <a:p>
            <a:pPr lvl="0"/>
            <a:r>
              <a:rPr lang="zh-CN" altLang="en-US" dirty="0"/>
              <a:t>单击此处编辑母版文本样式</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图片和文本">
    <p:bg>
      <p:bgPr>
        <a:solidFill>
          <a:schemeClr val="bg1">
            <a:lumMod val="95000"/>
          </a:schemeClr>
        </a:solidFill>
        <a:effectLst/>
      </p:bgPr>
    </p:bg>
    <p:spTree>
      <p:nvGrpSpPr>
        <p:cNvPr id="1" name=""/>
        <p:cNvGrpSpPr/>
        <p:nvPr/>
      </p:nvGrpSpPr>
      <p:grpSpPr>
        <a:xfrm>
          <a:off x="0" y="0"/>
          <a:ext cx="0" cy="0"/>
          <a:chOff x="0" y="0"/>
          <a:chExt cx="0" cy="0"/>
        </a:xfrm>
      </p:grpSpPr>
      <p:sp>
        <p:nvSpPr>
          <p:cNvPr id="40" name="矩形 39"/>
          <p:cNvSpPr/>
          <p:nvPr userDrawn="1"/>
        </p:nvSpPr>
        <p:spPr>
          <a:xfrm>
            <a:off x="1" y="1"/>
            <a:ext cx="12192000"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微软雅黑" panose="020B0503020204020204" pitchFamily="34" charset="-122"/>
            </a:endParaRPr>
          </a:p>
        </p:txBody>
      </p:sp>
      <p:sp>
        <p:nvSpPr>
          <p:cNvPr id="41" name="矩形 40"/>
          <p:cNvSpPr/>
          <p:nvPr userDrawn="1"/>
        </p:nvSpPr>
        <p:spPr>
          <a:xfrm>
            <a:off x="-1" y="6381328"/>
            <a:ext cx="12192000" cy="15111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微软雅黑" panose="020B0503020204020204" pitchFamily="34" charset="-122"/>
            </a:endParaRPr>
          </a:p>
        </p:txBody>
      </p:sp>
      <p:cxnSp>
        <p:nvCxnSpPr>
          <p:cNvPr id="42" name="直接连接符 41"/>
          <p:cNvCxnSpPr/>
          <p:nvPr userDrawn="1"/>
        </p:nvCxnSpPr>
        <p:spPr>
          <a:xfrm>
            <a:off x="-1" y="980728"/>
            <a:ext cx="12192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7" name="图片占位符 2"/>
          <p:cNvSpPr>
            <a:spLocks noGrp="1"/>
          </p:cNvSpPr>
          <p:nvPr>
            <p:ph type="pic" idx="1"/>
          </p:nvPr>
        </p:nvSpPr>
        <p:spPr>
          <a:xfrm>
            <a:off x="275549" y="1065188"/>
            <a:ext cx="4989125" cy="3570808"/>
          </a:xfrm>
        </p:spPr>
        <p:txBody>
          <a:bodyPr/>
          <a:lstStyle>
            <a:lvl1pPr marL="0" indent="0">
              <a:buNone/>
              <a:defRPr sz="2800">
                <a:latin typeface="黑体" panose="02010609060101010101" pitchFamily="49" charset="-122"/>
                <a:ea typeface="黑体" panose="02010609060101010101" pitchFamily="49"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p>
        </p:txBody>
      </p:sp>
      <p:sp>
        <p:nvSpPr>
          <p:cNvPr id="48" name="文本占位符 3"/>
          <p:cNvSpPr>
            <a:spLocks noGrp="1"/>
          </p:cNvSpPr>
          <p:nvPr>
            <p:ph type="body" sz="half" idx="2" hasCustomPrompt="1"/>
          </p:nvPr>
        </p:nvSpPr>
        <p:spPr>
          <a:xfrm>
            <a:off x="275911" y="4760177"/>
            <a:ext cx="4989125" cy="1591790"/>
          </a:xfrm>
        </p:spPr>
        <p:txBody>
          <a:bodyPr>
            <a:normAutofit/>
          </a:bodyPr>
          <a:lstStyle>
            <a:lvl1pPr marL="0" indent="0">
              <a:buNone/>
              <a:defRPr sz="2400">
                <a:latin typeface="黑体" panose="02010609060101010101" pitchFamily="49" charset="-122"/>
                <a:ea typeface="黑体" panose="02010609060101010101" pitchFamily="49" charset="-12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a:t>单击此处编辑母版文本样式             </a:t>
            </a:r>
          </a:p>
        </p:txBody>
      </p:sp>
      <p:sp>
        <p:nvSpPr>
          <p:cNvPr id="49" name="图片占位符 2"/>
          <p:cNvSpPr>
            <a:spLocks noGrp="1"/>
          </p:cNvSpPr>
          <p:nvPr>
            <p:ph type="pic" idx="13"/>
          </p:nvPr>
        </p:nvSpPr>
        <p:spPr>
          <a:xfrm>
            <a:off x="6342489" y="1015736"/>
            <a:ext cx="5419307" cy="3570808"/>
          </a:xfrm>
        </p:spPr>
        <p:txBody>
          <a:bodyPr/>
          <a:lstStyle>
            <a:lvl1pPr marL="0" indent="0">
              <a:buNone/>
              <a:defRPr sz="2800">
                <a:latin typeface="黑体" panose="02010609060101010101" pitchFamily="49" charset="-122"/>
                <a:ea typeface="黑体" panose="02010609060101010101" pitchFamily="49"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dirty="0"/>
              <a:t>单击图标添加图片</a:t>
            </a:r>
          </a:p>
        </p:txBody>
      </p:sp>
      <p:sp>
        <p:nvSpPr>
          <p:cNvPr id="50" name="文本占位符 3"/>
          <p:cNvSpPr>
            <a:spLocks noGrp="1"/>
          </p:cNvSpPr>
          <p:nvPr>
            <p:ph type="body" sz="half" idx="14" hasCustomPrompt="1"/>
          </p:nvPr>
        </p:nvSpPr>
        <p:spPr>
          <a:xfrm>
            <a:off x="6342489" y="4773434"/>
            <a:ext cx="5419307" cy="1591790"/>
          </a:xfrm>
        </p:spPr>
        <p:txBody>
          <a:bodyPr>
            <a:normAutofit/>
          </a:bodyPr>
          <a:lstStyle>
            <a:lvl1pPr marL="0" indent="0">
              <a:buNone/>
              <a:defRPr sz="2400">
                <a:latin typeface="黑体" panose="02010609060101010101" pitchFamily="49" charset="-122"/>
                <a:ea typeface="黑体" panose="02010609060101010101" pitchFamily="49" charset="-12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a:t>单击此处编辑母版文本样式             </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
        <p:nvSpPr>
          <p:cNvPr id="6" name="矩形 5"/>
          <p:cNvSpPr/>
          <p:nvPr userDrawn="1"/>
        </p:nvSpPr>
        <p:spPr>
          <a:xfrm>
            <a:off x="79" y="0"/>
            <a:ext cx="12192000" cy="3645024"/>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微软雅黑" panose="020B0503020204020204" pitchFamily="34" charset="-122"/>
            </a:endParaRPr>
          </a:p>
        </p:txBody>
      </p:sp>
      <p:sp>
        <p:nvSpPr>
          <p:cNvPr id="14" name="矩形 13"/>
          <p:cNvSpPr/>
          <p:nvPr userDrawn="1"/>
        </p:nvSpPr>
        <p:spPr>
          <a:xfrm>
            <a:off x="0" y="5301216"/>
            <a:ext cx="8219677" cy="72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微软雅黑" panose="020B0503020204020204" pitchFamily="34" charset="-122"/>
            </a:endParaRPr>
          </a:p>
        </p:txBody>
      </p:sp>
      <p:sp>
        <p:nvSpPr>
          <p:cNvPr id="15" name="矩形 14"/>
          <p:cNvSpPr/>
          <p:nvPr userDrawn="1"/>
        </p:nvSpPr>
        <p:spPr>
          <a:xfrm>
            <a:off x="8973721" y="5301216"/>
            <a:ext cx="3218279" cy="7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ea typeface="微软雅黑" panose="020B0503020204020204" pitchFamily="34" charset="-122"/>
            </a:endParaRPr>
          </a:p>
        </p:txBody>
      </p:sp>
      <p:pic>
        <p:nvPicPr>
          <p:cNvPr id="4" name="图片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28248" y="4329108"/>
            <a:ext cx="2123678" cy="1944216"/>
          </a:xfrm>
          <a:prstGeom prst="rect">
            <a:avLst/>
          </a:prstGeom>
        </p:spPr>
      </p:pic>
      <p:pic>
        <p:nvPicPr>
          <p:cNvPr id="16" name="图片 15"/>
          <p:cNvPicPr>
            <a:picLocks noChangeAspect="1"/>
          </p:cNvPicPr>
          <p:nvPr userDrawn="1"/>
        </p:nvPicPr>
        <p:blipFill>
          <a:blip r:embed="rId3"/>
          <a:stretch>
            <a:fillRect/>
          </a:stretch>
        </p:blipFill>
        <p:spPr>
          <a:xfrm>
            <a:off x="2399227" y="4239758"/>
            <a:ext cx="676274" cy="46672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93420691-2B12-42BE-9ECB-BA89A0D1C4B9}" type="datetimeFigureOut">
              <a:rPr lang="zh-CN" altLang="en-US" smtClean="0">
                <a:solidFill>
                  <a:prstClr val="black">
                    <a:tint val="75000"/>
                  </a:prstClr>
                </a:solidFill>
              </a:rPr>
              <a:t>2025/1/17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6FDAAE-121E-400D-B024-F201987F4564}"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1" y="274638"/>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1" y="1600204"/>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标题 1"/>
          <p:cNvSpPr txBox="1"/>
          <p:nvPr userDrawn="1"/>
        </p:nvSpPr>
        <p:spPr>
          <a:xfrm>
            <a:off x="335360" y="44624"/>
            <a:ext cx="5903640" cy="447645"/>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微软雅黑" panose="020B0503020204020204" pitchFamily="34" charset="-122"/>
                <a:cs typeface="+mj-cs"/>
              </a:defRPr>
            </a:lvl1pPr>
          </a:lstStyle>
          <a:p>
            <a:pPr algn="l"/>
            <a:r>
              <a:rPr kumimoji="1" lang="zh-CN" altLang="en-US" sz="2000" b="0" dirty="0">
                <a:solidFill>
                  <a:srgbClr val="0070C0"/>
                </a:solidFill>
                <a:effectLst>
                  <a:outerShdw blurRad="38100" dist="38100" dir="2700000" algn="tl">
                    <a:srgbClr val="000000">
                      <a:alpha val="43137"/>
                    </a:srgbClr>
                  </a:outerShdw>
                </a:effectLst>
                <a:latin typeface="微软雅黑" panose="020B0503020204020204" pitchFamily="34" charset="-122"/>
              </a:rPr>
              <a:t>海淀</a:t>
            </a:r>
            <a:r>
              <a:rPr kumimoji="1" lang="en-US" altLang="zh-CN" sz="2000" b="0" dirty="0">
                <a:solidFill>
                  <a:srgbClr val="0070C0"/>
                </a:solidFill>
                <a:effectLst>
                  <a:outerShdw blurRad="38100" dist="38100" dir="2700000" algn="tl">
                    <a:srgbClr val="000000">
                      <a:alpha val="43137"/>
                    </a:srgbClr>
                  </a:outerShdw>
                </a:effectLst>
                <a:latin typeface="微软雅黑" panose="020B0503020204020204" pitchFamily="34" charset="-122"/>
              </a:rPr>
              <a:t>·</a:t>
            </a:r>
            <a:r>
              <a:rPr kumimoji="1" lang="zh-CN" altLang="en-US" sz="2000" b="0" dirty="0">
                <a:solidFill>
                  <a:srgbClr val="0070C0"/>
                </a:solidFill>
                <a:effectLst>
                  <a:outerShdw blurRad="38100" dist="38100" dir="2700000" algn="tl">
                    <a:srgbClr val="000000">
                      <a:alpha val="43137"/>
                    </a:srgbClr>
                  </a:outerShdw>
                </a:effectLst>
                <a:latin typeface="微软雅黑" panose="020B0503020204020204" pitchFamily="34" charset="-122"/>
              </a:rPr>
              <a:t>空中课堂（高中）</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lgn="ctr" defTabSz="914400" rtl="0" eaLnBrk="1" latinLnBrk="0" hangingPunct="1">
        <a:spcBef>
          <a:spcPct val="0"/>
        </a:spcBef>
        <a:buNone/>
        <a:defRPr sz="4400" kern="1200">
          <a:solidFill>
            <a:schemeClr val="tx1"/>
          </a:solidFill>
          <a:latin typeface="+mj-lt"/>
          <a:ea typeface="微软雅黑" panose="020B0503020204020204" pitchFamily="34" charset="-122"/>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微软雅黑" panose="020B0503020204020204" pitchFamily="34" charset="-122"/>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微软雅黑" panose="020B0503020204020204" pitchFamily="34" charset="-122"/>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微软雅黑" panose="020B0503020204020204" pitchFamily="34" charset="-122"/>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微软雅黑" panose="020B0503020204020204" pitchFamily="34" charset="-122"/>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微软雅黑" panose="020B0503020204020204" pitchFamily="3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1/17/2025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
        <p:nvSpPr>
          <p:cNvPr id="8" name="标题 1"/>
          <p:cNvSpPr txBox="1"/>
          <p:nvPr userDrawn="1"/>
        </p:nvSpPr>
        <p:spPr>
          <a:xfrm>
            <a:off x="335360" y="44624"/>
            <a:ext cx="5903640" cy="447645"/>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微软雅黑" panose="020B0503020204020204" pitchFamily="34" charset="-122"/>
                <a:cs typeface="+mj-cs"/>
              </a:defRPr>
            </a:lvl1pPr>
          </a:lstStyle>
          <a:p>
            <a:pPr algn="l"/>
            <a:r>
              <a:rPr kumimoji="1" lang="zh-CN" altLang="en-US" sz="2000" b="0" dirty="0">
                <a:solidFill>
                  <a:srgbClr val="0070C0"/>
                </a:solidFill>
                <a:effectLst>
                  <a:outerShdw blurRad="38100" dist="38100" dir="2700000" algn="tl">
                    <a:srgbClr val="000000">
                      <a:alpha val="43137"/>
                    </a:srgbClr>
                  </a:outerShdw>
                </a:effectLst>
                <a:latin typeface="微软雅黑" panose="020B0503020204020204" pitchFamily="34" charset="-122"/>
              </a:rPr>
              <a:t>海淀</a:t>
            </a:r>
            <a:r>
              <a:rPr kumimoji="1" lang="en-US" altLang="zh-CN" sz="2000" b="0" dirty="0">
                <a:solidFill>
                  <a:srgbClr val="0070C0"/>
                </a:solidFill>
                <a:effectLst>
                  <a:outerShdw blurRad="38100" dist="38100" dir="2700000" algn="tl">
                    <a:srgbClr val="000000">
                      <a:alpha val="43137"/>
                    </a:srgbClr>
                  </a:outerShdw>
                </a:effectLst>
                <a:latin typeface="微软雅黑" panose="020B0503020204020204" pitchFamily="34" charset="-122"/>
              </a:rPr>
              <a:t>·</a:t>
            </a:r>
            <a:r>
              <a:rPr kumimoji="1" lang="zh-CN" altLang="en-US" sz="2000" b="0" dirty="0">
                <a:solidFill>
                  <a:srgbClr val="0070C0"/>
                </a:solidFill>
                <a:effectLst>
                  <a:outerShdw blurRad="38100" dist="38100" dir="2700000" algn="tl">
                    <a:srgbClr val="000000">
                      <a:alpha val="43137"/>
                    </a:srgbClr>
                  </a:outerShdw>
                </a:effectLst>
                <a:latin typeface="微软雅黑" panose="020B0503020204020204" pitchFamily="34" charset="-122"/>
              </a:rPr>
              <a:t>空中课堂（高中）</a:t>
            </a:r>
          </a:p>
        </p:txBody>
      </p:sp>
    </p:spTree>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9.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14.xml"/><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3.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9.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9.xml"/><Relationship Id="rId1" Type="http://schemas.openxmlformats.org/officeDocument/2006/relationships/tags" Target="../tags/tag1.xml"/><Relationship Id="rId5" Type="http://schemas.openxmlformats.org/officeDocument/2006/relationships/image" Target="../media/image7.jpe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2.xml"/><Relationship Id="rId1" Type="http://schemas.openxmlformats.org/officeDocument/2006/relationships/tags" Target="../tags/tag21.xml"/><Relationship Id="rId5" Type="http://schemas.openxmlformats.org/officeDocument/2006/relationships/image" Target="../media/image20.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3.xml"/><Relationship Id="rId1" Type="http://schemas.openxmlformats.org/officeDocument/2006/relationships/tags" Target="../tags/tag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5.xml"/><Relationship Id="rId1" Type="http://schemas.openxmlformats.org/officeDocument/2006/relationships/tags" Target="../tags/tag24.xml"/><Relationship Id="rId5" Type="http://schemas.openxmlformats.org/officeDocument/2006/relationships/image" Target="../media/image23.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9.xml"/><Relationship Id="rId1" Type="http://schemas.openxmlformats.org/officeDocument/2006/relationships/tags" Target="../tags/tag28.xml"/><Relationship Id="rId5" Type="http://schemas.openxmlformats.org/officeDocument/2006/relationships/image" Target="../media/image27.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3.xml"/><Relationship Id="rId1" Type="http://schemas.openxmlformats.org/officeDocument/2006/relationships/tags" Target="../tags/tag30.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9.xml"/><Relationship Id="rId1" Type="http://schemas.openxmlformats.org/officeDocument/2006/relationships/tags" Target="../tags/tag31.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4.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3.xml"/><Relationship Id="rId1" Type="http://schemas.openxmlformats.org/officeDocument/2006/relationships/tags" Target="../tags/tag32.xml"/><Relationship Id="rId5" Type="http://schemas.openxmlformats.org/officeDocument/2006/relationships/image" Target="../media/image30.png"/><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3.xml"/><Relationship Id="rId1" Type="http://schemas.openxmlformats.org/officeDocument/2006/relationships/tags" Target="../tags/tag34.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3.xml"/><Relationship Id="rId1" Type="http://schemas.openxmlformats.org/officeDocument/2006/relationships/tags" Target="../tags/tag35.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3.xml"/><Relationship Id="rId1" Type="http://schemas.openxmlformats.org/officeDocument/2006/relationships/tags" Target="../tags/tag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image" Target="../media/image35.png"/><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9.xml"/><Relationship Id="rId1" Type="http://schemas.openxmlformats.org/officeDocument/2006/relationships/tags" Target="../tags/tag39.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xml.rels><?xml version="1.0" encoding="UTF-8" standalone="yes"?>
<Relationships xmlns="http://schemas.openxmlformats.org/package/2006/relationships"><Relationship Id="rId8" Type="http://schemas.openxmlformats.org/officeDocument/2006/relationships/tags" Target="../tags/tag10.xml"/><Relationship Id="rId3" Type="http://schemas.openxmlformats.org/officeDocument/2006/relationships/tags" Target="../tags/tag5.xml"/><Relationship Id="rId7" Type="http://schemas.openxmlformats.org/officeDocument/2006/relationships/tags" Target="../tags/tag9.xml"/><Relationship Id="rId12" Type="http://schemas.openxmlformats.org/officeDocument/2006/relationships/image" Target="../media/image9.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notesSlide" Target="../notesSlides/notesSlide3.xml"/><Relationship Id="rId5" Type="http://schemas.openxmlformats.org/officeDocument/2006/relationships/tags" Target="../tags/tag7.xml"/><Relationship Id="rId10" Type="http://schemas.openxmlformats.org/officeDocument/2006/relationships/slideLayout" Target="../slideLayouts/slideLayout10.xml"/><Relationship Id="rId4" Type="http://schemas.openxmlformats.org/officeDocument/2006/relationships/tags" Target="../tags/tag6.xml"/><Relationship Id="rId9" Type="http://schemas.openxmlformats.org/officeDocument/2006/relationships/tags" Target="../tags/tag11.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40.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notesSlide" Target="../notesSlides/notesSlide27.xml"/><Relationship Id="rId7" Type="http://schemas.openxmlformats.org/officeDocument/2006/relationships/diagramQuickStyle" Target="../diagrams/quickStyle5.xml"/><Relationship Id="rId2" Type="http://schemas.openxmlformats.org/officeDocument/2006/relationships/slideLayout" Target="../slideLayouts/slideLayout3.xml"/><Relationship Id="rId1" Type="http://schemas.openxmlformats.org/officeDocument/2006/relationships/tags" Target="../tags/tag41.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37.png"/><Relationship Id="rId9" Type="http://schemas.microsoft.com/office/2007/relationships/diagramDrawing" Target="../diagrams/drawing5.xml"/></Relationships>
</file>

<file path=ppt/slides/_rels/slide45.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notesSlide" Target="../notesSlides/notesSlide28.xml"/><Relationship Id="rId7" Type="http://schemas.openxmlformats.org/officeDocument/2006/relationships/diagramQuickStyle" Target="../diagrams/quickStyle6.xml"/><Relationship Id="rId2" Type="http://schemas.openxmlformats.org/officeDocument/2006/relationships/slideLayout" Target="../slideLayouts/slideLayout3.xml"/><Relationship Id="rId1" Type="http://schemas.openxmlformats.org/officeDocument/2006/relationships/tags" Target="../tags/tag42.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38.png"/><Relationship Id="rId9" Type="http://schemas.microsoft.com/office/2007/relationships/diagramDrawing" Target="../diagrams/drawing6.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tags" Target="../tags/tag43.xml"/><Relationship Id="rId4" Type="http://schemas.openxmlformats.org/officeDocument/2006/relationships/image" Target="../media/image39.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ags" Target="../tags/tag44.xml"/><Relationship Id="rId4" Type="http://schemas.openxmlformats.org/officeDocument/2006/relationships/image" Target="../media/image40.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45.xml"/><Relationship Id="rId4" Type="http://schemas.openxmlformats.org/officeDocument/2006/relationships/image" Target="../media/image41.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46.xml"/><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3.xml"/><Relationship Id="rId1" Type="http://schemas.openxmlformats.org/officeDocument/2006/relationships/tags" Target="../tags/tag47.xml"/></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3.xml"/><Relationship Id="rId1" Type="http://schemas.openxmlformats.org/officeDocument/2006/relationships/tags" Target="../tags/tag48.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49.xml"/><Relationship Id="rId4" Type="http://schemas.openxmlformats.org/officeDocument/2006/relationships/image" Target="../media/image45.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50.xml"/><Relationship Id="rId4" Type="http://schemas.openxmlformats.org/officeDocument/2006/relationships/image" Target="../media/image42.png"/></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8" Type="http://schemas.openxmlformats.org/officeDocument/2006/relationships/customXml" Target="../ink/ink1.xml"/><Relationship Id="rId13" Type="http://schemas.openxmlformats.org/officeDocument/2006/relationships/image" Target="../media/image51.png"/><Relationship Id="rId3" Type="http://schemas.openxmlformats.org/officeDocument/2006/relationships/diagramLayout" Target="../diagrams/layout8.xml"/><Relationship Id="rId7" Type="http://schemas.openxmlformats.org/officeDocument/2006/relationships/image" Target="../media/image48.png"/><Relationship Id="rId12" Type="http://schemas.openxmlformats.org/officeDocument/2006/relationships/customXml" Target="../ink/ink3.xml"/><Relationship Id="rId2" Type="http://schemas.openxmlformats.org/officeDocument/2006/relationships/diagramData" Target="../diagrams/data8.xml"/><Relationship Id="rId1" Type="http://schemas.openxmlformats.org/officeDocument/2006/relationships/slideLayout" Target="../slideLayouts/slideLayout3.xml"/><Relationship Id="rId6" Type="http://schemas.microsoft.com/office/2007/relationships/diagramDrawing" Target="../diagrams/drawing8.xml"/><Relationship Id="rId11" Type="http://schemas.openxmlformats.org/officeDocument/2006/relationships/image" Target="../media/image50.png"/><Relationship Id="rId5" Type="http://schemas.openxmlformats.org/officeDocument/2006/relationships/diagramColors" Target="../diagrams/colors8.xml"/><Relationship Id="rId15" Type="http://schemas.openxmlformats.org/officeDocument/2006/relationships/image" Target="../media/image52.png"/><Relationship Id="rId10" Type="http://schemas.openxmlformats.org/officeDocument/2006/relationships/customXml" Target="../ink/ink2.xml"/><Relationship Id="rId4" Type="http://schemas.openxmlformats.org/officeDocument/2006/relationships/diagramQuickStyle" Target="../diagrams/quickStyle8.xml"/><Relationship Id="rId9" Type="http://schemas.openxmlformats.org/officeDocument/2006/relationships/image" Target="../media/image49.png"/><Relationship Id="rId14" Type="http://schemas.openxmlformats.org/officeDocument/2006/relationships/customXml" Target="../ink/ink4.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8" Type="http://schemas.openxmlformats.org/officeDocument/2006/relationships/diagramLayout" Target="../diagrams/layout9.xml"/><Relationship Id="rId3" Type="http://schemas.openxmlformats.org/officeDocument/2006/relationships/notesSlide" Target="../notesSlides/notesSlide40.xml"/><Relationship Id="rId7" Type="http://schemas.openxmlformats.org/officeDocument/2006/relationships/diagramData" Target="../diagrams/data9.xml"/><Relationship Id="rId2" Type="http://schemas.openxmlformats.org/officeDocument/2006/relationships/slideLayout" Target="../slideLayouts/slideLayout3.xml"/><Relationship Id="rId1" Type="http://schemas.openxmlformats.org/officeDocument/2006/relationships/tags" Target="../tags/tag51.xml"/><Relationship Id="rId6" Type="http://schemas.openxmlformats.org/officeDocument/2006/relationships/image" Target="../media/image53.png"/><Relationship Id="rId11" Type="http://schemas.microsoft.com/office/2007/relationships/diagramDrawing" Target="../diagrams/drawing9.xml"/><Relationship Id="rId5" Type="http://schemas.openxmlformats.org/officeDocument/2006/relationships/image" Target="../media/image51.png"/><Relationship Id="rId10" Type="http://schemas.openxmlformats.org/officeDocument/2006/relationships/diagramColors" Target="../diagrams/colors9.xml"/><Relationship Id="rId4" Type="http://schemas.openxmlformats.org/officeDocument/2006/relationships/customXml" Target="../ink/ink5.xml"/><Relationship Id="rId9" Type="http://schemas.openxmlformats.org/officeDocument/2006/relationships/diagramQuickStyle" Target="../diagrams/quickStyle9.xml"/></Relationships>
</file>

<file path=ppt/slides/_rels/slide7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2" descr="图片包含 游戏机, 钟表, 画, 标志&#10;&#10;描述已自动生成"/>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407368" y="1484784"/>
            <a:ext cx="11589055" cy="701870"/>
          </a:xfrm>
        </p:spPr>
        <p:txBody>
          <a:bodyPr>
            <a:normAutofit/>
          </a:bodyPr>
          <a:lstStyle/>
          <a:p>
            <a:pPr lvl="0">
              <a:spcBef>
                <a:spcPts val="0"/>
              </a:spcBef>
            </a:pPr>
            <a:r>
              <a:rPr lang="en-US" altLang="zh-CN" sz="3600" kern="0" dirty="0">
                <a:solidFill>
                  <a:prstClr val="black"/>
                </a:solidFill>
                <a:latin typeface="Times New Roman" panose="02020603050405020304" charset="0"/>
                <a:ea typeface="等线" panose="02010600030101010101" pitchFamily="2" charset="-122"/>
                <a:cs typeface="Times New Roman" panose="02020603050405020304" charset="0"/>
              </a:rPr>
              <a:t>40</a:t>
            </a:r>
            <a:r>
              <a:rPr lang="zh-CN" altLang="en-US" sz="3600" kern="0" dirty="0">
                <a:solidFill>
                  <a:prstClr val="black"/>
                </a:solidFill>
                <a:latin typeface="Times New Roman" panose="02020603050405020304" charset="0"/>
                <a:ea typeface="等线" panose="02010600030101010101" pitchFamily="2" charset="-122"/>
                <a:cs typeface="Times New Roman" panose="02020603050405020304" charset="0"/>
              </a:rPr>
              <a:t>题，</a:t>
            </a:r>
            <a:r>
              <a:rPr lang="en-US" altLang="zh-CN" sz="3600" kern="0" dirty="0">
                <a:solidFill>
                  <a:prstClr val="black"/>
                </a:solidFill>
                <a:latin typeface="Times New Roman" panose="02020603050405020304" charset="0"/>
                <a:ea typeface="等线" panose="02010600030101010101" pitchFamily="2" charset="-122"/>
                <a:cs typeface="Times New Roman" panose="02020603050405020304" charset="0"/>
              </a:rPr>
              <a:t>41</a:t>
            </a:r>
            <a:r>
              <a:rPr lang="zh-CN" altLang="en-US" sz="3600" kern="0" dirty="0">
                <a:solidFill>
                  <a:prstClr val="black"/>
                </a:solidFill>
                <a:latin typeface="Times New Roman" panose="02020603050405020304" charset="0"/>
                <a:ea typeface="等线" panose="02010600030101010101" pitchFamily="2" charset="-122"/>
                <a:cs typeface="Times New Roman" panose="02020603050405020304" charset="0"/>
              </a:rPr>
              <a:t>题</a:t>
            </a:r>
            <a:endParaRPr lang="zh-CN" altLang="en-US" sz="3200" dirty="0"/>
          </a:p>
        </p:txBody>
      </p:sp>
      <p:graphicFrame>
        <p:nvGraphicFramePr>
          <p:cNvPr id="8" name="图示 7"/>
          <p:cNvGraphicFramePr/>
          <p:nvPr/>
        </p:nvGraphicFramePr>
        <p:xfrm>
          <a:off x="479376" y="1701180"/>
          <a:ext cx="10888849" cy="41502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473325" y="1628775"/>
            <a:ext cx="11588750" cy="1298575"/>
          </a:xfrm>
        </p:spPr>
        <p:txBody>
          <a:bodyPr>
            <a:normAutofit/>
          </a:bodyPr>
          <a:lstStyle/>
          <a:p>
            <a:pPr marL="0" indent="0" algn="l">
              <a:buClrTx/>
              <a:buSzTx/>
              <a:buFont typeface="Arial" panose="020B0604020202020204" pitchFamily="34" charset="0"/>
            </a:pPr>
            <a:r>
              <a:rPr lang="en-US" altLang="zh-CN" b="1" kern="100" dirty="0">
                <a:latin typeface="Times New Roman" panose="02020603050405020304" charset="0"/>
                <a:ea typeface="等线" panose="02010600030101010101" pitchFamily="2" charset="-122"/>
                <a:cs typeface="Times New Roman" panose="02020603050405020304" charset="0"/>
                <a:sym typeface="+mn-ea"/>
              </a:rPr>
              <a:t>                                      </a:t>
            </a:r>
            <a:r>
              <a:rPr lang="zh-CN" altLang="en-US" sz="3200" b="1" kern="100" dirty="0">
                <a:latin typeface="Times New Roman" panose="02020603050405020304" charset="0"/>
                <a:ea typeface="等线" panose="02010600030101010101" pitchFamily="2" charset="-122"/>
                <a:cs typeface="Times New Roman" panose="02020603050405020304" charset="0"/>
                <a:sym typeface="+mn-ea"/>
              </a:rPr>
              <a:t>40，41题语言错误扣分统一说明：</a:t>
            </a:r>
            <a:br>
              <a:rPr lang="zh-CN" altLang="en-US" sz="3200" b="1" kern="100" dirty="0">
                <a:latin typeface="Times New Roman" panose="02020603050405020304" charset="0"/>
                <a:ea typeface="等线" panose="02010600030101010101" pitchFamily="2" charset="-122"/>
                <a:cs typeface="Times New Roman" panose="02020603050405020304" charset="0"/>
              </a:rPr>
            </a:br>
            <a:endParaRPr lang="zh-CN" altLang="en-US" sz="3200" b="1" kern="100" dirty="0">
              <a:latin typeface="Times New Roman" panose="02020603050405020304" charset="0"/>
              <a:ea typeface="等线" panose="02010600030101010101" pitchFamily="2" charset="-122"/>
              <a:cs typeface="Times New Roman" panose="02020603050405020304" charset="0"/>
            </a:endParaRPr>
          </a:p>
        </p:txBody>
      </p:sp>
      <p:sp>
        <p:nvSpPr>
          <p:cNvPr id="3" name="文本框 2"/>
          <p:cNvSpPr txBox="1"/>
          <p:nvPr/>
        </p:nvSpPr>
        <p:spPr>
          <a:xfrm>
            <a:off x="623570" y="2997200"/>
            <a:ext cx="11266805" cy="2553335"/>
          </a:xfrm>
          <a:prstGeom prst="rect">
            <a:avLst/>
          </a:prstGeom>
          <a:noFill/>
        </p:spPr>
        <p:txBody>
          <a:bodyPr wrap="square" rtlCol="0" anchor="t">
            <a:spAutoFit/>
          </a:bodyPr>
          <a:lstStyle/>
          <a:p>
            <a:pPr marL="285750" indent="-285750">
              <a:buFont typeface="Arial" panose="020B0604020202020204" pitchFamily="34" charset="0"/>
              <a:buChar char="•"/>
            </a:pPr>
            <a:r>
              <a:rPr lang="zh-CN" altLang="en-US" sz="3200" b="1" kern="100" dirty="0">
                <a:latin typeface="Times New Roman" panose="02020603050405020304" charset="0"/>
                <a:ea typeface="等线" panose="02010600030101010101" pitchFamily="2" charset="-122"/>
                <a:cs typeface="Times New Roman" panose="02020603050405020304" charset="0"/>
                <a:sym typeface="+mn-ea"/>
              </a:rPr>
              <a:t>时态、关键单词拼写错误、名词单复数等（</a:t>
            </a:r>
            <a:r>
              <a:rPr lang="en-US" altLang="zh-CN" sz="3200" b="1" kern="100" dirty="0">
                <a:latin typeface="Times New Roman" panose="02020603050405020304" charset="0"/>
                <a:ea typeface="等线" panose="02010600030101010101" pitchFamily="2" charset="-122"/>
                <a:cs typeface="Times New Roman" panose="02020603050405020304" charset="0"/>
                <a:sym typeface="+mn-ea"/>
              </a:rPr>
              <a:t>1</a:t>
            </a:r>
            <a:r>
              <a:rPr lang="zh-CN" altLang="en-US" sz="3200" b="1" kern="100" dirty="0">
                <a:latin typeface="Times New Roman" panose="02020603050405020304" charset="0"/>
                <a:ea typeface="等线" panose="02010600030101010101" pitchFamily="2" charset="-122"/>
                <a:cs typeface="Times New Roman" panose="02020603050405020304" charset="0"/>
                <a:sym typeface="+mn-ea"/>
              </a:rPr>
              <a:t>处）</a:t>
            </a:r>
            <a:r>
              <a:rPr lang="zh-CN" altLang="en-US" sz="3200" b="1" kern="100" dirty="0">
                <a:solidFill>
                  <a:srgbClr val="FF0000"/>
                </a:solidFill>
                <a:latin typeface="Times New Roman" panose="02020603050405020304" charset="0"/>
                <a:ea typeface="等线" panose="02010600030101010101" pitchFamily="2" charset="-122"/>
                <a:cs typeface="Times New Roman" panose="02020603050405020304" charset="0"/>
                <a:sym typeface="+mn-ea"/>
              </a:rPr>
              <a:t>扣</a:t>
            </a:r>
            <a:r>
              <a:rPr lang="en-US" altLang="zh-CN" sz="3200" b="1" kern="100" dirty="0">
                <a:solidFill>
                  <a:srgbClr val="FF0000"/>
                </a:solidFill>
                <a:latin typeface="Times New Roman" panose="02020603050405020304" charset="0"/>
                <a:ea typeface="等线" panose="02010600030101010101" pitchFamily="2" charset="-122"/>
                <a:cs typeface="Times New Roman" panose="02020603050405020304" charset="0"/>
                <a:sym typeface="+mn-ea"/>
              </a:rPr>
              <a:t>0.5</a:t>
            </a:r>
            <a:r>
              <a:rPr lang="zh-CN" altLang="en-US" sz="3200" b="1" kern="100" dirty="0">
                <a:solidFill>
                  <a:srgbClr val="FF0000"/>
                </a:solidFill>
                <a:latin typeface="Times New Roman" panose="02020603050405020304" charset="0"/>
                <a:ea typeface="等线" panose="02010600030101010101" pitchFamily="2" charset="-122"/>
                <a:cs typeface="Times New Roman" panose="02020603050405020304" charset="0"/>
                <a:sym typeface="+mn-ea"/>
              </a:rPr>
              <a:t>分</a:t>
            </a:r>
          </a:p>
          <a:p>
            <a:pPr marL="285750" indent="-285750">
              <a:buFont typeface="Arial" panose="020B0604020202020204" pitchFamily="34" charset="0"/>
              <a:buChar char="•"/>
            </a:pPr>
            <a:endParaRPr lang="en-US" altLang="zh-CN" sz="3200" b="1" kern="100" dirty="0">
              <a:solidFill>
                <a:srgbClr val="FF0000"/>
              </a:solidFill>
              <a:latin typeface="Times New Roman" panose="02020603050405020304" charset="0"/>
              <a:ea typeface="等线" panose="02010600030101010101" pitchFamily="2" charset="-122"/>
              <a:cs typeface="Times New Roman" panose="02020603050405020304" charset="0"/>
            </a:endParaRPr>
          </a:p>
          <a:p>
            <a:pPr marL="285750" indent="-285750">
              <a:buFont typeface="Arial" panose="020B0604020202020204" pitchFamily="34" charset="0"/>
              <a:buChar char="•"/>
            </a:pPr>
            <a:r>
              <a:rPr lang="zh-CN" altLang="en-US" sz="3200" b="1" kern="100" dirty="0">
                <a:latin typeface="Times New Roman" panose="02020603050405020304" charset="0"/>
                <a:ea typeface="等线" panose="02010600030101010101" pitchFamily="2" charset="-122"/>
                <a:cs typeface="Times New Roman" panose="02020603050405020304" charset="0"/>
                <a:sym typeface="+mn-ea"/>
              </a:rPr>
              <a:t>语言错误可叠加，最多</a:t>
            </a:r>
            <a:r>
              <a:rPr lang="zh-CN" altLang="en-US" sz="3200" b="1" kern="100" dirty="0">
                <a:solidFill>
                  <a:srgbClr val="FF0000"/>
                </a:solidFill>
                <a:latin typeface="Times New Roman" panose="02020603050405020304" charset="0"/>
                <a:ea typeface="等线" panose="02010600030101010101" pitchFamily="2" charset="-122"/>
                <a:cs typeface="Times New Roman" panose="02020603050405020304" charset="0"/>
                <a:sym typeface="+mn-ea"/>
              </a:rPr>
              <a:t>扣</a:t>
            </a:r>
            <a:r>
              <a:rPr lang="en-US" altLang="zh-CN" sz="3200" b="1" kern="100" dirty="0">
                <a:solidFill>
                  <a:srgbClr val="FF0000"/>
                </a:solidFill>
                <a:latin typeface="Times New Roman" panose="02020603050405020304" charset="0"/>
                <a:ea typeface="等线" panose="02010600030101010101" pitchFamily="2" charset="-122"/>
                <a:cs typeface="Times New Roman" panose="02020603050405020304" charset="0"/>
                <a:sym typeface="+mn-ea"/>
              </a:rPr>
              <a:t>1</a:t>
            </a:r>
            <a:r>
              <a:rPr lang="zh-CN" altLang="en-US" sz="3200" b="1" kern="100" dirty="0">
                <a:solidFill>
                  <a:srgbClr val="FF0000"/>
                </a:solidFill>
                <a:latin typeface="Times New Roman" panose="02020603050405020304" charset="0"/>
                <a:ea typeface="等线" panose="02010600030101010101" pitchFamily="2" charset="-122"/>
                <a:cs typeface="Times New Roman" panose="02020603050405020304" charset="0"/>
                <a:sym typeface="+mn-ea"/>
              </a:rPr>
              <a:t>分。</a:t>
            </a:r>
          </a:p>
          <a:p>
            <a:pPr marL="285750" indent="-285750">
              <a:buFont typeface="Arial" panose="020B0604020202020204" pitchFamily="34" charset="0"/>
              <a:buChar char="•"/>
            </a:pPr>
            <a:endParaRPr lang="zh-CN" altLang="en-US" sz="3200" b="1" kern="100" dirty="0">
              <a:solidFill>
                <a:srgbClr val="FF0000"/>
              </a:solidFill>
              <a:latin typeface="Times New Roman" panose="02020603050405020304" charset="0"/>
              <a:ea typeface="等线" panose="02010600030101010101" pitchFamily="2" charset="-122"/>
              <a:cs typeface="Times New Roman" panose="02020603050405020304" charset="0"/>
              <a:sym typeface="+mn-ea"/>
            </a:endParaRPr>
          </a:p>
          <a:p>
            <a:pPr marL="3028950" lvl="6" indent="-285750">
              <a:buFont typeface="Arial" panose="020B0604020202020204" pitchFamily="34" charset="0"/>
              <a:buChar char="•"/>
            </a:pPr>
            <a:endParaRPr lang="zh-CN" altLang="en-US" sz="3200" b="1" kern="100" dirty="0">
              <a:latin typeface="Times New Roman" panose="02020603050405020304" charset="0"/>
              <a:ea typeface="等线" panose="02010600030101010101" pitchFamily="2" charset="-122"/>
              <a:cs typeface="Times New Roman" panose="02020603050405020304" charset="0"/>
              <a:sym typeface="+mn-e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1917065"/>
            <a:ext cx="12192000" cy="312547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6" name="矩形 5"/>
          <p:cNvSpPr/>
          <p:nvPr/>
        </p:nvSpPr>
        <p:spPr>
          <a:xfrm>
            <a:off x="-24765" y="2204720"/>
            <a:ext cx="12192000" cy="2380615"/>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10" name="主标题"/>
          <p:cNvSpPr>
            <a:spLocks noChangeArrowheads="1" noChangeShapeType="1" noTextEdit="1"/>
          </p:cNvSpPr>
          <p:nvPr/>
        </p:nvSpPr>
        <p:spPr bwMode="auto">
          <a:xfrm>
            <a:off x="2188693" y="2997352"/>
            <a:ext cx="7916809" cy="824842"/>
          </a:xfrm>
          <a:prstGeom prst="rect">
            <a:avLst/>
          </a:prstGeom>
        </p:spPr>
        <p:txBody>
          <a:bodyPr wrap="none" fromWordArt="1"/>
          <a:lstStyle/>
          <a:p>
            <a:pPr algn="ctr" fontAlgn="base">
              <a:spcBef>
                <a:spcPct val="0"/>
              </a:spcBef>
              <a:spcAft>
                <a:spcPct val="0"/>
              </a:spcAft>
            </a:pPr>
            <a:r>
              <a:rPr lang="zh-CN" altLang="en-US" sz="4580" b="1" kern="10" spc="275" dirty="0">
                <a:solidFill>
                  <a:prstClr val="white"/>
                </a:solidFill>
                <a:latin typeface="微软雅黑" panose="020B0503020204020204" pitchFamily="34" charset="-122"/>
                <a:ea typeface="微软雅黑" panose="020B0503020204020204" pitchFamily="34" charset="-122"/>
                <a:cs typeface="+mn-ea"/>
                <a:sym typeface="字魂59号-创粗黑" panose="00000500000000000000" pitchFamily="2" charset="-122"/>
              </a:rPr>
              <a:t>阅读表达</a:t>
            </a:r>
            <a:r>
              <a:rPr lang="en-US" altLang="zh-CN" sz="4580" b="1" kern="10" spc="275" dirty="0">
                <a:solidFill>
                  <a:prstClr val="white"/>
                </a:solidFill>
                <a:latin typeface="微软雅黑" panose="020B0503020204020204" pitchFamily="34" charset="-122"/>
                <a:ea typeface="微软雅黑" panose="020B0503020204020204" pitchFamily="34" charset="-122"/>
                <a:cs typeface="+mn-ea"/>
                <a:sym typeface="字魂59号-创粗黑" panose="00000500000000000000" pitchFamily="2" charset="-122"/>
              </a:rPr>
              <a:t>40</a:t>
            </a:r>
            <a:r>
              <a:rPr lang="zh-CN" altLang="en-US" sz="4580" b="1" kern="10" spc="275" dirty="0">
                <a:solidFill>
                  <a:prstClr val="white"/>
                </a:solidFill>
                <a:latin typeface="微软雅黑" panose="020B0503020204020204" pitchFamily="34" charset="-122"/>
                <a:ea typeface="微软雅黑" panose="020B0503020204020204" pitchFamily="34" charset="-122"/>
                <a:cs typeface="+mn-ea"/>
                <a:sym typeface="字魂59号-创粗黑" panose="00000500000000000000" pitchFamily="2" charset="-122"/>
              </a:rPr>
              <a:t>题参考答案</a:t>
            </a:r>
          </a:p>
        </p:txBody>
      </p:sp>
      <p:sp>
        <p:nvSpPr>
          <p:cNvPr id="11" name="1"/>
          <p:cNvSpPr txBox="1">
            <a:spLocks noChangeArrowheads="1"/>
          </p:cNvSpPr>
          <p:nvPr>
            <p:custDataLst>
              <p:tags r:id="rId1"/>
            </p:custDataLst>
          </p:nvPr>
        </p:nvSpPr>
        <p:spPr bwMode="auto">
          <a:xfrm>
            <a:off x="2783632" y="3501008"/>
            <a:ext cx="9577064" cy="499624"/>
          </a:xfrm>
          <a:prstGeom prst="rect">
            <a:avLst/>
          </a:prstGeom>
          <a:noFill/>
          <a:ln w="9525">
            <a:noFill/>
            <a:miter lim="800000"/>
          </a:ln>
        </p:spPr>
        <p:txBody>
          <a:bodyPr wrap="square">
            <a:spAutoFit/>
          </a:bodyPr>
          <a:lstStyle>
            <a:lvl1pPr>
              <a:defRPr sz="1400">
                <a:solidFill>
                  <a:schemeClr val="tx1"/>
                </a:solidFill>
                <a:latin typeface="微软雅黑" panose="020B0503020204020204" pitchFamily="34" charset="-122"/>
                <a:ea typeface="微软雅黑" panose="020B0503020204020204" pitchFamily="34" charset="-122"/>
              </a:defRPr>
            </a:lvl1pPr>
            <a:lvl2pPr marL="742950" indent="-285750">
              <a:defRPr sz="1400">
                <a:solidFill>
                  <a:schemeClr val="tx1"/>
                </a:solidFill>
                <a:latin typeface="微软雅黑" panose="020B0503020204020204" pitchFamily="34" charset="-122"/>
                <a:ea typeface="微软雅黑" panose="020B0503020204020204" pitchFamily="34" charset="-122"/>
              </a:defRPr>
            </a:lvl2pPr>
            <a:lvl3pPr marL="1143000" indent="-228600">
              <a:defRPr sz="1400">
                <a:solidFill>
                  <a:schemeClr val="tx1"/>
                </a:solidFill>
                <a:latin typeface="微软雅黑" panose="020B0503020204020204" pitchFamily="34" charset="-122"/>
                <a:ea typeface="微软雅黑" panose="020B0503020204020204" pitchFamily="34" charset="-122"/>
              </a:defRPr>
            </a:lvl3pPr>
            <a:lvl4pPr marL="1600200" indent="-228600">
              <a:defRPr sz="1400">
                <a:solidFill>
                  <a:schemeClr val="tx1"/>
                </a:solidFill>
                <a:latin typeface="微软雅黑" panose="020B0503020204020204" pitchFamily="34" charset="-122"/>
                <a:ea typeface="微软雅黑" panose="020B0503020204020204" pitchFamily="34" charset="-122"/>
              </a:defRPr>
            </a:lvl4pPr>
            <a:lvl5pPr marL="2057400" indent="-228600">
              <a:defRPr sz="1400">
                <a:solidFill>
                  <a:schemeClr val="tx1"/>
                </a:solidFill>
                <a:latin typeface="微软雅黑" panose="020B0503020204020204" pitchFamily="34" charset="-122"/>
                <a:ea typeface="微软雅黑" panose="020B0503020204020204" pitchFamily="34" charset="-122"/>
              </a:defRPr>
            </a:lvl5pPr>
            <a:lvl6pPr marL="2514600" indent="-228600" algn="ctr"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2971800" indent="-228600" algn="ctr"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29000" indent="-228600" algn="ctr"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886200" indent="-228600" algn="ctr"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fontAlgn="base">
              <a:lnSpc>
                <a:spcPct val="150000"/>
              </a:lnSpc>
            </a:pPr>
            <a:endParaRPr lang="en-US" altLang="zh-CN" sz="2000" b="1" dirty="0">
              <a:solidFill>
                <a:prstClr val="white"/>
              </a:solidFill>
              <a:sym typeface="字魂59号-创粗黑" panose="00000500000000000000" pitchFamily="2" charset="-122"/>
            </a:endParaRPr>
          </a:p>
        </p:txBody>
      </p:sp>
      <p:sp>
        <p:nvSpPr>
          <p:cNvPr id="15" name="KSO_Shape"/>
          <p:cNvSpPr/>
          <p:nvPr/>
        </p:nvSpPr>
        <p:spPr bwMode="auto">
          <a:xfrm>
            <a:off x="1294765" y="5767705"/>
            <a:ext cx="292100" cy="200660"/>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650">
              <a:solidFill>
                <a:srgbClr val="FFFFFF"/>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18" name="KSO_Shape"/>
          <p:cNvSpPr/>
          <p:nvPr/>
        </p:nvSpPr>
        <p:spPr bwMode="auto">
          <a:xfrm>
            <a:off x="2188845" y="5764530"/>
            <a:ext cx="242570" cy="206375"/>
          </a:xfrm>
          <a:custGeom>
            <a:avLst/>
            <a:gdLst>
              <a:gd name="T0" fmla="*/ 432030 w 2125663"/>
              <a:gd name="T1" fmla="*/ 1344893 h 1811338"/>
              <a:gd name="T2" fmla="*/ 462740 w 2125663"/>
              <a:gd name="T3" fmla="*/ 1477960 h 1811338"/>
              <a:gd name="T4" fmla="*/ 513638 w 2125663"/>
              <a:gd name="T5" fmla="*/ 1557743 h 1811338"/>
              <a:gd name="T6" fmla="*/ 516481 w 2125663"/>
              <a:gd name="T7" fmla="*/ 1336346 h 1811338"/>
              <a:gd name="T8" fmla="*/ 503401 w 2125663"/>
              <a:gd name="T9" fmla="*/ 1310416 h 1811338"/>
              <a:gd name="T10" fmla="*/ 515913 w 2125663"/>
              <a:gd name="T11" fmla="*/ 1250009 h 1811338"/>
              <a:gd name="T12" fmla="*/ 618846 w 2125663"/>
              <a:gd name="T13" fmla="*/ 1242885 h 1811338"/>
              <a:gd name="T14" fmla="*/ 643583 w 2125663"/>
              <a:gd name="T15" fmla="*/ 1263116 h 1811338"/>
              <a:gd name="T16" fmla="*/ 642446 w 2125663"/>
              <a:gd name="T17" fmla="*/ 1324948 h 1811338"/>
              <a:gd name="T18" fmla="*/ 619414 w 2125663"/>
              <a:gd name="T19" fmla="*/ 1342899 h 1811338"/>
              <a:gd name="T20" fmla="*/ 664057 w 2125663"/>
              <a:gd name="T21" fmla="*/ 1524691 h 1811338"/>
              <a:gd name="T22" fmla="*/ 704434 w 2125663"/>
              <a:gd name="T23" fmla="*/ 1417553 h 1811338"/>
              <a:gd name="T24" fmla="*/ 725191 w 2125663"/>
              <a:gd name="T25" fmla="*/ 1259697 h 1811338"/>
              <a:gd name="T26" fmla="*/ 857412 w 2125663"/>
              <a:gd name="T27" fmla="*/ 1192451 h 1811338"/>
              <a:gd name="T28" fmla="*/ 923096 w 2125663"/>
              <a:gd name="T29" fmla="*/ 1212682 h 1811338"/>
              <a:gd name="T30" fmla="*/ 970013 w 2125663"/>
              <a:gd name="T31" fmla="*/ 1259697 h 1811338"/>
              <a:gd name="T32" fmla="*/ 990201 w 2125663"/>
              <a:gd name="T33" fmla="*/ 1325233 h 1811338"/>
              <a:gd name="T34" fmla="*/ 980818 w 2125663"/>
              <a:gd name="T35" fmla="*/ 1537228 h 1811338"/>
              <a:gd name="T36" fmla="*/ 935891 w 2125663"/>
              <a:gd name="T37" fmla="*/ 1570566 h 1811338"/>
              <a:gd name="T38" fmla="*/ 798837 w 2125663"/>
              <a:gd name="T39" fmla="*/ 1607608 h 1811338"/>
              <a:gd name="T40" fmla="*/ 617424 w 2125663"/>
              <a:gd name="T41" fmla="*/ 1622140 h 1811338"/>
              <a:gd name="T42" fmla="*/ 428049 w 2125663"/>
              <a:gd name="T43" fmla="*/ 1615872 h 1811338"/>
              <a:gd name="T44" fmla="*/ 264551 w 2125663"/>
              <a:gd name="T45" fmla="*/ 1588232 h 1811338"/>
              <a:gd name="T46" fmla="*/ 180669 w 2125663"/>
              <a:gd name="T47" fmla="*/ 1549481 h 1811338"/>
              <a:gd name="T48" fmla="*/ 159912 w 2125663"/>
              <a:gd name="T49" fmla="*/ 1517283 h 1811338"/>
              <a:gd name="T50" fmla="*/ 167873 w 2125663"/>
              <a:gd name="T51" fmla="*/ 1284201 h 1811338"/>
              <a:gd name="T52" fmla="*/ 205123 w 2125663"/>
              <a:gd name="T53" fmla="*/ 1228638 h 1811338"/>
              <a:gd name="T54" fmla="*/ 264266 w 2125663"/>
              <a:gd name="T55" fmla="*/ 1196440 h 1811338"/>
              <a:gd name="T56" fmla="*/ 421225 w 2125663"/>
              <a:gd name="T57" fmla="*/ 1183048 h 1811338"/>
              <a:gd name="T58" fmla="*/ 433514 w 2125663"/>
              <a:gd name="T59" fmla="*/ 761303 h 1811338"/>
              <a:gd name="T60" fmla="*/ 391450 w 2125663"/>
              <a:gd name="T61" fmla="*/ 813630 h 1811338"/>
              <a:gd name="T62" fmla="*/ 379229 w 2125663"/>
              <a:gd name="T63" fmla="*/ 902075 h 1811338"/>
              <a:gd name="T64" fmla="*/ 414756 w 2125663"/>
              <a:gd name="T65" fmla="*/ 1016114 h 1811338"/>
              <a:gd name="T66" fmla="*/ 487516 w 2125663"/>
              <a:gd name="T67" fmla="*/ 1099439 h 1811338"/>
              <a:gd name="T68" fmla="*/ 567666 w 2125663"/>
              <a:gd name="T69" fmla="*/ 1135272 h 1811338"/>
              <a:gd name="T70" fmla="*/ 645542 w 2125663"/>
              <a:gd name="T71" fmla="*/ 1111099 h 1811338"/>
              <a:gd name="T72" fmla="*/ 722282 w 2125663"/>
              <a:gd name="T73" fmla="*/ 1035452 h 1811338"/>
              <a:gd name="T74" fmla="*/ 767757 w 2125663"/>
              <a:gd name="T75" fmla="*/ 926248 h 1811338"/>
              <a:gd name="T76" fmla="*/ 666290 w 2125663"/>
              <a:gd name="T77" fmla="*/ 863967 h 1811338"/>
              <a:gd name="T78" fmla="*/ 546918 w 2125663"/>
              <a:gd name="T79" fmla="*/ 832116 h 1811338"/>
              <a:gd name="T80" fmla="*/ 484389 w 2125663"/>
              <a:gd name="T81" fmla="*/ 790595 h 1811338"/>
              <a:gd name="T82" fmla="*/ 452273 w 2125663"/>
              <a:gd name="T83" fmla="*/ 760734 h 1811338"/>
              <a:gd name="T84" fmla="*/ 568234 w 2125663"/>
              <a:gd name="T85" fmla="*/ 587258 h 1811338"/>
              <a:gd name="T86" fmla="*/ 631616 w 2125663"/>
              <a:gd name="T87" fmla="*/ 594937 h 1811338"/>
              <a:gd name="T88" fmla="*/ 705513 w 2125663"/>
              <a:gd name="T89" fmla="*/ 631054 h 1811338"/>
              <a:gd name="T90" fmla="*/ 790210 w 2125663"/>
              <a:gd name="T91" fmla="*/ 732864 h 1811338"/>
              <a:gd name="T92" fmla="*/ 826306 w 2125663"/>
              <a:gd name="T93" fmla="*/ 873920 h 1811338"/>
              <a:gd name="T94" fmla="*/ 818064 w 2125663"/>
              <a:gd name="T95" fmla="*/ 959237 h 1811338"/>
              <a:gd name="T96" fmla="*/ 780831 w 2125663"/>
              <a:gd name="T97" fmla="*/ 1048534 h 1811338"/>
              <a:gd name="T98" fmla="*/ 687607 w 2125663"/>
              <a:gd name="T99" fmla="*/ 1148922 h 1811338"/>
              <a:gd name="T100" fmla="*/ 588983 w 2125663"/>
              <a:gd name="T101" fmla="*/ 1190727 h 1811338"/>
              <a:gd name="T102" fmla="*/ 525033 w 2125663"/>
              <a:gd name="T103" fmla="*/ 1182480 h 1811338"/>
              <a:gd name="T104" fmla="*/ 421293 w 2125663"/>
              <a:gd name="T105" fmla="*/ 1115081 h 1811338"/>
              <a:gd name="T106" fmla="*/ 345406 w 2125663"/>
              <a:gd name="T107" fmla="*/ 1002463 h 1811338"/>
              <a:gd name="T108" fmla="*/ 325511 w 2125663"/>
              <a:gd name="T109" fmla="*/ 929092 h 1811338"/>
              <a:gd name="T110" fmla="*/ 330627 w 2125663"/>
              <a:gd name="T111" fmla="*/ 813915 h 1811338"/>
              <a:gd name="T112" fmla="*/ 388324 w 2125663"/>
              <a:gd name="T113" fmla="*/ 686510 h 1811338"/>
              <a:gd name="T114" fmla="*/ 482400 w 2125663"/>
              <a:gd name="T115" fmla="*/ 608303 h 1811338"/>
              <a:gd name="T116" fmla="*/ 542939 w 2125663"/>
              <a:gd name="T117" fmla="*/ 589534 h 1811338"/>
              <a:gd name="T118" fmla="*/ 0 w 2125663"/>
              <a:gd name="T119" fmla="*/ 0 h 1811338"/>
              <a:gd name="T120" fmla="*/ 174993 w 2125663"/>
              <a:gd name="T121" fmla="*/ 1118883 h 18113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5663" h="1811338">
                <a:moveTo>
                  <a:pt x="470017" y="1320800"/>
                </a:moveTo>
                <a:lnTo>
                  <a:pt x="470335" y="1343069"/>
                </a:lnTo>
                <a:lnTo>
                  <a:pt x="471286" y="1364382"/>
                </a:lnTo>
                <a:lnTo>
                  <a:pt x="472238" y="1385696"/>
                </a:lnTo>
                <a:lnTo>
                  <a:pt x="473190" y="1406374"/>
                </a:lnTo>
                <a:lnTo>
                  <a:pt x="474459" y="1426415"/>
                </a:lnTo>
                <a:lnTo>
                  <a:pt x="476363" y="1446139"/>
                </a:lnTo>
                <a:lnTo>
                  <a:pt x="478267" y="1464908"/>
                </a:lnTo>
                <a:lnTo>
                  <a:pt x="480170" y="1483677"/>
                </a:lnTo>
                <a:lnTo>
                  <a:pt x="482074" y="1501491"/>
                </a:lnTo>
                <a:lnTo>
                  <a:pt x="484612" y="1518988"/>
                </a:lnTo>
                <a:lnTo>
                  <a:pt x="487468" y="1535530"/>
                </a:lnTo>
                <a:lnTo>
                  <a:pt x="490323" y="1552072"/>
                </a:lnTo>
                <a:lnTo>
                  <a:pt x="493179" y="1567660"/>
                </a:lnTo>
                <a:lnTo>
                  <a:pt x="496352" y="1582611"/>
                </a:lnTo>
                <a:lnTo>
                  <a:pt x="500159" y="1597563"/>
                </a:lnTo>
                <a:lnTo>
                  <a:pt x="503649" y="1611560"/>
                </a:lnTo>
                <a:lnTo>
                  <a:pt x="507774" y="1624921"/>
                </a:lnTo>
                <a:lnTo>
                  <a:pt x="511899" y="1637646"/>
                </a:lnTo>
                <a:lnTo>
                  <a:pt x="516341" y="1650052"/>
                </a:lnTo>
                <a:lnTo>
                  <a:pt x="520783" y="1661505"/>
                </a:lnTo>
                <a:lnTo>
                  <a:pt x="525859" y="1672639"/>
                </a:lnTo>
                <a:lnTo>
                  <a:pt x="530936" y="1683137"/>
                </a:lnTo>
                <a:lnTo>
                  <a:pt x="536329" y="1692998"/>
                </a:lnTo>
                <a:lnTo>
                  <a:pt x="541723" y="1702224"/>
                </a:lnTo>
                <a:lnTo>
                  <a:pt x="547752" y="1710813"/>
                </a:lnTo>
                <a:lnTo>
                  <a:pt x="553463" y="1718766"/>
                </a:lnTo>
                <a:lnTo>
                  <a:pt x="559808" y="1726083"/>
                </a:lnTo>
                <a:lnTo>
                  <a:pt x="566154" y="1732763"/>
                </a:lnTo>
                <a:lnTo>
                  <a:pt x="573134" y="1739125"/>
                </a:lnTo>
                <a:lnTo>
                  <a:pt x="580114" y="1744215"/>
                </a:lnTo>
                <a:lnTo>
                  <a:pt x="587412" y="1749305"/>
                </a:lnTo>
                <a:lnTo>
                  <a:pt x="594709" y="1753123"/>
                </a:lnTo>
                <a:lnTo>
                  <a:pt x="594709" y="1499901"/>
                </a:lnTo>
                <a:lnTo>
                  <a:pt x="591537" y="1499264"/>
                </a:lnTo>
                <a:lnTo>
                  <a:pt x="588047" y="1498310"/>
                </a:lnTo>
                <a:lnTo>
                  <a:pt x="584874" y="1497038"/>
                </a:lnTo>
                <a:lnTo>
                  <a:pt x="582018" y="1495765"/>
                </a:lnTo>
                <a:lnTo>
                  <a:pt x="579163" y="1494175"/>
                </a:lnTo>
                <a:lnTo>
                  <a:pt x="576307" y="1491948"/>
                </a:lnTo>
                <a:lnTo>
                  <a:pt x="573769" y="1489721"/>
                </a:lnTo>
                <a:lnTo>
                  <a:pt x="571548" y="1487494"/>
                </a:lnTo>
                <a:lnTo>
                  <a:pt x="569327" y="1484949"/>
                </a:lnTo>
                <a:lnTo>
                  <a:pt x="567106" y="1482404"/>
                </a:lnTo>
                <a:lnTo>
                  <a:pt x="565519" y="1479223"/>
                </a:lnTo>
                <a:lnTo>
                  <a:pt x="564250" y="1476360"/>
                </a:lnTo>
                <a:lnTo>
                  <a:pt x="563298" y="1473179"/>
                </a:lnTo>
                <a:lnTo>
                  <a:pt x="562347" y="1469998"/>
                </a:lnTo>
                <a:lnTo>
                  <a:pt x="562029" y="1466180"/>
                </a:lnTo>
                <a:lnTo>
                  <a:pt x="561712" y="1462999"/>
                </a:lnTo>
                <a:lnTo>
                  <a:pt x="561712" y="1425143"/>
                </a:lnTo>
                <a:lnTo>
                  <a:pt x="562029" y="1421007"/>
                </a:lnTo>
                <a:lnTo>
                  <a:pt x="562664" y="1417508"/>
                </a:lnTo>
                <a:lnTo>
                  <a:pt x="563616" y="1414009"/>
                </a:lnTo>
                <a:lnTo>
                  <a:pt x="564885" y="1410191"/>
                </a:lnTo>
                <a:lnTo>
                  <a:pt x="566154" y="1407010"/>
                </a:lnTo>
                <a:lnTo>
                  <a:pt x="568375" y="1403829"/>
                </a:lnTo>
                <a:lnTo>
                  <a:pt x="570596" y="1400966"/>
                </a:lnTo>
                <a:lnTo>
                  <a:pt x="572817" y="1398103"/>
                </a:lnTo>
                <a:lnTo>
                  <a:pt x="575673" y="1395558"/>
                </a:lnTo>
                <a:lnTo>
                  <a:pt x="578528" y="1393649"/>
                </a:lnTo>
                <a:lnTo>
                  <a:pt x="581701" y="1391741"/>
                </a:lnTo>
                <a:lnTo>
                  <a:pt x="584874" y="1390150"/>
                </a:lnTo>
                <a:lnTo>
                  <a:pt x="588364" y="1388878"/>
                </a:lnTo>
                <a:lnTo>
                  <a:pt x="592171" y="1387605"/>
                </a:lnTo>
                <a:lnTo>
                  <a:pt x="595979" y="1386969"/>
                </a:lnTo>
                <a:lnTo>
                  <a:pt x="599786" y="1386969"/>
                </a:lnTo>
                <a:lnTo>
                  <a:pt x="682597" y="1386969"/>
                </a:lnTo>
                <a:lnTo>
                  <a:pt x="686721" y="1386969"/>
                </a:lnTo>
                <a:lnTo>
                  <a:pt x="690529" y="1387605"/>
                </a:lnTo>
                <a:lnTo>
                  <a:pt x="694019" y="1388878"/>
                </a:lnTo>
                <a:lnTo>
                  <a:pt x="697826" y="1390150"/>
                </a:lnTo>
                <a:lnTo>
                  <a:pt x="700999" y="1391741"/>
                </a:lnTo>
                <a:lnTo>
                  <a:pt x="704172" y="1393649"/>
                </a:lnTo>
                <a:lnTo>
                  <a:pt x="707345" y="1395558"/>
                </a:lnTo>
                <a:lnTo>
                  <a:pt x="709883" y="1398103"/>
                </a:lnTo>
                <a:lnTo>
                  <a:pt x="712104" y="1400966"/>
                </a:lnTo>
                <a:lnTo>
                  <a:pt x="714325" y="1403829"/>
                </a:lnTo>
                <a:lnTo>
                  <a:pt x="716229" y="1407010"/>
                </a:lnTo>
                <a:lnTo>
                  <a:pt x="718132" y="1410191"/>
                </a:lnTo>
                <a:lnTo>
                  <a:pt x="719402" y="1414009"/>
                </a:lnTo>
                <a:lnTo>
                  <a:pt x="720353" y="1417508"/>
                </a:lnTo>
                <a:lnTo>
                  <a:pt x="720671" y="1421007"/>
                </a:lnTo>
                <a:lnTo>
                  <a:pt x="720988" y="1425143"/>
                </a:lnTo>
                <a:lnTo>
                  <a:pt x="720988" y="1462999"/>
                </a:lnTo>
                <a:lnTo>
                  <a:pt x="720988" y="1466180"/>
                </a:lnTo>
                <a:lnTo>
                  <a:pt x="720353" y="1469998"/>
                </a:lnTo>
                <a:lnTo>
                  <a:pt x="719719" y="1473179"/>
                </a:lnTo>
                <a:lnTo>
                  <a:pt x="718450" y="1476360"/>
                </a:lnTo>
                <a:lnTo>
                  <a:pt x="716863" y="1479223"/>
                </a:lnTo>
                <a:lnTo>
                  <a:pt x="715277" y="1482404"/>
                </a:lnTo>
                <a:lnTo>
                  <a:pt x="713373" y="1484949"/>
                </a:lnTo>
                <a:lnTo>
                  <a:pt x="711469" y="1487494"/>
                </a:lnTo>
                <a:lnTo>
                  <a:pt x="708931" y="1489721"/>
                </a:lnTo>
                <a:lnTo>
                  <a:pt x="706710" y="1491948"/>
                </a:lnTo>
                <a:lnTo>
                  <a:pt x="703537" y="1494175"/>
                </a:lnTo>
                <a:lnTo>
                  <a:pt x="700682" y="1495765"/>
                </a:lnTo>
                <a:lnTo>
                  <a:pt x="697826" y="1497038"/>
                </a:lnTo>
                <a:lnTo>
                  <a:pt x="694653" y="1498310"/>
                </a:lnTo>
                <a:lnTo>
                  <a:pt x="691163" y="1499264"/>
                </a:lnTo>
                <a:lnTo>
                  <a:pt x="687991" y="1499901"/>
                </a:lnTo>
                <a:lnTo>
                  <a:pt x="687991" y="1753123"/>
                </a:lnTo>
                <a:lnTo>
                  <a:pt x="695605" y="1749305"/>
                </a:lnTo>
                <a:lnTo>
                  <a:pt x="702586" y="1744215"/>
                </a:lnTo>
                <a:lnTo>
                  <a:pt x="709566" y="1739125"/>
                </a:lnTo>
                <a:lnTo>
                  <a:pt x="716229" y="1732763"/>
                </a:lnTo>
                <a:lnTo>
                  <a:pt x="722892" y="1726083"/>
                </a:lnTo>
                <a:lnTo>
                  <a:pt x="729237" y="1718766"/>
                </a:lnTo>
                <a:lnTo>
                  <a:pt x="734948" y="1710813"/>
                </a:lnTo>
                <a:lnTo>
                  <a:pt x="740977" y="1702224"/>
                </a:lnTo>
                <a:lnTo>
                  <a:pt x="746371" y="1692998"/>
                </a:lnTo>
                <a:lnTo>
                  <a:pt x="751447" y="1683137"/>
                </a:lnTo>
                <a:lnTo>
                  <a:pt x="756841" y="1672639"/>
                </a:lnTo>
                <a:lnTo>
                  <a:pt x="761600" y="1661505"/>
                </a:lnTo>
                <a:lnTo>
                  <a:pt x="766359" y="1650052"/>
                </a:lnTo>
                <a:lnTo>
                  <a:pt x="770801" y="1637646"/>
                </a:lnTo>
                <a:lnTo>
                  <a:pt x="774926" y="1624921"/>
                </a:lnTo>
                <a:lnTo>
                  <a:pt x="779051" y="1611560"/>
                </a:lnTo>
                <a:lnTo>
                  <a:pt x="782541" y="1597563"/>
                </a:lnTo>
                <a:lnTo>
                  <a:pt x="786031" y="1582611"/>
                </a:lnTo>
                <a:lnTo>
                  <a:pt x="789521" y="1567660"/>
                </a:lnTo>
                <a:lnTo>
                  <a:pt x="792377" y="1552072"/>
                </a:lnTo>
                <a:lnTo>
                  <a:pt x="795232" y="1535530"/>
                </a:lnTo>
                <a:lnTo>
                  <a:pt x="797770" y="1518988"/>
                </a:lnTo>
                <a:lnTo>
                  <a:pt x="800626" y="1501491"/>
                </a:lnTo>
                <a:lnTo>
                  <a:pt x="802530" y="1483677"/>
                </a:lnTo>
                <a:lnTo>
                  <a:pt x="804751" y="1464908"/>
                </a:lnTo>
                <a:lnTo>
                  <a:pt x="806337" y="1446139"/>
                </a:lnTo>
                <a:lnTo>
                  <a:pt x="807923" y="1426415"/>
                </a:lnTo>
                <a:lnTo>
                  <a:pt x="809193" y="1406374"/>
                </a:lnTo>
                <a:lnTo>
                  <a:pt x="810779" y="1385696"/>
                </a:lnTo>
                <a:lnTo>
                  <a:pt x="811731" y="1364382"/>
                </a:lnTo>
                <a:lnTo>
                  <a:pt x="812365" y="1343069"/>
                </a:lnTo>
                <a:lnTo>
                  <a:pt x="813000" y="1320800"/>
                </a:lnTo>
                <a:lnTo>
                  <a:pt x="840921" y="1322709"/>
                </a:lnTo>
                <a:lnTo>
                  <a:pt x="866621" y="1324300"/>
                </a:lnTo>
                <a:lnTo>
                  <a:pt x="909771" y="1327481"/>
                </a:lnTo>
                <a:lnTo>
                  <a:pt x="938644" y="1330026"/>
                </a:lnTo>
                <a:lnTo>
                  <a:pt x="948797" y="1330980"/>
                </a:lnTo>
                <a:lnTo>
                  <a:pt x="956729" y="1331298"/>
                </a:lnTo>
                <a:lnTo>
                  <a:pt x="964661" y="1331934"/>
                </a:lnTo>
                <a:lnTo>
                  <a:pt x="972593" y="1332889"/>
                </a:lnTo>
                <a:lnTo>
                  <a:pt x="980208" y="1334161"/>
                </a:lnTo>
                <a:lnTo>
                  <a:pt x="987823" y="1335752"/>
                </a:lnTo>
                <a:lnTo>
                  <a:pt x="995437" y="1337979"/>
                </a:lnTo>
                <a:lnTo>
                  <a:pt x="1002418" y="1340205"/>
                </a:lnTo>
                <a:lnTo>
                  <a:pt x="1009715" y="1343387"/>
                </a:lnTo>
                <a:lnTo>
                  <a:pt x="1016378" y="1346250"/>
                </a:lnTo>
                <a:lnTo>
                  <a:pt x="1023358" y="1349749"/>
                </a:lnTo>
                <a:lnTo>
                  <a:pt x="1030021" y="1353885"/>
                </a:lnTo>
                <a:lnTo>
                  <a:pt x="1036050" y="1357702"/>
                </a:lnTo>
                <a:lnTo>
                  <a:pt x="1042395" y="1361837"/>
                </a:lnTo>
                <a:lnTo>
                  <a:pt x="1048106" y="1366927"/>
                </a:lnTo>
                <a:lnTo>
                  <a:pt x="1053817" y="1371699"/>
                </a:lnTo>
                <a:lnTo>
                  <a:pt x="1059211" y="1377107"/>
                </a:lnTo>
                <a:lnTo>
                  <a:pt x="1064605" y="1382197"/>
                </a:lnTo>
                <a:lnTo>
                  <a:pt x="1069364" y="1388241"/>
                </a:lnTo>
                <a:lnTo>
                  <a:pt x="1073806" y="1393967"/>
                </a:lnTo>
                <a:lnTo>
                  <a:pt x="1078248" y="1400012"/>
                </a:lnTo>
                <a:lnTo>
                  <a:pt x="1082373" y="1406374"/>
                </a:lnTo>
                <a:lnTo>
                  <a:pt x="1085863" y="1413054"/>
                </a:lnTo>
                <a:lnTo>
                  <a:pt x="1089670" y="1419735"/>
                </a:lnTo>
                <a:lnTo>
                  <a:pt x="1092843" y="1426734"/>
                </a:lnTo>
                <a:lnTo>
                  <a:pt x="1095381" y="1433732"/>
                </a:lnTo>
                <a:lnTo>
                  <a:pt x="1097920" y="1441049"/>
                </a:lnTo>
                <a:lnTo>
                  <a:pt x="1100141" y="1448684"/>
                </a:lnTo>
                <a:lnTo>
                  <a:pt x="1101727" y="1456000"/>
                </a:lnTo>
                <a:lnTo>
                  <a:pt x="1103314" y="1463635"/>
                </a:lnTo>
                <a:lnTo>
                  <a:pt x="1104265" y="1471588"/>
                </a:lnTo>
                <a:lnTo>
                  <a:pt x="1104900" y="1479541"/>
                </a:lnTo>
                <a:lnTo>
                  <a:pt x="1104900" y="1487494"/>
                </a:lnTo>
                <a:lnTo>
                  <a:pt x="1104900" y="1686000"/>
                </a:lnTo>
                <a:lnTo>
                  <a:pt x="1104900" y="1690135"/>
                </a:lnTo>
                <a:lnTo>
                  <a:pt x="1104265" y="1693953"/>
                </a:lnTo>
                <a:lnTo>
                  <a:pt x="1103631" y="1697770"/>
                </a:lnTo>
                <a:lnTo>
                  <a:pt x="1102362" y="1701906"/>
                </a:lnTo>
                <a:lnTo>
                  <a:pt x="1101093" y="1705405"/>
                </a:lnTo>
                <a:lnTo>
                  <a:pt x="1099189" y="1709222"/>
                </a:lnTo>
                <a:lnTo>
                  <a:pt x="1096968" y="1713040"/>
                </a:lnTo>
                <a:lnTo>
                  <a:pt x="1094430" y="1716221"/>
                </a:lnTo>
                <a:lnTo>
                  <a:pt x="1091891" y="1719720"/>
                </a:lnTo>
                <a:lnTo>
                  <a:pt x="1089036" y="1722901"/>
                </a:lnTo>
                <a:lnTo>
                  <a:pt x="1085546" y="1726719"/>
                </a:lnTo>
                <a:lnTo>
                  <a:pt x="1082056" y="1729900"/>
                </a:lnTo>
                <a:lnTo>
                  <a:pt x="1078248" y="1732763"/>
                </a:lnTo>
                <a:lnTo>
                  <a:pt x="1074124" y="1736262"/>
                </a:lnTo>
                <a:lnTo>
                  <a:pt x="1069682" y="1739125"/>
                </a:lnTo>
                <a:lnTo>
                  <a:pt x="1065240" y="1741989"/>
                </a:lnTo>
                <a:lnTo>
                  <a:pt x="1055404" y="1748033"/>
                </a:lnTo>
                <a:lnTo>
                  <a:pt x="1044299" y="1753441"/>
                </a:lnTo>
                <a:lnTo>
                  <a:pt x="1032560" y="1758531"/>
                </a:lnTo>
                <a:lnTo>
                  <a:pt x="1019868" y="1763939"/>
                </a:lnTo>
                <a:lnTo>
                  <a:pt x="1005908" y="1768392"/>
                </a:lnTo>
                <a:lnTo>
                  <a:pt x="991630" y="1773164"/>
                </a:lnTo>
                <a:lnTo>
                  <a:pt x="976718" y="1777300"/>
                </a:lnTo>
                <a:lnTo>
                  <a:pt x="960854" y="1781117"/>
                </a:lnTo>
                <a:lnTo>
                  <a:pt x="944038" y="1784934"/>
                </a:lnTo>
                <a:lnTo>
                  <a:pt x="927222" y="1788434"/>
                </a:lnTo>
                <a:lnTo>
                  <a:pt x="909454" y="1791615"/>
                </a:lnTo>
                <a:lnTo>
                  <a:pt x="891369" y="1794796"/>
                </a:lnTo>
                <a:lnTo>
                  <a:pt x="872332" y="1797341"/>
                </a:lnTo>
                <a:lnTo>
                  <a:pt x="853295" y="1799886"/>
                </a:lnTo>
                <a:lnTo>
                  <a:pt x="833941" y="1801795"/>
                </a:lnTo>
                <a:lnTo>
                  <a:pt x="813952" y="1804022"/>
                </a:lnTo>
                <a:lnTo>
                  <a:pt x="793328" y="1805930"/>
                </a:lnTo>
                <a:lnTo>
                  <a:pt x="773022" y="1807203"/>
                </a:lnTo>
                <a:lnTo>
                  <a:pt x="752399" y="1808475"/>
                </a:lnTo>
                <a:lnTo>
                  <a:pt x="731458" y="1809748"/>
                </a:lnTo>
                <a:lnTo>
                  <a:pt x="710200" y="1810384"/>
                </a:lnTo>
                <a:lnTo>
                  <a:pt x="688942" y="1811020"/>
                </a:lnTo>
                <a:lnTo>
                  <a:pt x="667684" y="1811338"/>
                </a:lnTo>
                <a:lnTo>
                  <a:pt x="646427" y="1811338"/>
                </a:lnTo>
                <a:lnTo>
                  <a:pt x="625486" y="1811338"/>
                </a:lnTo>
                <a:lnTo>
                  <a:pt x="603911" y="1811020"/>
                </a:lnTo>
                <a:lnTo>
                  <a:pt x="582653" y="1810384"/>
                </a:lnTo>
                <a:lnTo>
                  <a:pt x="561395" y="1809748"/>
                </a:lnTo>
                <a:lnTo>
                  <a:pt x="540137" y="1808475"/>
                </a:lnTo>
                <a:lnTo>
                  <a:pt x="518879" y="1807203"/>
                </a:lnTo>
                <a:lnTo>
                  <a:pt x="498573" y="1805930"/>
                </a:lnTo>
                <a:lnTo>
                  <a:pt x="477632" y="1804022"/>
                </a:lnTo>
                <a:lnTo>
                  <a:pt x="457326" y="1801795"/>
                </a:lnTo>
                <a:lnTo>
                  <a:pt x="437337" y="1799886"/>
                </a:lnTo>
                <a:lnTo>
                  <a:pt x="417983" y="1797341"/>
                </a:lnTo>
                <a:lnTo>
                  <a:pt x="398629" y="1794796"/>
                </a:lnTo>
                <a:lnTo>
                  <a:pt x="379909" y="1791615"/>
                </a:lnTo>
                <a:lnTo>
                  <a:pt x="361824" y="1788434"/>
                </a:lnTo>
                <a:lnTo>
                  <a:pt x="344056" y="1784934"/>
                </a:lnTo>
                <a:lnTo>
                  <a:pt x="327240" y="1781117"/>
                </a:lnTo>
                <a:lnTo>
                  <a:pt x="310741" y="1777300"/>
                </a:lnTo>
                <a:lnTo>
                  <a:pt x="295195" y="1773164"/>
                </a:lnTo>
                <a:lnTo>
                  <a:pt x="280600" y="1768392"/>
                </a:lnTo>
                <a:lnTo>
                  <a:pt x="266322" y="1763939"/>
                </a:lnTo>
                <a:lnTo>
                  <a:pt x="252996" y="1758531"/>
                </a:lnTo>
                <a:lnTo>
                  <a:pt x="240622" y="1753441"/>
                </a:lnTo>
                <a:lnTo>
                  <a:pt x="229517" y="1748033"/>
                </a:lnTo>
                <a:lnTo>
                  <a:pt x="219047" y="1741989"/>
                </a:lnTo>
                <a:lnTo>
                  <a:pt x="214288" y="1739125"/>
                </a:lnTo>
                <a:lnTo>
                  <a:pt x="209846" y="1736262"/>
                </a:lnTo>
                <a:lnTo>
                  <a:pt x="205404" y="1732763"/>
                </a:lnTo>
                <a:lnTo>
                  <a:pt x="201596" y="1729900"/>
                </a:lnTo>
                <a:lnTo>
                  <a:pt x="198106" y="1726719"/>
                </a:lnTo>
                <a:lnTo>
                  <a:pt x="194299" y="1722901"/>
                </a:lnTo>
                <a:lnTo>
                  <a:pt x="191443" y="1719720"/>
                </a:lnTo>
                <a:lnTo>
                  <a:pt x="188588" y="1716221"/>
                </a:lnTo>
                <a:lnTo>
                  <a:pt x="186367" y="1713040"/>
                </a:lnTo>
                <a:lnTo>
                  <a:pt x="183828" y="1709222"/>
                </a:lnTo>
                <a:lnTo>
                  <a:pt x="181925" y="1705405"/>
                </a:lnTo>
                <a:lnTo>
                  <a:pt x="180338" y="1701906"/>
                </a:lnTo>
                <a:lnTo>
                  <a:pt x="179386" y="1697770"/>
                </a:lnTo>
                <a:lnTo>
                  <a:pt x="178435" y="1693953"/>
                </a:lnTo>
                <a:lnTo>
                  <a:pt x="177800" y="1690135"/>
                </a:lnTo>
                <a:lnTo>
                  <a:pt x="177800" y="1686000"/>
                </a:lnTo>
                <a:lnTo>
                  <a:pt x="177800" y="1487494"/>
                </a:lnTo>
                <a:lnTo>
                  <a:pt x="178117" y="1479541"/>
                </a:lnTo>
                <a:lnTo>
                  <a:pt x="178435" y="1471588"/>
                </a:lnTo>
                <a:lnTo>
                  <a:pt x="179386" y="1463635"/>
                </a:lnTo>
                <a:lnTo>
                  <a:pt x="180973" y="1456000"/>
                </a:lnTo>
                <a:lnTo>
                  <a:pt x="182559" y="1448684"/>
                </a:lnTo>
                <a:lnTo>
                  <a:pt x="184463" y="1441049"/>
                </a:lnTo>
                <a:lnTo>
                  <a:pt x="187318" y="1433732"/>
                </a:lnTo>
                <a:lnTo>
                  <a:pt x="190174" y="1426734"/>
                </a:lnTo>
                <a:lnTo>
                  <a:pt x="193030" y="1419735"/>
                </a:lnTo>
                <a:lnTo>
                  <a:pt x="196520" y="1413054"/>
                </a:lnTo>
                <a:lnTo>
                  <a:pt x="200327" y="1406374"/>
                </a:lnTo>
                <a:lnTo>
                  <a:pt x="204452" y="1400012"/>
                </a:lnTo>
                <a:lnTo>
                  <a:pt x="208576" y="1393967"/>
                </a:lnTo>
                <a:lnTo>
                  <a:pt x="213336" y="1388241"/>
                </a:lnTo>
                <a:lnTo>
                  <a:pt x="218095" y="1382197"/>
                </a:lnTo>
                <a:lnTo>
                  <a:pt x="223489" y="1377107"/>
                </a:lnTo>
                <a:lnTo>
                  <a:pt x="228883" y="1371699"/>
                </a:lnTo>
                <a:lnTo>
                  <a:pt x="234594" y="1366927"/>
                </a:lnTo>
                <a:lnTo>
                  <a:pt x="240305" y="1361837"/>
                </a:lnTo>
                <a:lnTo>
                  <a:pt x="246650" y="1357702"/>
                </a:lnTo>
                <a:lnTo>
                  <a:pt x="252679" y="1353885"/>
                </a:lnTo>
                <a:lnTo>
                  <a:pt x="259659" y="1349749"/>
                </a:lnTo>
                <a:lnTo>
                  <a:pt x="266005" y="1346250"/>
                </a:lnTo>
                <a:lnTo>
                  <a:pt x="272985" y="1343387"/>
                </a:lnTo>
                <a:lnTo>
                  <a:pt x="280282" y="1340205"/>
                </a:lnTo>
                <a:lnTo>
                  <a:pt x="287263" y="1337979"/>
                </a:lnTo>
                <a:lnTo>
                  <a:pt x="294877" y="1335752"/>
                </a:lnTo>
                <a:lnTo>
                  <a:pt x="302492" y="1334161"/>
                </a:lnTo>
                <a:lnTo>
                  <a:pt x="310107" y="1332889"/>
                </a:lnTo>
                <a:lnTo>
                  <a:pt x="318039" y="1331934"/>
                </a:lnTo>
                <a:lnTo>
                  <a:pt x="325971" y="1331298"/>
                </a:lnTo>
                <a:lnTo>
                  <a:pt x="333903" y="1330980"/>
                </a:lnTo>
                <a:lnTo>
                  <a:pt x="344056" y="1330026"/>
                </a:lnTo>
                <a:lnTo>
                  <a:pt x="372929" y="1327481"/>
                </a:lnTo>
                <a:lnTo>
                  <a:pt x="415762" y="1324300"/>
                </a:lnTo>
                <a:lnTo>
                  <a:pt x="441779" y="1322709"/>
                </a:lnTo>
                <a:lnTo>
                  <a:pt x="470017" y="1320800"/>
                </a:lnTo>
                <a:close/>
                <a:moveTo>
                  <a:pt x="1004887" y="995363"/>
                </a:moveTo>
                <a:lnTo>
                  <a:pt x="1176337" y="995363"/>
                </a:lnTo>
                <a:lnTo>
                  <a:pt x="1176337" y="1265238"/>
                </a:lnTo>
                <a:lnTo>
                  <a:pt x="1004887" y="1265238"/>
                </a:lnTo>
                <a:lnTo>
                  <a:pt x="1004887" y="995363"/>
                </a:lnTo>
                <a:close/>
                <a:moveTo>
                  <a:pt x="493561" y="847408"/>
                </a:moveTo>
                <a:lnTo>
                  <a:pt x="491024" y="847726"/>
                </a:lnTo>
                <a:lnTo>
                  <a:pt x="488804" y="848043"/>
                </a:lnTo>
                <a:lnTo>
                  <a:pt x="485950" y="848996"/>
                </a:lnTo>
                <a:lnTo>
                  <a:pt x="483730" y="849948"/>
                </a:lnTo>
                <a:lnTo>
                  <a:pt x="481510" y="851218"/>
                </a:lnTo>
                <a:lnTo>
                  <a:pt x="479290" y="852806"/>
                </a:lnTo>
                <a:lnTo>
                  <a:pt x="475167" y="856933"/>
                </a:lnTo>
                <a:lnTo>
                  <a:pt x="470727" y="861061"/>
                </a:lnTo>
                <a:lnTo>
                  <a:pt x="466604" y="865823"/>
                </a:lnTo>
                <a:lnTo>
                  <a:pt x="462482" y="871221"/>
                </a:lnTo>
                <a:lnTo>
                  <a:pt x="454553" y="882651"/>
                </a:lnTo>
                <a:lnTo>
                  <a:pt x="448527" y="890906"/>
                </a:lnTo>
                <a:lnTo>
                  <a:pt x="442819" y="899478"/>
                </a:lnTo>
                <a:lnTo>
                  <a:pt x="436793" y="908368"/>
                </a:lnTo>
                <a:lnTo>
                  <a:pt x="431402" y="917893"/>
                </a:lnTo>
                <a:lnTo>
                  <a:pt x="429499" y="926783"/>
                </a:lnTo>
                <a:lnTo>
                  <a:pt x="427596" y="935673"/>
                </a:lnTo>
                <a:lnTo>
                  <a:pt x="426010" y="945198"/>
                </a:lnTo>
                <a:lnTo>
                  <a:pt x="424742" y="954406"/>
                </a:lnTo>
                <a:lnTo>
                  <a:pt x="423790" y="963931"/>
                </a:lnTo>
                <a:lnTo>
                  <a:pt x="423156" y="973773"/>
                </a:lnTo>
                <a:lnTo>
                  <a:pt x="422839" y="982981"/>
                </a:lnTo>
                <a:lnTo>
                  <a:pt x="422839" y="992823"/>
                </a:lnTo>
                <a:lnTo>
                  <a:pt x="423156" y="1007111"/>
                </a:lnTo>
                <a:lnTo>
                  <a:pt x="424107" y="1020764"/>
                </a:lnTo>
                <a:lnTo>
                  <a:pt x="426010" y="1034099"/>
                </a:lnTo>
                <a:lnTo>
                  <a:pt x="428547" y="1047434"/>
                </a:lnTo>
                <a:lnTo>
                  <a:pt x="432036" y="1060769"/>
                </a:lnTo>
                <a:lnTo>
                  <a:pt x="435525" y="1073469"/>
                </a:lnTo>
                <a:lnTo>
                  <a:pt x="439965" y="1086169"/>
                </a:lnTo>
                <a:lnTo>
                  <a:pt x="445039" y="1098551"/>
                </a:lnTo>
                <a:lnTo>
                  <a:pt x="450430" y="1110934"/>
                </a:lnTo>
                <a:lnTo>
                  <a:pt x="456456" y="1122999"/>
                </a:lnTo>
                <a:lnTo>
                  <a:pt x="462799" y="1134429"/>
                </a:lnTo>
                <a:lnTo>
                  <a:pt x="469459" y="1145541"/>
                </a:lnTo>
                <a:lnTo>
                  <a:pt x="477070" y="1156019"/>
                </a:lnTo>
                <a:lnTo>
                  <a:pt x="484364" y="1166496"/>
                </a:lnTo>
                <a:lnTo>
                  <a:pt x="492293" y="1176656"/>
                </a:lnTo>
                <a:lnTo>
                  <a:pt x="500539" y="1186181"/>
                </a:lnTo>
                <a:lnTo>
                  <a:pt x="508784" y="1195389"/>
                </a:lnTo>
                <a:lnTo>
                  <a:pt x="517347" y="1204279"/>
                </a:lnTo>
                <a:lnTo>
                  <a:pt x="526227" y="1212216"/>
                </a:lnTo>
                <a:lnTo>
                  <a:pt x="535107" y="1220154"/>
                </a:lnTo>
                <a:lnTo>
                  <a:pt x="543987" y="1227456"/>
                </a:lnTo>
                <a:lnTo>
                  <a:pt x="553184" y="1234124"/>
                </a:lnTo>
                <a:lnTo>
                  <a:pt x="562381" y="1240474"/>
                </a:lnTo>
                <a:lnTo>
                  <a:pt x="571578" y="1245871"/>
                </a:lnTo>
                <a:lnTo>
                  <a:pt x="580775" y="1250951"/>
                </a:lnTo>
                <a:lnTo>
                  <a:pt x="589655" y="1255079"/>
                </a:lnTo>
                <a:lnTo>
                  <a:pt x="598853" y="1258889"/>
                </a:lnTo>
                <a:lnTo>
                  <a:pt x="607732" y="1262381"/>
                </a:lnTo>
                <a:lnTo>
                  <a:pt x="616612" y="1264604"/>
                </a:lnTo>
                <a:lnTo>
                  <a:pt x="624858" y="1266509"/>
                </a:lnTo>
                <a:lnTo>
                  <a:pt x="633421" y="1267461"/>
                </a:lnTo>
                <a:lnTo>
                  <a:pt x="641349" y="1267779"/>
                </a:lnTo>
                <a:lnTo>
                  <a:pt x="649595" y="1267461"/>
                </a:lnTo>
                <a:lnTo>
                  <a:pt x="657524" y="1266509"/>
                </a:lnTo>
                <a:lnTo>
                  <a:pt x="666404" y="1264604"/>
                </a:lnTo>
                <a:lnTo>
                  <a:pt x="674967" y="1262381"/>
                </a:lnTo>
                <a:lnTo>
                  <a:pt x="684164" y="1258889"/>
                </a:lnTo>
                <a:lnTo>
                  <a:pt x="692726" y="1255079"/>
                </a:lnTo>
                <a:lnTo>
                  <a:pt x="701924" y="1250951"/>
                </a:lnTo>
                <a:lnTo>
                  <a:pt x="711121" y="1245871"/>
                </a:lnTo>
                <a:lnTo>
                  <a:pt x="720318" y="1240474"/>
                </a:lnTo>
                <a:lnTo>
                  <a:pt x="729515" y="1234124"/>
                </a:lnTo>
                <a:lnTo>
                  <a:pt x="738395" y="1227456"/>
                </a:lnTo>
                <a:lnTo>
                  <a:pt x="747592" y="1220154"/>
                </a:lnTo>
                <a:lnTo>
                  <a:pt x="756472" y="1212216"/>
                </a:lnTo>
                <a:lnTo>
                  <a:pt x="765352" y="1204279"/>
                </a:lnTo>
                <a:lnTo>
                  <a:pt x="773915" y="1195389"/>
                </a:lnTo>
                <a:lnTo>
                  <a:pt x="782160" y="1186181"/>
                </a:lnTo>
                <a:lnTo>
                  <a:pt x="790406" y="1176656"/>
                </a:lnTo>
                <a:lnTo>
                  <a:pt x="798652" y="1166496"/>
                </a:lnTo>
                <a:lnTo>
                  <a:pt x="805946" y="1156019"/>
                </a:lnTo>
                <a:lnTo>
                  <a:pt x="813240" y="1145541"/>
                </a:lnTo>
                <a:lnTo>
                  <a:pt x="819900" y="1134429"/>
                </a:lnTo>
                <a:lnTo>
                  <a:pt x="826243" y="1122999"/>
                </a:lnTo>
                <a:lnTo>
                  <a:pt x="831952" y="1110934"/>
                </a:lnTo>
                <a:lnTo>
                  <a:pt x="837660" y="1098551"/>
                </a:lnTo>
                <a:lnTo>
                  <a:pt x="842417" y="1086169"/>
                </a:lnTo>
                <a:lnTo>
                  <a:pt x="847174" y="1073469"/>
                </a:lnTo>
                <a:lnTo>
                  <a:pt x="850980" y="1060769"/>
                </a:lnTo>
                <a:lnTo>
                  <a:pt x="853834" y="1047434"/>
                </a:lnTo>
                <a:lnTo>
                  <a:pt x="856689" y="1034099"/>
                </a:lnTo>
                <a:lnTo>
                  <a:pt x="858592" y="1020764"/>
                </a:lnTo>
                <a:lnTo>
                  <a:pt x="859543" y="1007111"/>
                </a:lnTo>
                <a:lnTo>
                  <a:pt x="860177" y="992823"/>
                </a:lnTo>
                <a:lnTo>
                  <a:pt x="859860" y="984886"/>
                </a:lnTo>
                <a:lnTo>
                  <a:pt x="859543" y="976313"/>
                </a:lnTo>
                <a:lnTo>
                  <a:pt x="837343" y="975361"/>
                </a:lnTo>
                <a:lnTo>
                  <a:pt x="814509" y="973773"/>
                </a:lnTo>
                <a:lnTo>
                  <a:pt x="791040" y="970916"/>
                </a:lnTo>
                <a:lnTo>
                  <a:pt x="767255" y="968058"/>
                </a:lnTo>
                <a:lnTo>
                  <a:pt x="743469" y="964566"/>
                </a:lnTo>
                <a:lnTo>
                  <a:pt x="719366" y="960438"/>
                </a:lnTo>
                <a:lnTo>
                  <a:pt x="695898" y="955041"/>
                </a:lnTo>
                <a:lnTo>
                  <a:pt x="684481" y="952501"/>
                </a:lnTo>
                <a:lnTo>
                  <a:pt x="673064" y="949643"/>
                </a:lnTo>
                <a:lnTo>
                  <a:pt x="661964" y="946468"/>
                </a:lnTo>
                <a:lnTo>
                  <a:pt x="651181" y="943293"/>
                </a:lnTo>
                <a:lnTo>
                  <a:pt x="640398" y="940118"/>
                </a:lnTo>
                <a:lnTo>
                  <a:pt x="629932" y="936308"/>
                </a:lnTo>
                <a:lnTo>
                  <a:pt x="620101" y="932816"/>
                </a:lnTo>
                <a:lnTo>
                  <a:pt x="610270" y="929006"/>
                </a:lnTo>
                <a:lnTo>
                  <a:pt x="601073" y="924878"/>
                </a:lnTo>
                <a:lnTo>
                  <a:pt x="592510" y="921068"/>
                </a:lnTo>
                <a:lnTo>
                  <a:pt x="583947" y="916941"/>
                </a:lnTo>
                <a:lnTo>
                  <a:pt x="576018" y="912178"/>
                </a:lnTo>
                <a:lnTo>
                  <a:pt x="568724" y="907733"/>
                </a:lnTo>
                <a:lnTo>
                  <a:pt x="561747" y="903288"/>
                </a:lnTo>
                <a:lnTo>
                  <a:pt x="555404" y="898208"/>
                </a:lnTo>
                <a:lnTo>
                  <a:pt x="550013" y="893128"/>
                </a:lnTo>
                <a:lnTo>
                  <a:pt x="544938" y="887731"/>
                </a:lnTo>
                <a:lnTo>
                  <a:pt x="540498" y="882651"/>
                </a:lnTo>
                <a:lnTo>
                  <a:pt x="536376" y="876936"/>
                </a:lnTo>
                <a:lnTo>
                  <a:pt x="532253" y="872173"/>
                </a:lnTo>
                <a:lnTo>
                  <a:pt x="528447" y="867728"/>
                </a:lnTo>
                <a:lnTo>
                  <a:pt x="524641" y="863601"/>
                </a:lnTo>
                <a:lnTo>
                  <a:pt x="520836" y="860426"/>
                </a:lnTo>
                <a:lnTo>
                  <a:pt x="517347" y="857251"/>
                </a:lnTo>
                <a:lnTo>
                  <a:pt x="514176" y="854393"/>
                </a:lnTo>
                <a:lnTo>
                  <a:pt x="511004" y="852488"/>
                </a:lnTo>
                <a:lnTo>
                  <a:pt x="507833" y="850583"/>
                </a:lnTo>
                <a:lnTo>
                  <a:pt x="504661" y="849313"/>
                </a:lnTo>
                <a:lnTo>
                  <a:pt x="501807" y="848361"/>
                </a:lnTo>
                <a:lnTo>
                  <a:pt x="499270" y="847726"/>
                </a:lnTo>
                <a:lnTo>
                  <a:pt x="496099" y="847408"/>
                </a:lnTo>
                <a:lnTo>
                  <a:pt x="493561" y="847408"/>
                </a:lnTo>
                <a:close/>
                <a:moveTo>
                  <a:pt x="1304925" y="828675"/>
                </a:moveTo>
                <a:lnTo>
                  <a:pt x="1476375" y="828675"/>
                </a:lnTo>
                <a:lnTo>
                  <a:pt x="1476375" y="1252538"/>
                </a:lnTo>
                <a:lnTo>
                  <a:pt x="1304925" y="1252538"/>
                </a:lnTo>
                <a:lnTo>
                  <a:pt x="1304925" y="828675"/>
                </a:lnTo>
                <a:close/>
                <a:moveTo>
                  <a:pt x="634055" y="655638"/>
                </a:moveTo>
                <a:lnTo>
                  <a:pt x="641349" y="655638"/>
                </a:lnTo>
                <a:lnTo>
                  <a:pt x="648644" y="655638"/>
                </a:lnTo>
                <a:lnTo>
                  <a:pt x="655938" y="655956"/>
                </a:lnTo>
                <a:lnTo>
                  <a:pt x="662915" y="656591"/>
                </a:lnTo>
                <a:lnTo>
                  <a:pt x="669892" y="657226"/>
                </a:lnTo>
                <a:lnTo>
                  <a:pt x="677187" y="658178"/>
                </a:lnTo>
                <a:lnTo>
                  <a:pt x="684164" y="659766"/>
                </a:lnTo>
                <a:lnTo>
                  <a:pt x="691141" y="661036"/>
                </a:lnTo>
                <a:lnTo>
                  <a:pt x="698118" y="662623"/>
                </a:lnTo>
                <a:lnTo>
                  <a:pt x="704778" y="664211"/>
                </a:lnTo>
                <a:lnTo>
                  <a:pt x="711438" y="666433"/>
                </a:lnTo>
                <a:lnTo>
                  <a:pt x="718415" y="668338"/>
                </a:lnTo>
                <a:lnTo>
                  <a:pt x="724758" y="670878"/>
                </a:lnTo>
                <a:lnTo>
                  <a:pt x="731418" y="673418"/>
                </a:lnTo>
                <a:lnTo>
                  <a:pt x="737761" y="676276"/>
                </a:lnTo>
                <a:lnTo>
                  <a:pt x="744421" y="679133"/>
                </a:lnTo>
                <a:lnTo>
                  <a:pt x="750446" y="682308"/>
                </a:lnTo>
                <a:lnTo>
                  <a:pt x="763132" y="688976"/>
                </a:lnTo>
                <a:lnTo>
                  <a:pt x="775500" y="696596"/>
                </a:lnTo>
                <a:lnTo>
                  <a:pt x="787235" y="704533"/>
                </a:lnTo>
                <a:lnTo>
                  <a:pt x="798652" y="713423"/>
                </a:lnTo>
                <a:lnTo>
                  <a:pt x="809435" y="722631"/>
                </a:lnTo>
                <a:lnTo>
                  <a:pt x="819900" y="732791"/>
                </a:lnTo>
                <a:lnTo>
                  <a:pt x="830049" y="743586"/>
                </a:lnTo>
                <a:lnTo>
                  <a:pt x="839880" y="754698"/>
                </a:lnTo>
                <a:lnTo>
                  <a:pt x="849394" y="766446"/>
                </a:lnTo>
                <a:lnTo>
                  <a:pt x="858274" y="778511"/>
                </a:lnTo>
                <a:lnTo>
                  <a:pt x="866520" y="791211"/>
                </a:lnTo>
                <a:lnTo>
                  <a:pt x="874449" y="804546"/>
                </a:lnTo>
                <a:lnTo>
                  <a:pt x="881743" y="818198"/>
                </a:lnTo>
                <a:lnTo>
                  <a:pt x="888403" y="832168"/>
                </a:lnTo>
                <a:lnTo>
                  <a:pt x="894746" y="847091"/>
                </a:lnTo>
                <a:lnTo>
                  <a:pt x="900137" y="861696"/>
                </a:lnTo>
                <a:lnTo>
                  <a:pt x="905529" y="876936"/>
                </a:lnTo>
                <a:lnTo>
                  <a:pt x="909651" y="892811"/>
                </a:lnTo>
                <a:lnTo>
                  <a:pt x="913457" y="908686"/>
                </a:lnTo>
                <a:lnTo>
                  <a:pt x="916946" y="924878"/>
                </a:lnTo>
                <a:lnTo>
                  <a:pt x="919166" y="941706"/>
                </a:lnTo>
                <a:lnTo>
                  <a:pt x="921068" y="958533"/>
                </a:lnTo>
                <a:lnTo>
                  <a:pt x="922020" y="975678"/>
                </a:lnTo>
                <a:lnTo>
                  <a:pt x="922337" y="992823"/>
                </a:lnTo>
                <a:lnTo>
                  <a:pt x="922337" y="1002031"/>
                </a:lnTo>
                <a:lnTo>
                  <a:pt x="922020" y="1010921"/>
                </a:lnTo>
                <a:lnTo>
                  <a:pt x="921386" y="1019811"/>
                </a:lnTo>
                <a:lnTo>
                  <a:pt x="920434" y="1028384"/>
                </a:lnTo>
                <a:lnTo>
                  <a:pt x="919483" y="1037274"/>
                </a:lnTo>
                <a:lnTo>
                  <a:pt x="918214" y="1045846"/>
                </a:lnTo>
                <a:lnTo>
                  <a:pt x="916628" y="1054419"/>
                </a:lnTo>
                <a:lnTo>
                  <a:pt x="915043" y="1062674"/>
                </a:lnTo>
                <a:lnTo>
                  <a:pt x="912823" y="1070929"/>
                </a:lnTo>
                <a:lnTo>
                  <a:pt x="910603" y="1079501"/>
                </a:lnTo>
                <a:lnTo>
                  <a:pt x="908383" y="1087756"/>
                </a:lnTo>
                <a:lnTo>
                  <a:pt x="906163" y="1095694"/>
                </a:lnTo>
                <a:lnTo>
                  <a:pt x="903309" y="1103631"/>
                </a:lnTo>
                <a:lnTo>
                  <a:pt x="900137" y="1111569"/>
                </a:lnTo>
                <a:lnTo>
                  <a:pt x="897283" y="1119189"/>
                </a:lnTo>
                <a:lnTo>
                  <a:pt x="894111" y="1126809"/>
                </a:lnTo>
                <a:lnTo>
                  <a:pt x="887134" y="1141731"/>
                </a:lnTo>
                <a:lnTo>
                  <a:pt x="879523" y="1156336"/>
                </a:lnTo>
                <a:lnTo>
                  <a:pt x="871277" y="1170624"/>
                </a:lnTo>
                <a:lnTo>
                  <a:pt x="862714" y="1184276"/>
                </a:lnTo>
                <a:lnTo>
                  <a:pt x="853517" y="1197611"/>
                </a:lnTo>
                <a:lnTo>
                  <a:pt x="843686" y="1209994"/>
                </a:lnTo>
                <a:lnTo>
                  <a:pt x="833854" y="1222376"/>
                </a:lnTo>
                <a:lnTo>
                  <a:pt x="823389" y="1233806"/>
                </a:lnTo>
                <a:lnTo>
                  <a:pt x="812606" y="1244919"/>
                </a:lnTo>
                <a:lnTo>
                  <a:pt x="801823" y="1255396"/>
                </a:lnTo>
                <a:lnTo>
                  <a:pt x="790406" y="1265239"/>
                </a:lnTo>
                <a:lnTo>
                  <a:pt x="778989" y="1274446"/>
                </a:lnTo>
                <a:lnTo>
                  <a:pt x="767255" y="1282701"/>
                </a:lnTo>
                <a:lnTo>
                  <a:pt x="755521" y="1290956"/>
                </a:lnTo>
                <a:lnTo>
                  <a:pt x="743786" y="1298259"/>
                </a:lnTo>
                <a:lnTo>
                  <a:pt x="732052" y="1304609"/>
                </a:lnTo>
                <a:lnTo>
                  <a:pt x="720318" y="1310641"/>
                </a:lnTo>
                <a:lnTo>
                  <a:pt x="708584" y="1315721"/>
                </a:lnTo>
                <a:lnTo>
                  <a:pt x="696849" y="1320166"/>
                </a:lnTo>
                <a:lnTo>
                  <a:pt x="685432" y="1323659"/>
                </a:lnTo>
                <a:lnTo>
                  <a:pt x="674015" y="1326516"/>
                </a:lnTo>
                <a:lnTo>
                  <a:pt x="662915" y="1328421"/>
                </a:lnTo>
                <a:lnTo>
                  <a:pt x="657207" y="1329374"/>
                </a:lnTo>
                <a:lnTo>
                  <a:pt x="652132" y="1329691"/>
                </a:lnTo>
                <a:lnTo>
                  <a:pt x="646424" y="1330009"/>
                </a:lnTo>
                <a:lnTo>
                  <a:pt x="641349" y="1330326"/>
                </a:lnTo>
                <a:lnTo>
                  <a:pt x="635958" y="1330009"/>
                </a:lnTo>
                <a:lnTo>
                  <a:pt x="630884" y="1329691"/>
                </a:lnTo>
                <a:lnTo>
                  <a:pt x="625492" y="1329374"/>
                </a:lnTo>
                <a:lnTo>
                  <a:pt x="620101" y="1328421"/>
                </a:lnTo>
                <a:lnTo>
                  <a:pt x="609001" y="1326516"/>
                </a:lnTo>
                <a:lnTo>
                  <a:pt x="597584" y="1323659"/>
                </a:lnTo>
                <a:lnTo>
                  <a:pt x="585850" y="1320166"/>
                </a:lnTo>
                <a:lnTo>
                  <a:pt x="574433" y="1315721"/>
                </a:lnTo>
                <a:lnTo>
                  <a:pt x="562698" y="1310641"/>
                </a:lnTo>
                <a:lnTo>
                  <a:pt x="550647" y="1304609"/>
                </a:lnTo>
                <a:lnTo>
                  <a:pt x="538913" y="1298259"/>
                </a:lnTo>
                <a:lnTo>
                  <a:pt x="527179" y="1290956"/>
                </a:lnTo>
                <a:lnTo>
                  <a:pt x="515444" y="1282701"/>
                </a:lnTo>
                <a:lnTo>
                  <a:pt x="503710" y="1274446"/>
                </a:lnTo>
                <a:lnTo>
                  <a:pt x="492293" y="1265239"/>
                </a:lnTo>
                <a:lnTo>
                  <a:pt x="481193" y="1255396"/>
                </a:lnTo>
                <a:lnTo>
                  <a:pt x="470093" y="1244919"/>
                </a:lnTo>
                <a:lnTo>
                  <a:pt x="459310" y="1233806"/>
                </a:lnTo>
                <a:lnTo>
                  <a:pt x="448845" y="1222376"/>
                </a:lnTo>
                <a:lnTo>
                  <a:pt x="438696" y="1209994"/>
                </a:lnTo>
                <a:lnTo>
                  <a:pt x="429499" y="1197611"/>
                </a:lnTo>
                <a:lnTo>
                  <a:pt x="419985" y="1184276"/>
                </a:lnTo>
                <a:lnTo>
                  <a:pt x="411422" y="1170624"/>
                </a:lnTo>
                <a:lnTo>
                  <a:pt x="403176" y="1156336"/>
                </a:lnTo>
                <a:lnTo>
                  <a:pt x="395565" y="1141731"/>
                </a:lnTo>
                <a:lnTo>
                  <a:pt x="388588" y="1126809"/>
                </a:lnTo>
                <a:lnTo>
                  <a:pt x="385416" y="1119189"/>
                </a:lnTo>
                <a:lnTo>
                  <a:pt x="382245" y="1111569"/>
                </a:lnTo>
                <a:lnTo>
                  <a:pt x="379390" y="1103631"/>
                </a:lnTo>
                <a:lnTo>
                  <a:pt x="376853" y="1095694"/>
                </a:lnTo>
                <a:lnTo>
                  <a:pt x="374316" y="1087756"/>
                </a:lnTo>
                <a:lnTo>
                  <a:pt x="372096" y="1079501"/>
                </a:lnTo>
                <a:lnTo>
                  <a:pt x="369559" y="1070929"/>
                </a:lnTo>
                <a:lnTo>
                  <a:pt x="367656" y="1062674"/>
                </a:lnTo>
                <a:lnTo>
                  <a:pt x="366071" y="1054419"/>
                </a:lnTo>
                <a:lnTo>
                  <a:pt x="364485" y="1045846"/>
                </a:lnTo>
                <a:lnTo>
                  <a:pt x="363216" y="1037274"/>
                </a:lnTo>
                <a:lnTo>
                  <a:pt x="362265" y="1028384"/>
                </a:lnTo>
                <a:lnTo>
                  <a:pt x="361313" y="1019811"/>
                </a:lnTo>
                <a:lnTo>
                  <a:pt x="360996" y="1010921"/>
                </a:lnTo>
                <a:lnTo>
                  <a:pt x="360362" y="1002031"/>
                </a:lnTo>
                <a:lnTo>
                  <a:pt x="360362" y="992823"/>
                </a:lnTo>
                <a:lnTo>
                  <a:pt x="360679" y="975678"/>
                </a:lnTo>
                <a:lnTo>
                  <a:pt x="361948" y="958533"/>
                </a:lnTo>
                <a:lnTo>
                  <a:pt x="363533" y="941706"/>
                </a:lnTo>
                <a:lnTo>
                  <a:pt x="366071" y="924878"/>
                </a:lnTo>
                <a:lnTo>
                  <a:pt x="368925" y="908686"/>
                </a:lnTo>
                <a:lnTo>
                  <a:pt x="373048" y="892811"/>
                </a:lnTo>
                <a:lnTo>
                  <a:pt x="377171" y="876936"/>
                </a:lnTo>
                <a:lnTo>
                  <a:pt x="382245" y="861696"/>
                </a:lnTo>
                <a:lnTo>
                  <a:pt x="387953" y="847091"/>
                </a:lnTo>
                <a:lnTo>
                  <a:pt x="393979" y="832168"/>
                </a:lnTo>
                <a:lnTo>
                  <a:pt x="400956" y="818198"/>
                </a:lnTo>
                <a:lnTo>
                  <a:pt x="408568" y="804546"/>
                </a:lnTo>
                <a:lnTo>
                  <a:pt x="416179" y="791211"/>
                </a:lnTo>
                <a:lnTo>
                  <a:pt x="424425" y="778511"/>
                </a:lnTo>
                <a:lnTo>
                  <a:pt x="433305" y="766446"/>
                </a:lnTo>
                <a:lnTo>
                  <a:pt x="442819" y="754698"/>
                </a:lnTo>
                <a:lnTo>
                  <a:pt x="452650" y="743586"/>
                </a:lnTo>
                <a:lnTo>
                  <a:pt x="462482" y="732791"/>
                </a:lnTo>
                <a:lnTo>
                  <a:pt x="473264" y="722631"/>
                </a:lnTo>
                <a:lnTo>
                  <a:pt x="484047" y="713423"/>
                </a:lnTo>
                <a:lnTo>
                  <a:pt x="495464" y="704533"/>
                </a:lnTo>
                <a:lnTo>
                  <a:pt x="507516" y="696596"/>
                </a:lnTo>
                <a:lnTo>
                  <a:pt x="519567" y="688976"/>
                </a:lnTo>
                <a:lnTo>
                  <a:pt x="531936" y="682308"/>
                </a:lnTo>
                <a:lnTo>
                  <a:pt x="538278" y="679133"/>
                </a:lnTo>
                <a:lnTo>
                  <a:pt x="544938" y="676276"/>
                </a:lnTo>
                <a:lnTo>
                  <a:pt x="551281" y="673418"/>
                </a:lnTo>
                <a:lnTo>
                  <a:pt x="557941" y="670878"/>
                </a:lnTo>
                <a:lnTo>
                  <a:pt x="564284" y="668338"/>
                </a:lnTo>
                <a:lnTo>
                  <a:pt x="571261" y="666433"/>
                </a:lnTo>
                <a:lnTo>
                  <a:pt x="577921" y="664211"/>
                </a:lnTo>
                <a:lnTo>
                  <a:pt x="584898" y="662623"/>
                </a:lnTo>
                <a:lnTo>
                  <a:pt x="591875" y="661036"/>
                </a:lnTo>
                <a:lnTo>
                  <a:pt x="598535" y="659766"/>
                </a:lnTo>
                <a:lnTo>
                  <a:pt x="605830" y="658178"/>
                </a:lnTo>
                <a:lnTo>
                  <a:pt x="612490" y="657226"/>
                </a:lnTo>
                <a:lnTo>
                  <a:pt x="619784" y="656591"/>
                </a:lnTo>
                <a:lnTo>
                  <a:pt x="627078" y="655956"/>
                </a:lnTo>
                <a:lnTo>
                  <a:pt x="634055" y="655638"/>
                </a:lnTo>
                <a:close/>
                <a:moveTo>
                  <a:pt x="1604962" y="463550"/>
                </a:moveTo>
                <a:lnTo>
                  <a:pt x="1776412" y="463550"/>
                </a:lnTo>
                <a:lnTo>
                  <a:pt x="1776412" y="1252538"/>
                </a:lnTo>
                <a:lnTo>
                  <a:pt x="1604962" y="1252538"/>
                </a:lnTo>
                <a:lnTo>
                  <a:pt x="1604962" y="463550"/>
                </a:lnTo>
                <a:close/>
                <a:moveTo>
                  <a:pt x="0" y="0"/>
                </a:moveTo>
                <a:lnTo>
                  <a:pt x="2125663" y="0"/>
                </a:lnTo>
                <a:lnTo>
                  <a:pt x="2125663" y="171553"/>
                </a:lnTo>
                <a:lnTo>
                  <a:pt x="2039621" y="171553"/>
                </a:lnTo>
                <a:lnTo>
                  <a:pt x="2039621" y="1577975"/>
                </a:lnTo>
                <a:lnTo>
                  <a:pt x="1252220" y="1577975"/>
                </a:lnTo>
                <a:lnTo>
                  <a:pt x="1252220" y="1449310"/>
                </a:lnTo>
                <a:lnTo>
                  <a:pt x="1911033" y="1449310"/>
                </a:lnTo>
                <a:lnTo>
                  <a:pt x="1911033" y="171553"/>
                </a:lnTo>
                <a:lnTo>
                  <a:pt x="195263" y="171553"/>
                </a:lnTo>
                <a:lnTo>
                  <a:pt x="195263" y="1249164"/>
                </a:lnTo>
                <a:lnTo>
                  <a:pt x="66675" y="1249164"/>
                </a:lnTo>
                <a:lnTo>
                  <a:pt x="66675" y="171553"/>
                </a:lnTo>
                <a:lnTo>
                  <a:pt x="0" y="171553"/>
                </a:lnTo>
                <a:lnTo>
                  <a:pt x="0"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650">
              <a:solidFill>
                <a:srgbClr val="FFFFFF"/>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27" name="KSO_Shape"/>
          <p:cNvSpPr/>
          <p:nvPr/>
        </p:nvSpPr>
        <p:spPr bwMode="auto">
          <a:xfrm>
            <a:off x="4771390" y="5756275"/>
            <a:ext cx="220345" cy="211455"/>
          </a:xfrm>
          <a:custGeom>
            <a:avLst/>
            <a:gdLst>
              <a:gd name="T0" fmla="*/ 1618108 w 3816350"/>
              <a:gd name="T1" fmla="*/ 3491708 h 3665538"/>
              <a:gd name="T2" fmla="*/ 3711914 w 3816350"/>
              <a:gd name="T3" fmla="*/ 3515947 h 3665538"/>
              <a:gd name="T4" fmla="*/ 1938033 w 3816350"/>
              <a:gd name="T5" fmla="*/ 3320852 h 3665538"/>
              <a:gd name="T6" fmla="*/ 2466975 w 3816350"/>
              <a:gd name="T7" fmla="*/ 3464378 h 3665538"/>
              <a:gd name="T8" fmla="*/ 1420823 w 3816350"/>
              <a:gd name="T9" fmla="*/ 3514907 h 3665538"/>
              <a:gd name="T10" fmla="*/ 1072366 w 3816350"/>
              <a:gd name="T11" fmla="*/ 3448171 h 3665538"/>
              <a:gd name="T12" fmla="*/ 350995 w 3816350"/>
              <a:gd name="T13" fmla="*/ 3613421 h 3665538"/>
              <a:gd name="T14" fmla="*/ 2826009 w 3816350"/>
              <a:gd name="T15" fmla="*/ 3416327 h 3665538"/>
              <a:gd name="T16" fmla="*/ 3710327 w 3816350"/>
              <a:gd name="T17" fmla="*/ 3553504 h 3665538"/>
              <a:gd name="T18" fmla="*/ 1625482 w 3816350"/>
              <a:gd name="T19" fmla="*/ 3379536 h 3665538"/>
              <a:gd name="T20" fmla="*/ 2426374 w 3816350"/>
              <a:gd name="T21" fmla="*/ 3213000 h 3665538"/>
              <a:gd name="T22" fmla="*/ 771525 w 3816350"/>
              <a:gd name="T23" fmla="*/ 3205163 h 3665538"/>
              <a:gd name="T24" fmla="*/ 1067953 w 3816350"/>
              <a:gd name="T25" fmla="*/ 3277053 h 3665538"/>
              <a:gd name="T26" fmla="*/ 784892 w 3816350"/>
              <a:gd name="T27" fmla="*/ 3451540 h 3665538"/>
              <a:gd name="T28" fmla="*/ 2490788 w 3816350"/>
              <a:gd name="T29" fmla="*/ 3116568 h 3665538"/>
              <a:gd name="T30" fmla="*/ 1449375 w 3816350"/>
              <a:gd name="T31" fmla="*/ 3307847 h 3665538"/>
              <a:gd name="T32" fmla="*/ 2434307 w 3816350"/>
              <a:gd name="T33" fmla="*/ 3163198 h 3665538"/>
              <a:gd name="T34" fmla="*/ 3783974 w 3816350"/>
              <a:gd name="T35" fmla="*/ 3278823 h 3665538"/>
              <a:gd name="T36" fmla="*/ 2635250 w 3816350"/>
              <a:gd name="T37" fmla="*/ 3206432 h 3665538"/>
              <a:gd name="T38" fmla="*/ 3815080 w 3816350"/>
              <a:gd name="T39" fmla="*/ 3040062 h 3665538"/>
              <a:gd name="T40" fmla="*/ 2866956 w 3816350"/>
              <a:gd name="T41" fmla="*/ 3006725 h 3665538"/>
              <a:gd name="T42" fmla="*/ 657993 w 3816350"/>
              <a:gd name="T43" fmla="*/ 3196983 h 3665538"/>
              <a:gd name="T44" fmla="*/ 872062 w 3816350"/>
              <a:gd name="T45" fmla="*/ 3214746 h 3665538"/>
              <a:gd name="T46" fmla="*/ 825374 w 3816350"/>
              <a:gd name="T47" fmla="*/ 2994614 h 3665538"/>
              <a:gd name="T48" fmla="*/ 1190307 w 3816350"/>
              <a:gd name="T49" fmla="*/ 3120223 h 3665538"/>
              <a:gd name="T50" fmla="*/ 273368 w 3816350"/>
              <a:gd name="T51" fmla="*/ 3120223 h 3665538"/>
              <a:gd name="T52" fmla="*/ 1472924 w 3816350"/>
              <a:gd name="T53" fmla="*/ 2958852 h 3665538"/>
              <a:gd name="T54" fmla="*/ 2445690 w 3816350"/>
              <a:gd name="T55" fmla="*/ 3096148 h 3665538"/>
              <a:gd name="T56" fmla="*/ 1403350 w 3816350"/>
              <a:gd name="T57" fmla="*/ 2909186 h 3665538"/>
              <a:gd name="T58" fmla="*/ 3767144 w 3816350"/>
              <a:gd name="T59" fmla="*/ 2880042 h 3665538"/>
              <a:gd name="T60" fmla="*/ 2660954 w 3816350"/>
              <a:gd name="T61" fmla="*/ 3062923 h 3665538"/>
              <a:gd name="T62" fmla="*/ 2077078 w 3816350"/>
              <a:gd name="T63" fmla="*/ 2755988 h 3665538"/>
              <a:gd name="T64" fmla="*/ 2064323 w 3816350"/>
              <a:gd name="T65" fmla="*/ 3023556 h 3665538"/>
              <a:gd name="T66" fmla="*/ 1553136 w 3816350"/>
              <a:gd name="T67" fmla="*/ 2926811 h 3665538"/>
              <a:gd name="T68" fmla="*/ 2489519 w 3816350"/>
              <a:gd name="T69" fmla="*/ 2707310 h 3665538"/>
              <a:gd name="T70" fmla="*/ 1846579 w 3816350"/>
              <a:gd name="T71" fmla="*/ 2621224 h 3665538"/>
              <a:gd name="T72" fmla="*/ 3411957 w 3816350"/>
              <a:gd name="T73" fmla="*/ 2738921 h 3665538"/>
              <a:gd name="T74" fmla="*/ 3080259 w 3816350"/>
              <a:gd name="T75" fmla="*/ 2936880 h 3665538"/>
              <a:gd name="T76" fmla="*/ 1829436 w 3816350"/>
              <a:gd name="T77" fmla="*/ 2582778 h 3665538"/>
              <a:gd name="T78" fmla="*/ 1856740 w 3816350"/>
              <a:gd name="T79" fmla="*/ 2801747 h 3665538"/>
              <a:gd name="T80" fmla="*/ 2088516 w 3816350"/>
              <a:gd name="T81" fmla="*/ 2619751 h 3665538"/>
              <a:gd name="T82" fmla="*/ 2403793 w 3816350"/>
              <a:gd name="T83" fmla="*/ 2645568 h 3665538"/>
              <a:gd name="T84" fmla="*/ 1545273 w 3816350"/>
              <a:gd name="T85" fmla="*/ 2758080 h 3665538"/>
              <a:gd name="T86" fmla="*/ 2737140 w 3816350"/>
              <a:gd name="T87" fmla="*/ 2576196 h 3665538"/>
              <a:gd name="T88" fmla="*/ 3655103 w 3816350"/>
              <a:gd name="T89" fmla="*/ 2636838 h 3665538"/>
              <a:gd name="T90" fmla="*/ 2771738 w 3816350"/>
              <a:gd name="T91" fmla="*/ 2448243 h 3665538"/>
              <a:gd name="T92" fmla="*/ 2989478 w 3816350"/>
              <a:gd name="T93" fmla="*/ 2307907 h 3665538"/>
              <a:gd name="T94" fmla="*/ 2867591 w 3816350"/>
              <a:gd name="T95" fmla="*/ 2234247 h 3665538"/>
              <a:gd name="T96" fmla="*/ 3696043 w 3816350"/>
              <a:gd name="T97" fmla="*/ 2367598 h 3665538"/>
              <a:gd name="T98" fmla="*/ 3314856 w 3816350"/>
              <a:gd name="T99" fmla="*/ 1892183 h 3665538"/>
              <a:gd name="T100" fmla="*/ 2974884 w 3816350"/>
              <a:gd name="T101" fmla="*/ 2068371 h 3665538"/>
              <a:gd name="T102" fmla="*/ 3799844 w 3816350"/>
              <a:gd name="T103" fmla="*/ 2062969 h 3665538"/>
              <a:gd name="T104" fmla="*/ 2637789 w 3816350"/>
              <a:gd name="T105" fmla="*/ 2027696 h 3665538"/>
              <a:gd name="T106" fmla="*/ 3189458 w 3816350"/>
              <a:gd name="T107" fmla="*/ 1697313 h 3665538"/>
              <a:gd name="T108" fmla="*/ 3015840 w 3816350"/>
              <a:gd name="T109" fmla="*/ 1948969 h 3665538"/>
              <a:gd name="T110" fmla="*/ 3354189 w 3816350"/>
              <a:gd name="T111" fmla="*/ 1860541 h 3665538"/>
              <a:gd name="T112" fmla="*/ 3468771 w 3816350"/>
              <a:gd name="T113" fmla="*/ 1695411 h 3665538"/>
              <a:gd name="T114" fmla="*/ 3173905 w 3816350"/>
              <a:gd name="T115" fmla="*/ 2035495 h 3665538"/>
              <a:gd name="T116" fmla="*/ 3074241 w 3816350"/>
              <a:gd name="T117" fmla="*/ 1681466 h 3665538"/>
              <a:gd name="T118" fmla="*/ 3386120 w 3816350"/>
              <a:gd name="T119" fmla="*/ 1131189 h 3665538"/>
              <a:gd name="T120" fmla="*/ 254975 w 3816350"/>
              <a:gd name="T121" fmla="*/ 2785759 h 3665538"/>
              <a:gd name="T122" fmla="*/ 1131353 w 3816350"/>
              <a:gd name="T123" fmla="*/ 1377803 h 3665538"/>
              <a:gd name="T124" fmla="*/ 2508155 w 3816350"/>
              <a:gd name="T125" fmla="*/ 314537 h 3665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16350" h="3665538">
                <a:moveTo>
                  <a:pt x="1892592" y="3532067"/>
                </a:moveTo>
                <a:lnTo>
                  <a:pt x="1892592" y="3635348"/>
                </a:lnTo>
                <a:lnTo>
                  <a:pt x="1913877" y="3636302"/>
                </a:lnTo>
                <a:lnTo>
                  <a:pt x="1935480" y="3636302"/>
                </a:lnTo>
                <a:lnTo>
                  <a:pt x="1965343" y="3635666"/>
                </a:lnTo>
                <a:lnTo>
                  <a:pt x="1965343" y="3532385"/>
                </a:lnTo>
                <a:lnTo>
                  <a:pt x="1935480" y="3532703"/>
                </a:lnTo>
                <a:lnTo>
                  <a:pt x="1913877" y="3532703"/>
                </a:lnTo>
                <a:lnTo>
                  <a:pt x="1892592" y="3532067"/>
                </a:lnTo>
                <a:close/>
                <a:moveTo>
                  <a:pt x="665284" y="3532067"/>
                </a:moveTo>
                <a:lnTo>
                  <a:pt x="665284" y="3635348"/>
                </a:lnTo>
                <a:lnTo>
                  <a:pt x="686575" y="3636302"/>
                </a:lnTo>
                <a:lnTo>
                  <a:pt x="708185" y="3636302"/>
                </a:lnTo>
                <a:lnTo>
                  <a:pt x="738374" y="3635666"/>
                </a:lnTo>
                <a:lnTo>
                  <a:pt x="738374" y="3532385"/>
                </a:lnTo>
                <a:lnTo>
                  <a:pt x="708185" y="3532703"/>
                </a:lnTo>
                <a:lnTo>
                  <a:pt x="686575" y="3532703"/>
                </a:lnTo>
                <a:lnTo>
                  <a:pt x="665284" y="3532067"/>
                </a:lnTo>
                <a:close/>
                <a:moveTo>
                  <a:pt x="1746773" y="3519356"/>
                </a:moveTo>
                <a:lnTo>
                  <a:pt x="1746773" y="3623272"/>
                </a:lnTo>
                <a:lnTo>
                  <a:pt x="1764563" y="3625497"/>
                </a:lnTo>
                <a:lnTo>
                  <a:pt x="1782671" y="3628039"/>
                </a:lnTo>
                <a:lnTo>
                  <a:pt x="1800780" y="3629628"/>
                </a:lnTo>
                <a:lnTo>
                  <a:pt x="1819841" y="3631535"/>
                </a:lnTo>
                <a:lnTo>
                  <a:pt x="1819841" y="3527618"/>
                </a:lnTo>
                <a:lnTo>
                  <a:pt x="1800780" y="3526029"/>
                </a:lnTo>
                <a:lnTo>
                  <a:pt x="1782671" y="3524123"/>
                </a:lnTo>
                <a:lnTo>
                  <a:pt x="1764563" y="3521580"/>
                </a:lnTo>
                <a:lnTo>
                  <a:pt x="1746773" y="3519356"/>
                </a:lnTo>
                <a:close/>
                <a:moveTo>
                  <a:pt x="519421" y="3519356"/>
                </a:moveTo>
                <a:lnTo>
                  <a:pt x="519421" y="3623272"/>
                </a:lnTo>
                <a:lnTo>
                  <a:pt x="537217" y="3625497"/>
                </a:lnTo>
                <a:lnTo>
                  <a:pt x="555330" y="3628039"/>
                </a:lnTo>
                <a:lnTo>
                  <a:pt x="573762" y="3629946"/>
                </a:lnTo>
                <a:lnTo>
                  <a:pt x="592511" y="3631535"/>
                </a:lnTo>
                <a:lnTo>
                  <a:pt x="592511" y="3527618"/>
                </a:lnTo>
                <a:lnTo>
                  <a:pt x="573762" y="3526029"/>
                </a:lnTo>
                <a:lnTo>
                  <a:pt x="555330" y="3524123"/>
                </a:lnTo>
                <a:lnTo>
                  <a:pt x="537217" y="3521580"/>
                </a:lnTo>
                <a:lnTo>
                  <a:pt x="519421" y="3519356"/>
                </a:lnTo>
                <a:close/>
                <a:moveTo>
                  <a:pt x="3151360" y="3517220"/>
                </a:moveTo>
                <a:lnTo>
                  <a:pt x="3151360" y="3632118"/>
                </a:lnTo>
                <a:lnTo>
                  <a:pt x="3174848" y="3632755"/>
                </a:lnTo>
                <a:lnTo>
                  <a:pt x="3198972" y="3633073"/>
                </a:lnTo>
                <a:lnTo>
                  <a:pt x="3231983" y="3632755"/>
                </a:lnTo>
                <a:lnTo>
                  <a:pt x="3231983" y="3517539"/>
                </a:lnTo>
                <a:lnTo>
                  <a:pt x="3198972" y="3517857"/>
                </a:lnTo>
                <a:lnTo>
                  <a:pt x="3174848" y="3517539"/>
                </a:lnTo>
                <a:lnTo>
                  <a:pt x="3151360" y="3517220"/>
                </a:lnTo>
                <a:close/>
                <a:moveTo>
                  <a:pt x="2989478" y="3502580"/>
                </a:moveTo>
                <a:lnTo>
                  <a:pt x="2989478" y="3618432"/>
                </a:lnTo>
                <a:lnTo>
                  <a:pt x="3009158" y="3620979"/>
                </a:lnTo>
                <a:lnTo>
                  <a:pt x="3029472" y="3623525"/>
                </a:lnTo>
                <a:lnTo>
                  <a:pt x="3049469" y="3625753"/>
                </a:lnTo>
                <a:lnTo>
                  <a:pt x="3070419" y="3627344"/>
                </a:lnTo>
                <a:lnTo>
                  <a:pt x="3070419" y="3512446"/>
                </a:lnTo>
                <a:lnTo>
                  <a:pt x="3049469" y="3510537"/>
                </a:lnTo>
                <a:lnTo>
                  <a:pt x="3029472" y="3507990"/>
                </a:lnTo>
                <a:lnTo>
                  <a:pt x="3009158" y="3505763"/>
                </a:lnTo>
                <a:lnTo>
                  <a:pt x="2989478" y="3502580"/>
                </a:lnTo>
                <a:close/>
                <a:moveTo>
                  <a:pt x="1600953" y="3486306"/>
                </a:moveTo>
                <a:lnTo>
                  <a:pt x="1600953" y="3591494"/>
                </a:lnTo>
                <a:lnTo>
                  <a:pt x="1618744" y="3596578"/>
                </a:lnTo>
                <a:lnTo>
                  <a:pt x="1636217" y="3601345"/>
                </a:lnTo>
                <a:lnTo>
                  <a:pt x="1654960" y="3606112"/>
                </a:lnTo>
                <a:lnTo>
                  <a:pt x="1673704" y="3610243"/>
                </a:lnTo>
                <a:lnTo>
                  <a:pt x="1673704" y="3506009"/>
                </a:lnTo>
                <a:lnTo>
                  <a:pt x="1654960" y="3501242"/>
                </a:lnTo>
                <a:lnTo>
                  <a:pt x="1636217" y="3496475"/>
                </a:lnTo>
                <a:lnTo>
                  <a:pt x="1618108" y="3491708"/>
                </a:lnTo>
                <a:lnTo>
                  <a:pt x="1600953" y="3486306"/>
                </a:lnTo>
                <a:close/>
                <a:moveTo>
                  <a:pt x="373875" y="3486306"/>
                </a:moveTo>
                <a:lnTo>
                  <a:pt x="373875" y="3591494"/>
                </a:lnTo>
                <a:lnTo>
                  <a:pt x="391353" y="3596578"/>
                </a:lnTo>
                <a:lnTo>
                  <a:pt x="409149" y="3601345"/>
                </a:lnTo>
                <a:lnTo>
                  <a:pt x="427581" y="3606112"/>
                </a:lnTo>
                <a:lnTo>
                  <a:pt x="446648" y="3610243"/>
                </a:lnTo>
                <a:lnTo>
                  <a:pt x="446648" y="3506009"/>
                </a:lnTo>
                <a:lnTo>
                  <a:pt x="427581" y="3501242"/>
                </a:lnTo>
                <a:lnTo>
                  <a:pt x="409149" y="3496475"/>
                </a:lnTo>
                <a:lnTo>
                  <a:pt x="390718" y="3491708"/>
                </a:lnTo>
                <a:lnTo>
                  <a:pt x="373875" y="3486306"/>
                </a:lnTo>
                <a:close/>
                <a:moveTo>
                  <a:pt x="2827597" y="3465978"/>
                </a:moveTo>
                <a:lnTo>
                  <a:pt x="2827597" y="3583104"/>
                </a:lnTo>
                <a:lnTo>
                  <a:pt x="2846959" y="3589151"/>
                </a:lnTo>
                <a:lnTo>
                  <a:pt x="2866956" y="3594243"/>
                </a:lnTo>
                <a:lnTo>
                  <a:pt x="2887588" y="3599336"/>
                </a:lnTo>
                <a:lnTo>
                  <a:pt x="2908220" y="3604110"/>
                </a:lnTo>
                <a:lnTo>
                  <a:pt x="2908220" y="3487939"/>
                </a:lnTo>
                <a:lnTo>
                  <a:pt x="2887588" y="3482847"/>
                </a:lnTo>
                <a:lnTo>
                  <a:pt x="2866956" y="3477436"/>
                </a:lnTo>
                <a:lnTo>
                  <a:pt x="2846959" y="3472025"/>
                </a:lnTo>
                <a:lnTo>
                  <a:pt x="2827597" y="3465978"/>
                </a:lnTo>
                <a:close/>
                <a:moveTo>
                  <a:pt x="2402802" y="3447218"/>
                </a:moveTo>
                <a:lnTo>
                  <a:pt x="2397719" y="3450714"/>
                </a:lnTo>
                <a:lnTo>
                  <a:pt x="2391365" y="3453891"/>
                </a:lnTo>
                <a:lnTo>
                  <a:pt x="2383740" y="3457387"/>
                </a:lnTo>
                <a:lnTo>
                  <a:pt x="2376433" y="3460565"/>
                </a:lnTo>
                <a:lnTo>
                  <a:pt x="2347841" y="3472005"/>
                </a:lnTo>
                <a:lnTo>
                  <a:pt x="2347841" y="3562893"/>
                </a:lnTo>
                <a:lnTo>
                  <a:pt x="2355784" y="3558761"/>
                </a:lnTo>
                <a:lnTo>
                  <a:pt x="2363408" y="3554630"/>
                </a:lnTo>
                <a:lnTo>
                  <a:pt x="2371033" y="3550181"/>
                </a:lnTo>
                <a:lnTo>
                  <a:pt x="2378340" y="3545414"/>
                </a:lnTo>
                <a:lnTo>
                  <a:pt x="2385329" y="3540648"/>
                </a:lnTo>
                <a:lnTo>
                  <a:pt x="2391683" y="3535881"/>
                </a:lnTo>
                <a:lnTo>
                  <a:pt x="2397719" y="3531114"/>
                </a:lnTo>
                <a:lnTo>
                  <a:pt x="2402802" y="3526983"/>
                </a:lnTo>
                <a:lnTo>
                  <a:pt x="2402802" y="3447218"/>
                </a:lnTo>
                <a:close/>
                <a:moveTo>
                  <a:pt x="1175646" y="3447218"/>
                </a:moveTo>
                <a:lnTo>
                  <a:pt x="1170561" y="3450714"/>
                </a:lnTo>
                <a:lnTo>
                  <a:pt x="1164205" y="3453891"/>
                </a:lnTo>
                <a:lnTo>
                  <a:pt x="1156578" y="3457387"/>
                </a:lnTo>
                <a:lnTo>
                  <a:pt x="1149269" y="3460565"/>
                </a:lnTo>
                <a:lnTo>
                  <a:pt x="1120669" y="3472005"/>
                </a:lnTo>
                <a:lnTo>
                  <a:pt x="1120669" y="3562893"/>
                </a:lnTo>
                <a:lnTo>
                  <a:pt x="1128613" y="3558761"/>
                </a:lnTo>
                <a:lnTo>
                  <a:pt x="1136240" y="3554630"/>
                </a:lnTo>
                <a:lnTo>
                  <a:pt x="1144185" y="3550181"/>
                </a:lnTo>
                <a:lnTo>
                  <a:pt x="1151176" y="3545414"/>
                </a:lnTo>
                <a:lnTo>
                  <a:pt x="1158167" y="3540648"/>
                </a:lnTo>
                <a:lnTo>
                  <a:pt x="1164523" y="3535881"/>
                </a:lnTo>
                <a:lnTo>
                  <a:pt x="1170561" y="3531114"/>
                </a:lnTo>
                <a:lnTo>
                  <a:pt x="1175646" y="3526347"/>
                </a:lnTo>
                <a:lnTo>
                  <a:pt x="1175646" y="3447218"/>
                </a:lnTo>
                <a:close/>
                <a:moveTo>
                  <a:pt x="3717945" y="3422692"/>
                </a:moveTo>
                <a:lnTo>
                  <a:pt x="3711914" y="3426193"/>
                </a:lnTo>
                <a:lnTo>
                  <a:pt x="3704931" y="3430013"/>
                </a:lnTo>
                <a:lnTo>
                  <a:pt x="3696678" y="3433832"/>
                </a:lnTo>
                <a:lnTo>
                  <a:pt x="3688425" y="3437651"/>
                </a:lnTo>
                <a:lnTo>
                  <a:pt x="3671285" y="3444335"/>
                </a:lnTo>
                <a:lnTo>
                  <a:pt x="3656684" y="3450064"/>
                </a:lnTo>
                <a:lnTo>
                  <a:pt x="3656684" y="3551276"/>
                </a:lnTo>
                <a:lnTo>
                  <a:pt x="3665254" y="3546820"/>
                </a:lnTo>
                <a:lnTo>
                  <a:pt x="3674142" y="3542046"/>
                </a:lnTo>
                <a:lnTo>
                  <a:pt x="3682394" y="3537272"/>
                </a:lnTo>
                <a:lnTo>
                  <a:pt x="3690647" y="3532179"/>
                </a:lnTo>
                <a:lnTo>
                  <a:pt x="3698582" y="3526769"/>
                </a:lnTo>
                <a:lnTo>
                  <a:pt x="3705566" y="3521358"/>
                </a:lnTo>
                <a:lnTo>
                  <a:pt x="3711914" y="3515947"/>
                </a:lnTo>
                <a:lnTo>
                  <a:pt x="3717945" y="3510855"/>
                </a:lnTo>
                <a:lnTo>
                  <a:pt x="3717945" y="3422692"/>
                </a:lnTo>
                <a:close/>
                <a:moveTo>
                  <a:pt x="1455133" y="3410672"/>
                </a:moveTo>
                <a:lnTo>
                  <a:pt x="1455133" y="3516813"/>
                </a:lnTo>
                <a:lnTo>
                  <a:pt x="1457675" y="3519674"/>
                </a:lnTo>
                <a:lnTo>
                  <a:pt x="1460216" y="3522534"/>
                </a:lnTo>
                <a:lnTo>
                  <a:pt x="1466888" y="3528572"/>
                </a:lnTo>
                <a:lnTo>
                  <a:pt x="1475466" y="3534610"/>
                </a:lnTo>
                <a:lnTo>
                  <a:pt x="1484679" y="3540965"/>
                </a:lnTo>
                <a:lnTo>
                  <a:pt x="1495162" y="3547639"/>
                </a:lnTo>
                <a:lnTo>
                  <a:pt x="1505964" y="3553677"/>
                </a:lnTo>
                <a:lnTo>
                  <a:pt x="1517083" y="3559715"/>
                </a:lnTo>
                <a:lnTo>
                  <a:pt x="1528202" y="3564799"/>
                </a:lnTo>
                <a:lnTo>
                  <a:pt x="1528202" y="3457387"/>
                </a:lnTo>
                <a:lnTo>
                  <a:pt x="1517083" y="3452302"/>
                </a:lnTo>
                <a:lnTo>
                  <a:pt x="1506917" y="3446582"/>
                </a:lnTo>
                <a:lnTo>
                  <a:pt x="1497068" y="3441180"/>
                </a:lnTo>
                <a:lnTo>
                  <a:pt x="1487538" y="3435142"/>
                </a:lnTo>
                <a:lnTo>
                  <a:pt x="1478960" y="3429422"/>
                </a:lnTo>
                <a:lnTo>
                  <a:pt x="1470700" y="3423384"/>
                </a:lnTo>
                <a:lnTo>
                  <a:pt x="1462758" y="3417028"/>
                </a:lnTo>
                <a:lnTo>
                  <a:pt x="1455133" y="3410672"/>
                </a:lnTo>
                <a:close/>
                <a:moveTo>
                  <a:pt x="227694" y="3410672"/>
                </a:moveTo>
                <a:lnTo>
                  <a:pt x="227694" y="3516813"/>
                </a:lnTo>
                <a:lnTo>
                  <a:pt x="230237" y="3519674"/>
                </a:lnTo>
                <a:lnTo>
                  <a:pt x="233097" y="3522534"/>
                </a:lnTo>
                <a:lnTo>
                  <a:pt x="239770" y="3528572"/>
                </a:lnTo>
                <a:lnTo>
                  <a:pt x="248033" y="3534610"/>
                </a:lnTo>
                <a:lnTo>
                  <a:pt x="257566" y="3540965"/>
                </a:lnTo>
                <a:lnTo>
                  <a:pt x="267735" y="3547639"/>
                </a:lnTo>
                <a:lnTo>
                  <a:pt x="278858" y="3553677"/>
                </a:lnTo>
                <a:lnTo>
                  <a:pt x="289662" y="3559715"/>
                </a:lnTo>
                <a:lnTo>
                  <a:pt x="300785" y="3564799"/>
                </a:lnTo>
                <a:lnTo>
                  <a:pt x="300785" y="3457387"/>
                </a:lnTo>
                <a:lnTo>
                  <a:pt x="289662" y="3452302"/>
                </a:lnTo>
                <a:lnTo>
                  <a:pt x="279493" y="3446582"/>
                </a:lnTo>
                <a:lnTo>
                  <a:pt x="269642" y="3441180"/>
                </a:lnTo>
                <a:lnTo>
                  <a:pt x="260108" y="3435142"/>
                </a:lnTo>
                <a:lnTo>
                  <a:pt x="251528" y="3429422"/>
                </a:lnTo>
                <a:lnTo>
                  <a:pt x="243266" y="3423384"/>
                </a:lnTo>
                <a:lnTo>
                  <a:pt x="235321" y="3417028"/>
                </a:lnTo>
                <a:lnTo>
                  <a:pt x="227694" y="3410672"/>
                </a:lnTo>
                <a:close/>
                <a:moveTo>
                  <a:pt x="2665715" y="3381953"/>
                </a:moveTo>
                <a:lnTo>
                  <a:pt x="2665715" y="3500670"/>
                </a:lnTo>
                <a:lnTo>
                  <a:pt x="2668254" y="3503216"/>
                </a:lnTo>
                <a:lnTo>
                  <a:pt x="2671429" y="3506399"/>
                </a:lnTo>
                <a:lnTo>
                  <a:pt x="2678729" y="3512765"/>
                </a:lnTo>
                <a:lnTo>
                  <a:pt x="2687934" y="3519767"/>
                </a:lnTo>
                <a:lnTo>
                  <a:pt x="2698726" y="3527087"/>
                </a:lnTo>
                <a:lnTo>
                  <a:pt x="2710153" y="3534089"/>
                </a:lnTo>
                <a:lnTo>
                  <a:pt x="2722215" y="3541409"/>
                </a:lnTo>
                <a:lnTo>
                  <a:pt x="2734594" y="3547457"/>
                </a:lnTo>
                <a:lnTo>
                  <a:pt x="2746656" y="3553504"/>
                </a:lnTo>
                <a:lnTo>
                  <a:pt x="2746656" y="3434150"/>
                </a:lnTo>
                <a:lnTo>
                  <a:pt x="2734594" y="3428103"/>
                </a:lnTo>
                <a:lnTo>
                  <a:pt x="2723167" y="3422374"/>
                </a:lnTo>
                <a:lnTo>
                  <a:pt x="2712058" y="3416009"/>
                </a:lnTo>
                <a:lnTo>
                  <a:pt x="2701583" y="3409325"/>
                </a:lnTo>
                <a:lnTo>
                  <a:pt x="2691743" y="3402959"/>
                </a:lnTo>
                <a:lnTo>
                  <a:pt x="2682538" y="3396276"/>
                </a:lnTo>
                <a:lnTo>
                  <a:pt x="2673650" y="3388955"/>
                </a:lnTo>
                <a:lnTo>
                  <a:pt x="2665715" y="3381953"/>
                </a:lnTo>
                <a:close/>
                <a:moveTo>
                  <a:pt x="1916773" y="3320218"/>
                </a:moveTo>
                <a:lnTo>
                  <a:pt x="1916773" y="3423312"/>
                </a:lnTo>
                <a:lnTo>
                  <a:pt x="1938033" y="3423629"/>
                </a:lnTo>
                <a:lnTo>
                  <a:pt x="1959928" y="3424263"/>
                </a:lnTo>
                <a:lnTo>
                  <a:pt x="1989755" y="3423629"/>
                </a:lnTo>
                <a:lnTo>
                  <a:pt x="1989755" y="3320535"/>
                </a:lnTo>
                <a:lnTo>
                  <a:pt x="1959293" y="3320852"/>
                </a:lnTo>
                <a:lnTo>
                  <a:pt x="1938033" y="3320852"/>
                </a:lnTo>
                <a:lnTo>
                  <a:pt x="1916773" y="3320218"/>
                </a:lnTo>
                <a:close/>
                <a:moveTo>
                  <a:pt x="1404938" y="3314700"/>
                </a:moveTo>
                <a:lnTo>
                  <a:pt x="1408115" y="3320420"/>
                </a:lnTo>
                <a:lnTo>
                  <a:pt x="1411928" y="3325505"/>
                </a:lnTo>
                <a:lnTo>
                  <a:pt x="1415740" y="3330590"/>
                </a:lnTo>
                <a:lnTo>
                  <a:pt x="1419552" y="3335992"/>
                </a:lnTo>
                <a:lnTo>
                  <a:pt x="1424000" y="3340759"/>
                </a:lnTo>
                <a:lnTo>
                  <a:pt x="1428447" y="3346161"/>
                </a:lnTo>
                <a:lnTo>
                  <a:pt x="1438296" y="3356013"/>
                </a:lnTo>
                <a:lnTo>
                  <a:pt x="1448780" y="3365229"/>
                </a:lnTo>
                <a:lnTo>
                  <a:pt x="1460852" y="3374444"/>
                </a:lnTo>
                <a:lnTo>
                  <a:pt x="1472924" y="3383025"/>
                </a:lnTo>
                <a:lnTo>
                  <a:pt x="1486267" y="3391287"/>
                </a:lnTo>
                <a:lnTo>
                  <a:pt x="1500563" y="3399550"/>
                </a:lnTo>
                <a:lnTo>
                  <a:pt x="1515494" y="3407494"/>
                </a:lnTo>
                <a:lnTo>
                  <a:pt x="1531061" y="3415121"/>
                </a:lnTo>
                <a:lnTo>
                  <a:pt x="1547263" y="3422113"/>
                </a:lnTo>
                <a:lnTo>
                  <a:pt x="1564101" y="3428786"/>
                </a:lnTo>
                <a:lnTo>
                  <a:pt x="1581574" y="3435142"/>
                </a:lnTo>
                <a:lnTo>
                  <a:pt x="1599682" y="3441498"/>
                </a:lnTo>
                <a:lnTo>
                  <a:pt x="1618108" y="3447218"/>
                </a:lnTo>
                <a:lnTo>
                  <a:pt x="1637170" y="3452620"/>
                </a:lnTo>
                <a:lnTo>
                  <a:pt x="1656866" y="3457705"/>
                </a:lnTo>
                <a:lnTo>
                  <a:pt x="1676881" y="3462472"/>
                </a:lnTo>
                <a:lnTo>
                  <a:pt x="1697213" y="3466921"/>
                </a:lnTo>
                <a:lnTo>
                  <a:pt x="1718180" y="3471052"/>
                </a:lnTo>
                <a:lnTo>
                  <a:pt x="1738830" y="3474865"/>
                </a:lnTo>
                <a:lnTo>
                  <a:pt x="1760116" y="3478361"/>
                </a:lnTo>
                <a:lnTo>
                  <a:pt x="1782036" y="3480903"/>
                </a:lnTo>
                <a:lnTo>
                  <a:pt x="1803639" y="3483763"/>
                </a:lnTo>
                <a:lnTo>
                  <a:pt x="1825877" y="3486306"/>
                </a:lnTo>
                <a:lnTo>
                  <a:pt x="1847798" y="3488213"/>
                </a:lnTo>
                <a:lnTo>
                  <a:pt x="1870036" y="3489801"/>
                </a:lnTo>
                <a:lnTo>
                  <a:pt x="1891957" y="3490755"/>
                </a:lnTo>
                <a:lnTo>
                  <a:pt x="1914513" y="3492026"/>
                </a:lnTo>
                <a:lnTo>
                  <a:pt x="1936751" y="3492344"/>
                </a:lnTo>
                <a:lnTo>
                  <a:pt x="1959307" y="3492979"/>
                </a:lnTo>
                <a:lnTo>
                  <a:pt x="1978051" y="3492344"/>
                </a:lnTo>
                <a:lnTo>
                  <a:pt x="1996794" y="3492026"/>
                </a:lnTo>
                <a:lnTo>
                  <a:pt x="2015538" y="3491708"/>
                </a:lnTo>
                <a:lnTo>
                  <a:pt x="2034599" y="3490437"/>
                </a:lnTo>
                <a:lnTo>
                  <a:pt x="2053025" y="3489801"/>
                </a:lnTo>
                <a:lnTo>
                  <a:pt x="2071769" y="3488213"/>
                </a:lnTo>
                <a:lnTo>
                  <a:pt x="2090513" y="3486624"/>
                </a:lnTo>
                <a:lnTo>
                  <a:pt x="2108621" y="3484717"/>
                </a:lnTo>
                <a:lnTo>
                  <a:pt x="2127365" y="3482492"/>
                </a:lnTo>
                <a:lnTo>
                  <a:pt x="2145473" y="3480268"/>
                </a:lnTo>
                <a:lnTo>
                  <a:pt x="2163581" y="3477408"/>
                </a:lnTo>
                <a:lnTo>
                  <a:pt x="2181372" y="3474865"/>
                </a:lnTo>
                <a:lnTo>
                  <a:pt x="2199163" y="3471688"/>
                </a:lnTo>
                <a:lnTo>
                  <a:pt x="2216318" y="3468510"/>
                </a:lnTo>
                <a:lnTo>
                  <a:pt x="2233473" y="3464696"/>
                </a:lnTo>
                <a:lnTo>
                  <a:pt x="2250311" y="3460883"/>
                </a:lnTo>
                <a:lnTo>
                  <a:pt x="2266830" y="3457069"/>
                </a:lnTo>
                <a:lnTo>
                  <a:pt x="2283668" y="3452620"/>
                </a:lnTo>
                <a:lnTo>
                  <a:pt x="2299235" y="3448171"/>
                </a:lnTo>
                <a:lnTo>
                  <a:pt x="2315119" y="3443404"/>
                </a:lnTo>
                <a:lnTo>
                  <a:pt x="2330051" y="3438320"/>
                </a:lnTo>
                <a:lnTo>
                  <a:pt x="2344982" y="3432917"/>
                </a:lnTo>
                <a:lnTo>
                  <a:pt x="2359278" y="3427833"/>
                </a:lnTo>
                <a:lnTo>
                  <a:pt x="2373574" y="3421795"/>
                </a:lnTo>
                <a:lnTo>
                  <a:pt x="2386917" y="3415757"/>
                </a:lnTo>
                <a:lnTo>
                  <a:pt x="2399942" y="3409719"/>
                </a:lnTo>
                <a:lnTo>
                  <a:pt x="2412650" y="3403363"/>
                </a:lnTo>
                <a:lnTo>
                  <a:pt x="2424722" y="3396690"/>
                </a:lnTo>
                <a:lnTo>
                  <a:pt x="2436159" y="3389380"/>
                </a:lnTo>
                <a:lnTo>
                  <a:pt x="2446961" y="3382389"/>
                </a:lnTo>
                <a:lnTo>
                  <a:pt x="2457444" y="3375080"/>
                </a:lnTo>
                <a:lnTo>
                  <a:pt x="2466975" y="3367453"/>
                </a:lnTo>
                <a:lnTo>
                  <a:pt x="2466975" y="3464378"/>
                </a:lnTo>
                <a:lnTo>
                  <a:pt x="2466657" y="3464696"/>
                </a:lnTo>
                <a:lnTo>
                  <a:pt x="2466340" y="3472641"/>
                </a:lnTo>
                <a:lnTo>
                  <a:pt x="2466022" y="3477408"/>
                </a:lnTo>
                <a:lnTo>
                  <a:pt x="2464751" y="3482492"/>
                </a:lnTo>
                <a:lnTo>
                  <a:pt x="2463480" y="3487895"/>
                </a:lnTo>
                <a:lnTo>
                  <a:pt x="2461892" y="3492344"/>
                </a:lnTo>
                <a:lnTo>
                  <a:pt x="2459986" y="3497111"/>
                </a:lnTo>
                <a:lnTo>
                  <a:pt x="2457444" y="3501877"/>
                </a:lnTo>
                <a:lnTo>
                  <a:pt x="2455220" y="3506962"/>
                </a:lnTo>
                <a:lnTo>
                  <a:pt x="2452361" y="3511729"/>
                </a:lnTo>
                <a:lnTo>
                  <a:pt x="2449184" y="3516178"/>
                </a:lnTo>
                <a:lnTo>
                  <a:pt x="2445690" y="3520945"/>
                </a:lnTo>
                <a:lnTo>
                  <a:pt x="2441878" y="3525712"/>
                </a:lnTo>
                <a:lnTo>
                  <a:pt x="2437748" y="3529843"/>
                </a:lnTo>
                <a:lnTo>
                  <a:pt x="2429170" y="3539059"/>
                </a:lnTo>
                <a:lnTo>
                  <a:pt x="2419322" y="3547639"/>
                </a:lnTo>
                <a:lnTo>
                  <a:pt x="2408202" y="3556537"/>
                </a:lnTo>
                <a:lnTo>
                  <a:pt x="2396130" y="3564799"/>
                </a:lnTo>
                <a:lnTo>
                  <a:pt x="2383423" y="3572744"/>
                </a:lnTo>
                <a:lnTo>
                  <a:pt x="2369127" y="3580689"/>
                </a:lnTo>
                <a:lnTo>
                  <a:pt x="2354195" y="3587998"/>
                </a:lnTo>
                <a:lnTo>
                  <a:pt x="2338311" y="3595625"/>
                </a:lnTo>
                <a:lnTo>
                  <a:pt x="2321791" y="3602298"/>
                </a:lnTo>
                <a:lnTo>
                  <a:pt x="2304636" y="3608972"/>
                </a:lnTo>
                <a:lnTo>
                  <a:pt x="2285892" y="3615328"/>
                </a:lnTo>
                <a:lnTo>
                  <a:pt x="2266830" y="3621683"/>
                </a:lnTo>
                <a:lnTo>
                  <a:pt x="2247134" y="3627086"/>
                </a:lnTo>
                <a:lnTo>
                  <a:pt x="2226802" y="3632806"/>
                </a:lnTo>
                <a:lnTo>
                  <a:pt x="2205516" y="3637255"/>
                </a:lnTo>
                <a:lnTo>
                  <a:pt x="2183278" y="3642022"/>
                </a:lnTo>
                <a:lnTo>
                  <a:pt x="2160722" y="3646471"/>
                </a:lnTo>
                <a:lnTo>
                  <a:pt x="2137848" y="3649967"/>
                </a:lnTo>
                <a:lnTo>
                  <a:pt x="2114340" y="3653462"/>
                </a:lnTo>
                <a:lnTo>
                  <a:pt x="2089877" y="3656640"/>
                </a:lnTo>
                <a:lnTo>
                  <a:pt x="2065415" y="3659182"/>
                </a:lnTo>
                <a:lnTo>
                  <a:pt x="2040000" y="3661407"/>
                </a:lnTo>
                <a:lnTo>
                  <a:pt x="2014267" y="3662996"/>
                </a:lnTo>
                <a:lnTo>
                  <a:pt x="1988217" y="3664267"/>
                </a:lnTo>
                <a:lnTo>
                  <a:pt x="1962166" y="3664903"/>
                </a:lnTo>
                <a:lnTo>
                  <a:pt x="1935480" y="3665538"/>
                </a:lnTo>
                <a:lnTo>
                  <a:pt x="1908159" y="3664903"/>
                </a:lnTo>
                <a:lnTo>
                  <a:pt x="1881155" y="3664267"/>
                </a:lnTo>
                <a:lnTo>
                  <a:pt x="1854469" y="3662996"/>
                </a:lnTo>
                <a:lnTo>
                  <a:pt x="1828419" y="3661089"/>
                </a:lnTo>
                <a:lnTo>
                  <a:pt x="1803004" y="3659182"/>
                </a:lnTo>
                <a:lnTo>
                  <a:pt x="1777588" y="3656322"/>
                </a:lnTo>
                <a:lnTo>
                  <a:pt x="1752809" y="3653145"/>
                </a:lnTo>
                <a:lnTo>
                  <a:pt x="1728664" y="3649649"/>
                </a:lnTo>
                <a:lnTo>
                  <a:pt x="1705155" y="3645835"/>
                </a:lnTo>
                <a:lnTo>
                  <a:pt x="1682282" y="3641069"/>
                </a:lnTo>
                <a:lnTo>
                  <a:pt x="1660043" y="3636302"/>
                </a:lnTo>
                <a:lnTo>
                  <a:pt x="1638440" y="3631217"/>
                </a:lnTo>
                <a:lnTo>
                  <a:pt x="1617791" y="3625497"/>
                </a:lnTo>
                <a:lnTo>
                  <a:pt x="1597776" y="3619777"/>
                </a:lnTo>
                <a:lnTo>
                  <a:pt x="1578397" y="3613421"/>
                </a:lnTo>
                <a:lnTo>
                  <a:pt x="1559653" y="3606747"/>
                </a:lnTo>
                <a:lnTo>
                  <a:pt x="1542498" y="3599438"/>
                </a:lnTo>
                <a:lnTo>
                  <a:pt x="1525343" y="3592447"/>
                </a:lnTo>
                <a:lnTo>
                  <a:pt x="1509776" y="3584820"/>
                </a:lnTo>
                <a:lnTo>
                  <a:pt x="1495162" y="3576875"/>
                </a:lnTo>
                <a:lnTo>
                  <a:pt x="1481184" y="3568613"/>
                </a:lnTo>
                <a:lnTo>
                  <a:pt x="1468159" y="3560350"/>
                </a:lnTo>
                <a:lnTo>
                  <a:pt x="1456404" y="3551770"/>
                </a:lnTo>
                <a:lnTo>
                  <a:pt x="1445603" y="3542554"/>
                </a:lnTo>
                <a:lnTo>
                  <a:pt x="1440837" y="3538423"/>
                </a:lnTo>
                <a:lnTo>
                  <a:pt x="1436390" y="3533656"/>
                </a:lnTo>
                <a:lnTo>
                  <a:pt x="1431942" y="3529207"/>
                </a:lnTo>
                <a:lnTo>
                  <a:pt x="1428130" y="3524440"/>
                </a:lnTo>
                <a:lnTo>
                  <a:pt x="1424318" y="3519674"/>
                </a:lnTo>
                <a:lnTo>
                  <a:pt x="1420823" y="3514907"/>
                </a:lnTo>
                <a:lnTo>
                  <a:pt x="1417646" y="3510140"/>
                </a:lnTo>
                <a:lnTo>
                  <a:pt x="1415105" y="3505055"/>
                </a:lnTo>
                <a:lnTo>
                  <a:pt x="1412563" y="3500288"/>
                </a:lnTo>
                <a:lnTo>
                  <a:pt x="1410339" y="3495204"/>
                </a:lnTo>
                <a:lnTo>
                  <a:pt x="1408115" y="3490437"/>
                </a:lnTo>
                <a:lnTo>
                  <a:pt x="1407162" y="3485352"/>
                </a:lnTo>
                <a:lnTo>
                  <a:pt x="1405892" y="3480268"/>
                </a:lnTo>
                <a:lnTo>
                  <a:pt x="1404621" y="3475183"/>
                </a:lnTo>
                <a:lnTo>
                  <a:pt x="1404303" y="3470099"/>
                </a:lnTo>
                <a:lnTo>
                  <a:pt x="1404303" y="3464696"/>
                </a:lnTo>
                <a:lnTo>
                  <a:pt x="1403350" y="3464696"/>
                </a:lnTo>
                <a:lnTo>
                  <a:pt x="1403350" y="3333132"/>
                </a:lnTo>
                <a:lnTo>
                  <a:pt x="1403350" y="3329318"/>
                </a:lnTo>
                <a:lnTo>
                  <a:pt x="1403985" y="3322327"/>
                </a:lnTo>
                <a:lnTo>
                  <a:pt x="1404938" y="3314700"/>
                </a:lnTo>
                <a:close/>
                <a:moveTo>
                  <a:pt x="177802" y="3314700"/>
                </a:moveTo>
                <a:lnTo>
                  <a:pt x="180980" y="3320420"/>
                </a:lnTo>
                <a:lnTo>
                  <a:pt x="184476" y="3325505"/>
                </a:lnTo>
                <a:lnTo>
                  <a:pt x="188289" y="3330590"/>
                </a:lnTo>
                <a:lnTo>
                  <a:pt x="192420" y="3335992"/>
                </a:lnTo>
                <a:lnTo>
                  <a:pt x="196551" y="3340759"/>
                </a:lnTo>
                <a:lnTo>
                  <a:pt x="201000" y="3346161"/>
                </a:lnTo>
                <a:lnTo>
                  <a:pt x="210852" y="3356013"/>
                </a:lnTo>
                <a:lnTo>
                  <a:pt x="221656" y="3365229"/>
                </a:lnTo>
                <a:lnTo>
                  <a:pt x="233414" y="3374444"/>
                </a:lnTo>
                <a:lnTo>
                  <a:pt x="245490" y="3383025"/>
                </a:lnTo>
                <a:lnTo>
                  <a:pt x="259155" y="3391287"/>
                </a:lnTo>
                <a:lnTo>
                  <a:pt x="273138" y="3399550"/>
                </a:lnTo>
                <a:lnTo>
                  <a:pt x="288073" y="3407494"/>
                </a:lnTo>
                <a:lnTo>
                  <a:pt x="303645" y="3415121"/>
                </a:lnTo>
                <a:lnTo>
                  <a:pt x="319852" y="3422113"/>
                </a:lnTo>
                <a:lnTo>
                  <a:pt x="336694" y="3428786"/>
                </a:lnTo>
                <a:lnTo>
                  <a:pt x="354173" y="3435142"/>
                </a:lnTo>
                <a:lnTo>
                  <a:pt x="372286" y="3441498"/>
                </a:lnTo>
                <a:lnTo>
                  <a:pt x="390718" y="3447218"/>
                </a:lnTo>
                <a:lnTo>
                  <a:pt x="409785" y="3452620"/>
                </a:lnTo>
                <a:lnTo>
                  <a:pt x="429488" y="3457705"/>
                </a:lnTo>
                <a:lnTo>
                  <a:pt x="449826" y="3462472"/>
                </a:lnTo>
                <a:lnTo>
                  <a:pt x="469846" y="3466921"/>
                </a:lnTo>
                <a:lnTo>
                  <a:pt x="490820" y="3471052"/>
                </a:lnTo>
                <a:lnTo>
                  <a:pt x="511794" y="3474865"/>
                </a:lnTo>
                <a:lnTo>
                  <a:pt x="533085" y="3478361"/>
                </a:lnTo>
                <a:lnTo>
                  <a:pt x="554695" y="3480903"/>
                </a:lnTo>
                <a:lnTo>
                  <a:pt x="576304" y="3483763"/>
                </a:lnTo>
                <a:lnTo>
                  <a:pt x="598549" y="3486306"/>
                </a:lnTo>
                <a:lnTo>
                  <a:pt x="620476" y="3488213"/>
                </a:lnTo>
                <a:lnTo>
                  <a:pt x="642721" y="3489801"/>
                </a:lnTo>
                <a:lnTo>
                  <a:pt x="664966" y="3490755"/>
                </a:lnTo>
                <a:lnTo>
                  <a:pt x="687211" y="3492026"/>
                </a:lnTo>
                <a:lnTo>
                  <a:pt x="709456" y="3492344"/>
                </a:lnTo>
                <a:lnTo>
                  <a:pt x="732018" y="3492344"/>
                </a:lnTo>
                <a:lnTo>
                  <a:pt x="750768" y="3492344"/>
                </a:lnTo>
                <a:lnTo>
                  <a:pt x="769517" y="3492026"/>
                </a:lnTo>
                <a:lnTo>
                  <a:pt x="788266" y="3491708"/>
                </a:lnTo>
                <a:lnTo>
                  <a:pt x="807333" y="3490437"/>
                </a:lnTo>
                <a:lnTo>
                  <a:pt x="825765" y="3489801"/>
                </a:lnTo>
                <a:lnTo>
                  <a:pt x="844832" y="3488213"/>
                </a:lnTo>
                <a:lnTo>
                  <a:pt x="863263" y="3486624"/>
                </a:lnTo>
                <a:lnTo>
                  <a:pt x="881695" y="3484717"/>
                </a:lnTo>
                <a:lnTo>
                  <a:pt x="900126" y="3482492"/>
                </a:lnTo>
                <a:lnTo>
                  <a:pt x="918240" y="3480268"/>
                </a:lnTo>
                <a:lnTo>
                  <a:pt x="936354" y="3477408"/>
                </a:lnTo>
                <a:lnTo>
                  <a:pt x="954150" y="3474865"/>
                </a:lnTo>
                <a:lnTo>
                  <a:pt x="971946" y="3471688"/>
                </a:lnTo>
                <a:lnTo>
                  <a:pt x="989424" y="3468510"/>
                </a:lnTo>
                <a:lnTo>
                  <a:pt x="1006266" y="3464696"/>
                </a:lnTo>
                <a:lnTo>
                  <a:pt x="1023109" y="3460883"/>
                </a:lnTo>
                <a:lnTo>
                  <a:pt x="1039952" y="3457069"/>
                </a:lnTo>
                <a:lnTo>
                  <a:pt x="1056476" y="3452620"/>
                </a:lnTo>
                <a:lnTo>
                  <a:pt x="1072366" y="3448171"/>
                </a:lnTo>
                <a:lnTo>
                  <a:pt x="1087937" y="3443087"/>
                </a:lnTo>
                <a:lnTo>
                  <a:pt x="1102873" y="3438320"/>
                </a:lnTo>
                <a:lnTo>
                  <a:pt x="1118126" y="3432917"/>
                </a:lnTo>
                <a:lnTo>
                  <a:pt x="1132109" y="3427833"/>
                </a:lnTo>
                <a:lnTo>
                  <a:pt x="1146409" y="3421795"/>
                </a:lnTo>
                <a:lnTo>
                  <a:pt x="1159756" y="3415757"/>
                </a:lnTo>
                <a:lnTo>
                  <a:pt x="1172785" y="3409719"/>
                </a:lnTo>
                <a:lnTo>
                  <a:pt x="1185497" y="3403363"/>
                </a:lnTo>
                <a:lnTo>
                  <a:pt x="1197890" y="3396690"/>
                </a:lnTo>
                <a:lnTo>
                  <a:pt x="1209331" y="3389380"/>
                </a:lnTo>
                <a:lnTo>
                  <a:pt x="1219818" y="3382389"/>
                </a:lnTo>
                <a:lnTo>
                  <a:pt x="1230622" y="3375080"/>
                </a:lnTo>
                <a:lnTo>
                  <a:pt x="1239838" y="3367453"/>
                </a:lnTo>
                <a:lnTo>
                  <a:pt x="1239838" y="3464378"/>
                </a:lnTo>
                <a:lnTo>
                  <a:pt x="1239838" y="3464696"/>
                </a:lnTo>
                <a:lnTo>
                  <a:pt x="1239520" y="3468827"/>
                </a:lnTo>
                <a:lnTo>
                  <a:pt x="1239202" y="3472641"/>
                </a:lnTo>
                <a:lnTo>
                  <a:pt x="1238885" y="3477408"/>
                </a:lnTo>
                <a:lnTo>
                  <a:pt x="1237614" y="3482492"/>
                </a:lnTo>
                <a:lnTo>
                  <a:pt x="1236342" y="3487895"/>
                </a:lnTo>
                <a:lnTo>
                  <a:pt x="1234754" y="3492344"/>
                </a:lnTo>
                <a:lnTo>
                  <a:pt x="1232847" y="3497111"/>
                </a:lnTo>
                <a:lnTo>
                  <a:pt x="1230622" y="3501877"/>
                </a:lnTo>
                <a:lnTo>
                  <a:pt x="1228080" y="3506962"/>
                </a:lnTo>
                <a:lnTo>
                  <a:pt x="1225538" y="3511729"/>
                </a:lnTo>
                <a:lnTo>
                  <a:pt x="1222360" y="3516178"/>
                </a:lnTo>
                <a:lnTo>
                  <a:pt x="1218546" y="3520945"/>
                </a:lnTo>
                <a:lnTo>
                  <a:pt x="1214733" y="3525712"/>
                </a:lnTo>
                <a:lnTo>
                  <a:pt x="1210920" y="3529843"/>
                </a:lnTo>
                <a:lnTo>
                  <a:pt x="1202022" y="3539059"/>
                </a:lnTo>
                <a:lnTo>
                  <a:pt x="1192170" y="3547639"/>
                </a:lnTo>
                <a:lnTo>
                  <a:pt x="1181048" y="3556537"/>
                </a:lnTo>
                <a:lnTo>
                  <a:pt x="1169290" y="3564799"/>
                </a:lnTo>
                <a:lnTo>
                  <a:pt x="1156261" y="3572744"/>
                </a:lnTo>
                <a:lnTo>
                  <a:pt x="1141960" y="3580689"/>
                </a:lnTo>
                <a:lnTo>
                  <a:pt x="1127024" y="3587998"/>
                </a:lnTo>
                <a:lnTo>
                  <a:pt x="1111453" y="3595625"/>
                </a:lnTo>
                <a:lnTo>
                  <a:pt x="1094610" y="3602298"/>
                </a:lnTo>
                <a:lnTo>
                  <a:pt x="1077450" y="3608972"/>
                </a:lnTo>
                <a:lnTo>
                  <a:pt x="1058701" y="3615328"/>
                </a:lnTo>
                <a:lnTo>
                  <a:pt x="1039952" y="3621683"/>
                </a:lnTo>
                <a:lnTo>
                  <a:pt x="1020249" y="3627086"/>
                </a:lnTo>
                <a:lnTo>
                  <a:pt x="999593" y="3632806"/>
                </a:lnTo>
                <a:lnTo>
                  <a:pt x="978301" y="3637255"/>
                </a:lnTo>
                <a:lnTo>
                  <a:pt x="956056" y="3642022"/>
                </a:lnTo>
                <a:lnTo>
                  <a:pt x="933494" y="3646471"/>
                </a:lnTo>
                <a:lnTo>
                  <a:pt x="910613" y="3649967"/>
                </a:lnTo>
                <a:lnTo>
                  <a:pt x="887097" y="3653462"/>
                </a:lnTo>
                <a:lnTo>
                  <a:pt x="862946" y="3656640"/>
                </a:lnTo>
                <a:lnTo>
                  <a:pt x="838158" y="3659182"/>
                </a:lnTo>
                <a:lnTo>
                  <a:pt x="812736" y="3661407"/>
                </a:lnTo>
                <a:lnTo>
                  <a:pt x="787313" y="3662996"/>
                </a:lnTo>
                <a:lnTo>
                  <a:pt x="761572" y="3664267"/>
                </a:lnTo>
                <a:lnTo>
                  <a:pt x="735196" y="3664903"/>
                </a:lnTo>
                <a:lnTo>
                  <a:pt x="708185" y="3665538"/>
                </a:lnTo>
                <a:lnTo>
                  <a:pt x="680855" y="3664903"/>
                </a:lnTo>
                <a:lnTo>
                  <a:pt x="654161" y="3664267"/>
                </a:lnTo>
                <a:lnTo>
                  <a:pt x="627467" y="3662996"/>
                </a:lnTo>
                <a:lnTo>
                  <a:pt x="601409" y="3661089"/>
                </a:lnTo>
                <a:lnTo>
                  <a:pt x="575668" y="3659182"/>
                </a:lnTo>
                <a:lnTo>
                  <a:pt x="550246" y="3656322"/>
                </a:lnTo>
                <a:lnTo>
                  <a:pt x="525458" y="3653145"/>
                </a:lnTo>
                <a:lnTo>
                  <a:pt x="501307" y="3649649"/>
                </a:lnTo>
                <a:lnTo>
                  <a:pt x="478109" y="3645835"/>
                </a:lnTo>
                <a:lnTo>
                  <a:pt x="455228" y="3641069"/>
                </a:lnTo>
                <a:lnTo>
                  <a:pt x="432665" y="3636302"/>
                </a:lnTo>
                <a:lnTo>
                  <a:pt x="411374" y="3631217"/>
                </a:lnTo>
                <a:lnTo>
                  <a:pt x="390400" y="3625497"/>
                </a:lnTo>
                <a:lnTo>
                  <a:pt x="370380" y="3619777"/>
                </a:lnTo>
                <a:lnTo>
                  <a:pt x="350995" y="3613421"/>
                </a:lnTo>
                <a:lnTo>
                  <a:pt x="332563" y="3606747"/>
                </a:lnTo>
                <a:lnTo>
                  <a:pt x="315085" y="3599438"/>
                </a:lnTo>
                <a:lnTo>
                  <a:pt x="297925" y="3592447"/>
                </a:lnTo>
                <a:lnTo>
                  <a:pt x="282353" y="3584820"/>
                </a:lnTo>
                <a:lnTo>
                  <a:pt x="267735" y="3576875"/>
                </a:lnTo>
                <a:lnTo>
                  <a:pt x="253753" y="3568613"/>
                </a:lnTo>
                <a:lnTo>
                  <a:pt x="240724" y="3560350"/>
                </a:lnTo>
                <a:lnTo>
                  <a:pt x="229283" y="3551770"/>
                </a:lnTo>
                <a:lnTo>
                  <a:pt x="218796" y="3542872"/>
                </a:lnTo>
                <a:lnTo>
                  <a:pt x="213712" y="3538423"/>
                </a:lnTo>
                <a:lnTo>
                  <a:pt x="208945" y="3533656"/>
                </a:lnTo>
                <a:lnTo>
                  <a:pt x="204814" y="3529207"/>
                </a:lnTo>
                <a:lnTo>
                  <a:pt x="200683" y="3524440"/>
                </a:lnTo>
                <a:lnTo>
                  <a:pt x="196869" y="3519674"/>
                </a:lnTo>
                <a:lnTo>
                  <a:pt x="193374" y="3514907"/>
                </a:lnTo>
                <a:lnTo>
                  <a:pt x="190196" y="3510140"/>
                </a:lnTo>
                <a:lnTo>
                  <a:pt x="187653" y="3505055"/>
                </a:lnTo>
                <a:lnTo>
                  <a:pt x="185111" y="3500288"/>
                </a:lnTo>
                <a:lnTo>
                  <a:pt x="182887" y="3495204"/>
                </a:lnTo>
                <a:lnTo>
                  <a:pt x="181298" y="3490437"/>
                </a:lnTo>
                <a:lnTo>
                  <a:pt x="179709" y="3485352"/>
                </a:lnTo>
                <a:lnTo>
                  <a:pt x="178438" y="3480268"/>
                </a:lnTo>
                <a:lnTo>
                  <a:pt x="177802" y="3475183"/>
                </a:lnTo>
                <a:lnTo>
                  <a:pt x="176849" y="3470099"/>
                </a:lnTo>
                <a:lnTo>
                  <a:pt x="176849" y="3464696"/>
                </a:lnTo>
                <a:lnTo>
                  <a:pt x="176531" y="3464696"/>
                </a:lnTo>
                <a:lnTo>
                  <a:pt x="176531" y="3333132"/>
                </a:lnTo>
                <a:lnTo>
                  <a:pt x="176213" y="3329318"/>
                </a:lnTo>
                <a:lnTo>
                  <a:pt x="176531" y="3322327"/>
                </a:lnTo>
                <a:lnTo>
                  <a:pt x="177802" y="3314700"/>
                </a:lnTo>
                <a:close/>
                <a:moveTo>
                  <a:pt x="1771445" y="3307529"/>
                </a:moveTo>
                <a:lnTo>
                  <a:pt x="1771445" y="3411258"/>
                </a:lnTo>
                <a:lnTo>
                  <a:pt x="1789215" y="3413478"/>
                </a:lnTo>
                <a:lnTo>
                  <a:pt x="1807301" y="3415698"/>
                </a:lnTo>
                <a:lnTo>
                  <a:pt x="1825388" y="3417285"/>
                </a:lnTo>
                <a:lnTo>
                  <a:pt x="1843792" y="3419505"/>
                </a:lnTo>
                <a:lnTo>
                  <a:pt x="1843792" y="3315777"/>
                </a:lnTo>
                <a:lnTo>
                  <a:pt x="1825388" y="3314191"/>
                </a:lnTo>
                <a:lnTo>
                  <a:pt x="1807301" y="3312287"/>
                </a:lnTo>
                <a:lnTo>
                  <a:pt x="1789215" y="3309750"/>
                </a:lnTo>
                <a:lnTo>
                  <a:pt x="1771445" y="3307529"/>
                </a:lnTo>
                <a:close/>
                <a:moveTo>
                  <a:pt x="3178346" y="3281045"/>
                </a:moveTo>
                <a:lnTo>
                  <a:pt x="3178346" y="3395980"/>
                </a:lnTo>
                <a:lnTo>
                  <a:pt x="3201835" y="3396298"/>
                </a:lnTo>
                <a:lnTo>
                  <a:pt x="3225959" y="3396615"/>
                </a:lnTo>
                <a:lnTo>
                  <a:pt x="3258970" y="3396298"/>
                </a:lnTo>
                <a:lnTo>
                  <a:pt x="3258970" y="3281363"/>
                </a:lnTo>
                <a:lnTo>
                  <a:pt x="3225641" y="3281680"/>
                </a:lnTo>
                <a:lnTo>
                  <a:pt x="3201835" y="3281363"/>
                </a:lnTo>
                <a:lnTo>
                  <a:pt x="3178346" y="3281045"/>
                </a:lnTo>
                <a:close/>
                <a:moveTo>
                  <a:pt x="2609850" y="3275012"/>
                </a:moveTo>
                <a:lnTo>
                  <a:pt x="2613342" y="3281059"/>
                </a:lnTo>
                <a:lnTo>
                  <a:pt x="2617468" y="3287107"/>
                </a:lnTo>
                <a:lnTo>
                  <a:pt x="2621594" y="3292836"/>
                </a:lnTo>
                <a:lnTo>
                  <a:pt x="2626038" y="3298883"/>
                </a:lnTo>
                <a:lnTo>
                  <a:pt x="2631117" y="3304294"/>
                </a:lnTo>
                <a:lnTo>
                  <a:pt x="2635878" y="3310023"/>
                </a:lnTo>
                <a:lnTo>
                  <a:pt x="2641274" y="3315433"/>
                </a:lnTo>
                <a:lnTo>
                  <a:pt x="2646988" y="3320844"/>
                </a:lnTo>
                <a:lnTo>
                  <a:pt x="2658732" y="3331347"/>
                </a:lnTo>
                <a:lnTo>
                  <a:pt x="2671746" y="3341532"/>
                </a:lnTo>
                <a:lnTo>
                  <a:pt x="2685712" y="3351080"/>
                </a:lnTo>
                <a:lnTo>
                  <a:pt x="2700631" y="3360629"/>
                </a:lnTo>
                <a:lnTo>
                  <a:pt x="2715867" y="3369540"/>
                </a:lnTo>
                <a:lnTo>
                  <a:pt x="2732372" y="3378452"/>
                </a:lnTo>
                <a:lnTo>
                  <a:pt x="2749830" y="3386727"/>
                </a:lnTo>
                <a:lnTo>
                  <a:pt x="2767923" y="3394684"/>
                </a:lnTo>
                <a:lnTo>
                  <a:pt x="2786650" y="3402004"/>
                </a:lnTo>
                <a:lnTo>
                  <a:pt x="2805695" y="3409325"/>
                </a:lnTo>
                <a:lnTo>
                  <a:pt x="2826009" y="3416327"/>
                </a:lnTo>
                <a:lnTo>
                  <a:pt x="2846959" y="3422692"/>
                </a:lnTo>
                <a:lnTo>
                  <a:pt x="2867591" y="3428421"/>
                </a:lnTo>
                <a:lnTo>
                  <a:pt x="2889492" y="3434469"/>
                </a:lnTo>
                <a:lnTo>
                  <a:pt x="2912029" y="3439561"/>
                </a:lnTo>
                <a:lnTo>
                  <a:pt x="2934248" y="3444654"/>
                </a:lnTo>
                <a:lnTo>
                  <a:pt x="2957102" y="3449109"/>
                </a:lnTo>
                <a:lnTo>
                  <a:pt x="2980908" y="3453565"/>
                </a:lnTo>
                <a:lnTo>
                  <a:pt x="3004396" y="3457066"/>
                </a:lnTo>
                <a:lnTo>
                  <a:pt x="3028203" y="3460567"/>
                </a:lnTo>
                <a:lnTo>
                  <a:pt x="3052644" y="3463432"/>
                </a:lnTo>
                <a:lnTo>
                  <a:pt x="3077084" y="3465978"/>
                </a:lnTo>
                <a:lnTo>
                  <a:pt x="3101525" y="3468206"/>
                </a:lnTo>
                <a:lnTo>
                  <a:pt x="3125966" y="3470116"/>
                </a:lnTo>
                <a:lnTo>
                  <a:pt x="3150725" y="3471389"/>
                </a:lnTo>
                <a:lnTo>
                  <a:pt x="3175800" y="3472344"/>
                </a:lnTo>
                <a:lnTo>
                  <a:pt x="3200559" y="3472980"/>
                </a:lnTo>
                <a:lnTo>
                  <a:pt x="3225317" y="3473298"/>
                </a:lnTo>
                <a:lnTo>
                  <a:pt x="3246266" y="3473298"/>
                </a:lnTo>
                <a:lnTo>
                  <a:pt x="3267216" y="3472344"/>
                </a:lnTo>
                <a:lnTo>
                  <a:pt x="3288165" y="3472025"/>
                </a:lnTo>
                <a:lnTo>
                  <a:pt x="3308797" y="3470752"/>
                </a:lnTo>
                <a:lnTo>
                  <a:pt x="3329429" y="3469797"/>
                </a:lnTo>
                <a:lnTo>
                  <a:pt x="3350378" y="3468206"/>
                </a:lnTo>
                <a:lnTo>
                  <a:pt x="3371010" y="3466615"/>
                </a:lnTo>
                <a:lnTo>
                  <a:pt x="3391325" y="3464068"/>
                </a:lnTo>
                <a:lnTo>
                  <a:pt x="3411957" y="3462159"/>
                </a:lnTo>
                <a:lnTo>
                  <a:pt x="3431954" y="3459294"/>
                </a:lnTo>
                <a:lnTo>
                  <a:pt x="3451951" y="3456748"/>
                </a:lnTo>
                <a:lnTo>
                  <a:pt x="3471948" y="3453565"/>
                </a:lnTo>
                <a:lnTo>
                  <a:pt x="3491628" y="3450064"/>
                </a:lnTo>
                <a:lnTo>
                  <a:pt x="3510990" y="3446245"/>
                </a:lnTo>
                <a:lnTo>
                  <a:pt x="3530035" y="3442107"/>
                </a:lnTo>
                <a:lnTo>
                  <a:pt x="3548763" y="3437970"/>
                </a:lnTo>
                <a:lnTo>
                  <a:pt x="3567173" y="3433196"/>
                </a:lnTo>
                <a:lnTo>
                  <a:pt x="3585265" y="3428421"/>
                </a:lnTo>
                <a:lnTo>
                  <a:pt x="3603041" y="3423329"/>
                </a:lnTo>
                <a:lnTo>
                  <a:pt x="3620498" y="3418237"/>
                </a:lnTo>
                <a:lnTo>
                  <a:pt x="3637004" y="3412826"/>
                </a:lnTo>
                <a:lnTo>
                  <a:pt x="3653510" y="3406779"/>
                </a:lnTo>
                <a:lnTo>
                  <a:pt x="3669698" y="3400731"/>
                </a:lnTo>
                <a:lnTo>
                  <a:pt x="3685251" y="3394048"/>
                </a:lnTo>
                <a:lnTo>
                  <a:pt x="3700170" y="3387682"/>
                </a:lnTo>
                <a:lnTo>
                  <a:pt x="3714770" y="3380680"/>
                </a:lnTo>
                <a:lnTo>
                  <a:pt x="3728419" y="3373678"/>
                </a:lnTo>
                <a:lnTo>
                  <a:pt x="3741751" y="3366039"/>
                </a:lnTo>
                <a:lnTo>
                  <a:pt x="3754765" y="3358719"/>
                </a:lnTo>
                <a:lnTo>
                  <a:pt x="3767144" y="3350762"/>
                </a:lnTo>
                <a:lnTo>
                  <a:pt x="3778571" y="3342487"/>
                </a:lnTo>
                <a:lnTo>
                  <a:pt x="3789363" y="3333575"/>
                </a:lnTo>
                <a:lnTo>
                  <a:pt x="3789363" y="3441471"/>
                </a:lnTo>
                <a:lnTo>
                  <a:pt x="3788728" y="3442107"/>
                </a:lnTo>
                <a:lnTo>
                  <a:pt x="3788411" y="3451019"/>
                </a:lnTo>
                <a:lnTo>
                  <a:pt x="3787776" y="3456748"/>
                </a:lnTo>
                <a:lnTo>
                  <a:pt x="3786506" y="3462159"/>
                </a:lnTo>
                <a:lnTo>
                  <a:pt x="3785237" y="3467569"/>
                </a:lnTo>
                <a:lnTo>
                  <a:pt x="3783332" y="3472980"/>
                </a:lnTo>
                <a:lnTo>
                  <a:pt x="3781428" y="3478391"/>
                </a:lnTo>
                <a:lnTo>
                  <a:pt x="3778571" y="3483801"/>
                </a:lnTo>
                <a:lnTo>
                  <a:pt x="3775714" y="3489212"/>
                </a:lnTo>
                <a:lnTo>
                  <a:pt x="3772540" y="3494305"/>
                </a:lnTo>
                <a:lnTo>
                  <a:pt x="3769048" y="3499715"/>
                </a:lnTo>
                <a:lnTo>
                  <a:pt x="3765557" y="3504808"/>
                </a:lnTo>
                <a:lnTo>
                  <a:pt x="3761113" y="3509900"/>
                </a:lnTo>
                <a:lnTo>
                  <a:pt x="3756987" y="3514674"/>
                </a:lnTo>
                <a:lnTo>
                  <a:pt x="3752226" y="3519767"/>
                </a:lnTo>
                <a:lnTo>
                  <a:pt x="3747147" y="3525177"/>
                </a:lnTo>
                <a:lnTo>
                  <a:pt x="3741433" y="3529633"/>
                </a:lnTo>
                <a:lnTo>
                  <a:pt x="3736037" y="3534407"/>
                </a:lnTo>
                <a:lnTo>
                  <a:pt x="3723658" y="3543956"/>
                </a:lnTo>
                <a:lnTo>
                  <a:pt x="3710327" y="3553504"/>
                </a:lnTo>
                <a:lnTo>
                  <a:pt x="3696043" y="3562097"/>
                </a:lnTo>
                <a:lnTo>
                  <a:pt x="3680490" y="3571009"/>
                </a:lnTo>
                <a:lnTo>
                  <a:pt x="3663667" y="3579603"/>
                </a:lnTo>
                <a:lnTo>
                  <a:pt x="3646526" y="3587560"/>
                </a:lnTo>
                <a:lnTo>
                  <a:pt x="3627799" y="3595516"/>
                </a:lnTo>
                <a:lnTo>
                  <a:pt x="3608754" y="3602837"/>
                </a:lnTo>
                <a:lnTo>
                  <a:pt x="3588122" y="3609521"/>
                </a:lnTo>
                <a:lnTo>
                  <a:pt x="3566855" y="3616523"/>
                </a:lnTo>
                <a:lnTo>
                  <a:pt x="3544636" y="3622570"/>
                </a:lnTo>
                <a:lnTo>
                  <a:pt x="3522417" y="3628935"/>
                </a:lnTo>
                <a:lnTo>
                  <a:pt x="3498611" y="3634664"/>
                </a:lnTo>
                <a:lnTo>
                  <a:pt x="3474170" y="3639757"/>
                </a:lnTo>
                <a:lnTo>
                  <a:pt x="3449412" y="3644213"/>
                </a:lnTo>
                <a:lnTo>
                  <a:pt x="3423701" y="3648350"/>
                </a:lnTo>
                <a:lnTo>
                  <a:pt x="3397356" y="3652488"/>
                </a:lnTo>
                <a:lnTo>
                  <a:pt x="3370376" y="3655671"/>
                </a:lnTo>
                <a:lnTo>
                  <a:pt x="3343395" y="3658853"/>
                </a:lnTo>
                <a:lnTo>
                  <a:pt x="3315146" y="3661081"/>
                </a:lnTo>
                <a:lnTo>
                  <a:pt x="3286896" y="3662673"/>
                </a:lnTo>
                <a:lnTo>
                  <a:pt x="3258011" y="3664264"/>
                </a:lnTo>
                <a:lnTo>
                  <a:pt x="3228491" y="3664901"/>
                </a:lnTo>
                <a:lnTo>
                  <a:pt x="3198972" y="3665537"/>
                </a:lnTo>
                <a:lnTo>
                  <a:pt x="3168500" y="3664901"/>
                </a:lnTo>
                <a:lnTo>
                  <a:pt x="3138663" y="3664264"/>
                </a:lnTo>
                <a:lnTo>
                  <a:pt x="3109143" y="3662673"/>
                </a:lnTo>
                <a:lnTo>
                  <a:pt x="3080259" y="3660763"/>
                </a:lnTo>
                <a:lnTo>
                  <a:pt x="3051374" y="3658217"/>
                </a:lnTo>
                <a:lnTo>
                  <a:pt x="3023441" y="3655034"/>
                </a:lnTo>
                <a:lnTo>
                  <a:pt x="2996144" y="3651533"/>
                </a:lnTo>
                <a:lnTo>
                  <a:pt x="2969481" y="3647714"/>
                </a:lnTo>
                <a:lnTo>
                  <a:pt x="2943453" y="3643258"/>
                </a:lnTo>
                <a:lnTo>
                  <a:pt x="2917742" y="3638165"/>
                </a:lnTo>
                <a:lnTo>
                  <a:pt x="2892984" y="3633073"/>
                </a:lnTo>
                <a:lnTo>
                  <a:pt x="2869178" y="3627026"/>
                </a:lnTo>
                <a:lnTo>
                  <a:pt x="2846007" y="3620660"/>
                </a:lnTo>
                <a:lnTo>
                  <a:pt x="2823470" y="3614295"/>
                </a:lnTo>
                <a:lnTo>
                  <a:pt x="2802203" y="3607293"/>
                </a:lnTo>
                <a:lnTo>
                  <a:pt x="2781889" y="3599654"/>
                </a:lnTo>
                <a:lnTo>
                  <a:pt x="2762527" y="3592334"/>
                </a:lnTo>
                <a:lnTo>
                  <a:pt x="2743799" y="3584059"/>
                </a:lnTo>
                <a:lnTo>
                  <a:pt x="2726024" y="3575783"/>
                </a:lnTo>
                <a:lnTo>
                  <a:pt x="2709518" y="3566872"/>
                </a:lnTo>
                <a:lnTo>
                  <a:pt x="2694600" y="3557960"/>
                </a:lnTo>
                <a:lnTo>
                  <a:pt x="2679999" y="3548412"/>
                </a:lnTo>
                <a:lnTo>
                  <a:pt x="2666985" y="3538863"/>
                </a:lnTo>
                <a:lnTo>
                  <a:pt x="2660954" y="3533771"/>
                </a:lnTo>
                <a:lnTo>
                  <a:pt x="2655240" y="3528997"/>
                </a:lnTo>
                <a:lnTo>
                  <a:pt x="2650162" y="3523904"/>
                </a:lnTo>
                <a:lnTo>
                  <a:pt x="2645083" y="3518812"/>
                </a:lnTo>
                <a:lnTo>
                  <a:pt x="2639687" y="3513719"/>
                </a:lnTo>
                <a:lnTo>
                  <a:pt x="2635561" y="3508309"/>
                </a:lnTo>
                <a:lnTo>
                  <a:pt x="2631434" y="3503216"/>
                </a:lnTo>
                <a:lnTo>
                  <a:pt x="2627625" y="3497806"/>
                </a:lnTo>
                <a:lnTo>
                  <a:pt x="2624134" y="3492713"/>
                </a:lnTo>
                <a:lnTo>
                  <a:pt x="2620960" y="3486984"/>
                </a:lnTo>
                <a:lnTo>
                  <a:pt x="2618103" y="3481574"/>
                </a:lnTo>
                <a:lnTo>
                  <a:pt x="2615881" y="3476163"/>
                </a:lnTo>
                <a:lnTo>
                  <a:pt x="2613659" y="3470434"/>
                </a:lnTo>
                <a:lnTo>
                  <a:pt x="2612072" y="3465023"/>
                </a:lnTo>
                <a:lnTo>
                  <a:pt x="2610485" y="3459294"/>
                </a:lnTo>
                <a:lnTo>
                  <a:pt x="2609850" y="3453565"/>
                </a:lnTo>
                <a:lnTo>
                  <a:pt x="2609215" y="3447836"/>
                </a:lnTo>
                <a:lnTo>
                  <a:pt x="2609215" y="3442107"/>
                </a:lnTo>
                <a:lnTo>
                  <a:pt x="2608580" y="3442426"/>
                </a:lnTo>
                <a:lnTo>
                  <a:pt x="2608580" y="3295700"/>
                </a:lnTo>
                <a:lnTo>
                  <a:pt x="2608263" y="3291881"/>
                </a:lnTo>
                <a:lnTo>
                  <a:pt x="2608580" y="3283287"/>
                </a:lnTo>
                <a:lnTo>
                  <a:pt x="2609850" y="3275012"/>
                </a:lnTo>
                <a:close/>
                <a:moveTo>
                  <a:pt x="1625482" y="3274222"/>
                </a:moveTo>
                <a:lnTo>
                  <a:pt x="1625482" y="3379536"/>
                </a:lnTo>
                <a:lnTo>
                  <a:pt x="1642935" y="3384612"/>
                </a:lnTo>
                <a:lnTo>
                  <a:pt x="1661021" y="3389370"/>
                </a:lnTo>
                <a:lnTo>
                  <a:pt x="1679425" y="3394128"/>
                </a:lnTo>
                <a:lnTo>
                  <a:pt x="1698464" y="3398252"/>
                </a:lnTo>
                <a:lnTo>
                  <a:pt x="1698464" y="3294206"/>
                </a:lnTo>
                <a:lnTo>
                  <a:pt x="1679425" y="3289448"/>
                </a:lnTo>
                <a:lnTo>
                  <a:pt x="1661021" y="3284690"/>
                </a:lnTo>
                <a:lnTo>
                  <a:pt x="1642935" y="3279932"/>
                </a:lnTo>
                <a:lnTo>
                  <a:pt x="1625482" y="3274222"/>
                </a:lnTo>
                <a:close/>
                <a:moveTo>
                  <a:pt x="3016148" y="3266758"/>
                </a:moveTo>
                <a:lnTo>
                  <a:pt x="3016148" y="3382010"/>
                </a:lnTo>
                <a:lnTo>
                  <a:pt x="3035827" y="3384868"/>
                </a:lnTo>
                <a:lnTo>
                  <a:pt x="3056142" y="3387090"/>
                </a:lnTo>
                <a:lnTo>
                  <a:pt x="3076456" y="3389630"/>
                </a:lnTo>
                <a:lnTo>
                  <a:pt x="3097406" y="3391535"/>
                </a:lnTo>
                <a:lnTo>
                  <a:pt x="3097406" y="3276283"/>
                </a:lnTo>
                <a:lnTo>
                  <a:pt x="3076456" y="3274378"/>
                </a:lnTo>
                <a:lnTo>
                  <a:pt x="3056142" y="3271838"/>
                </a:lnTo>
                <a:lnTo>
                  <a:pt x="3035827" y="3269615"/>
                </a:lnTo>
                <a:lnTo>
                  <a:pt x="3016148" y="3266758"/>
                </a:lnTo>
                <a:close/>
                <a:moveTo>
                  <a:pt x="2854584" y="3230245"/>
                </a:moveTo>
                <a:lnTo>
                  <a:pt x="2854584" y="3347403"/>
                </a:lnTo>
                <a:lnTo>
                  <a:pt x="2873946" y="3352800"/>
                </a:lnTo>
                <a:lnTo>
                  <a:pt x="2893626" y="3357880"/>
                </a:lnTo>
                <a:lnTo>
                  <a:pt x="2914258" y="3362960"/>
                </a:lnTo>
                <a:lnTo>
                  <a:pt x="2935524" y="3367723"/>
                </a:lnTo>
                <a:lnTo>
                  <a:pt x="2935524" y="3251835"/>
                </a:lnTo>
                <a:lnTo>
                  <a:pt x="2914258" y="3246755"/>
                </a:lnTo>
                <a:lnTo>
                  <a:pt x="2893626" y="3241675"/>
                </a:lnTo>
                <a:lnTo>
                  <a:pt x="2873946" y="3235960"/>
                </a:lnTo>
                <a:lnTo>
                  <a:pt x="2854584" y="3230245"/>
                </a:lnTo>
                <a:close/>
                <a:moveTo>
                  <a:pt x="1480154" y="3217441"/>
                </a:moveTo>
                <a:lnTo>
                  <a:pt x="1480154" y="3305626"/>
                </a:lnTo>
                <a:lnTo>
                  <a:pt x="1482375" y="3307847"/>
                </a:lnTo>
                <a:lnTo>
                  <a:pt x="1484914" y="3310701"/>
                </a:lnTo>
                <a:lnTo>
                  <a:pt x="1491895" y="3316411"/>
                </a:lnTo>
                <a:lnTo>
                  <a:pt x="1500145" y="3322755"/>
                </a:lnTo>
                <a:lnTo>
                  <a:pt x="1509664" y="3329100"/>
                </a:lnTo>
                <a:lnTo>
                  <a:pt x="1519818" y="3335444"/>
                </a:lnTo>
                <a:lnTo>
                  <a:pt x="1530924" y="3341788"/>
                </a:lnTo>
                <a:lnTo>
                  <a:pt x="1542030" y="3347498"/>
                </a:lnTo>
                <a:lnTo>
                  <a:pt x="1553136" y="3352891"/>
                </a:lnTo>
                <a:lnTo>
                  <a:pt x="1553136" y="3255189"/>
                </a:lnTo>
                <a:lnTo>
                  <a:pt x="1539174" y="3249797"/>
                </a:lnTo>
                <a:lnTo>
                  <a:pt x="1527116" y="3244721"/>
                </a:lnTo>
                <a:lnTo>
                  <a:pt x="1516010" y="3239646"/>
                </a:lnTo>
                <a:lnTo>
                  <a:pt x="1506174" y="3234888"/>
                </a:lnTo>
                <a:lnTo>
                  <a:pt x="1497924" y="3230130"/>
                </a:lnTo>
                <a:lnTo>
                  <a:pt x="1490626" y="3226006"/>
                </a:lnTo>
                <a:lnTo>
                  <a:pt x="1484914" y="3221565"/>
                </a:lnTo>
                <a:lnTo>
                  <a:pt x="1480154" y="3217441"/>
                </a:lnTo>
                <a:close/>
                <a:moveTo>
                  <a:pt x="2426374" y="3213000"/>
                </a:moveTo>
                <a:lnTo>
                  <a:pt x="2420662" y="3217124"/>
                </a:lnTo>
                <a:lnTo>
                  <a:pt x="2413999" y="3221565"/>
                </a:lnTo>
                <a:lnTo>
                  <a:pt x="2406701" y="3226323"/>
                </a:lnTo>
                <a:lnTo>
                  <a:pt x="2399720" y="3230130"/>
                </a:lnTo>
                <a:lnTo>
                  <a:pt x="2392739" y="3234253"/>
                </a:lnTo>
                <a:lnTo>
                  <a:pt x="2385124" y="3237743"/>
                </a:lnTo>
                <a:lnTo>
                  <a:pt x="2378460" y="3240915"/>
                </a:lnTo>
                <a:lnTo>
                  <a:pt x="2371797" y="3243135"/>
                </a:lnTo>
                <a:lnTo>
                  <a:pt x="2371797" y="3350353"/>
                </a:lnTo>
                <a:lnTo>
                  <a:pt x="2379729" y="3346864"/>
                </a:lnTo>
                <a:lnTo>
                  <a:pt x="2387028" y="3342423"/>
                </a:lnTo>
                <a:lnTo>
                  <a:pt x="2394643" y="3338299"/>
                </a:lnTo>
                <a:lnTo>
                  <a:pt x="2401941" y="3333541"/>
                </a:lnTo>
                <a:lnTo>
                  <a:pt x="2409239" y="3328782"/>
                </a:lnTo>
                <a:lnTo>
                  <a:pt x="2415585" y="3324024"/>
                </a:lnTo>
                <a:lnTo>
                  <a:pt x="2421297" y="3319266"/>
                </a:lnTo>
                <a:lnTo>
                  <a:pt x="2426374" y="3314508"/>
                </a:lnTo>
                <a:lnTo>
                  <a:pt x="2426374" y="3213000"/>
                </a:lnTo>
                <a:close/>
                <a:moveTo>
                  <a:pt x="2692385" y="3167062"/>
                </a:moveTo>
                <a:lnTo>
                  <a:pt x="2692385" y="3264535"/>
                </a:lnTo>
                <a:lnTo>
                  <a:pt x="2695241" y="3267393"/>
                </a:lnTo>
                <a:lnTo>
                  <a:pt x="2698098" y="3270250"/>
                </a:lnTo>
                <a:lnTo>
                  <a:pt x="2705399" y="3276600"/>
                </a:lnTo>
                <a:lnTo>
                  <a:pt x="2714921" y="3283903"/>
                </a:lnTo>
                <a:lnTo>
                  <a:pt x="2725078" y="3290888"/>
                </a:lnTo>
                <a:lnTo>
                  <a:pt x="2737140" y="3297873"/>
                </a:lnTo>
                <a:lnTo>
                  <a:pt x="2748884" y="3305175"/>
                </a:lnTo>
                <a:lnTo>
                  <a:pt x="2761581" y="3311525"/>
                </a:lnTo>
                <a:lnTo>
                  <a:pt x="2773325" y="3317240"/>
                </a:lnTo>
                <a:lnTo>
                  <a:pt x="2773325" y="3208337"/>
                </a:lnTo>
                <a:lnTo>
                  <a:pt x="2758407" y="3202940"/>
                </a:lnTo>
                <a:lnTo>
                  <a:pt x="2744441" y="3196907"/>
                </a:lnTo>
                <a:lnTo>
                  <a:pt x="2732379" y="3191510"/>
                </a:lnTo>
                <a:lnTo>
                  <a:pt x="2721269" y="3186430"/>
                </a:lnTo>
                <a:lnTo>
                  <a:pt x="2712064" y="3180715"/>
                </a:lnTo>
                <a:lnTo>
                  <a:pt x="2704446" y="3176270"/>
                </a:lnTo>
                <a:lnTo>
                  <a:pt x="2697781" y="3171507"/>
                </a:lnTo>
                <a:lnTo>
                  <a:pt x="2692385" y="3167062"/>
                </a:lnTo>
                <a:close/>
                <a:moveTo>
                  <a:pt x="3744614" y="3161665"/>
                </a:moveTo>
                <a:lnTo>
                  <a:pt x="3737949" y="3166745"/>
                </a:lnTo>
                <a:lnTo>
                  <a:pt x="3730648" y="3171507"/>
                </a:lnTo>
                <a:lnTo>
                  <a:pt x="3722713" y="3176587"/>
                </a:lnTo>
                <a:lnTo>
                  <a:pt x="3715095" y="3180715"/>
                </a:lnTo>
                <a:lnTo>
                  <a:pt x="3706524" y="3185160"/>
                </a:lnTo>
                <a:lnTo>
                  <a:pt x="3698907" y="3189287"/>
                </a:lnTo>
                <a:lnTo>
                  <a:pt x="3691289" y="3192780"/>
                </a:lnTo>
                <a:lnTo>
                  <a:pt x="3683671" y="3195320"/>
                </a:lnTo>
                <a:lnTo>
                  <a:pt x="3683671" y="3315018"/>
                </a:lnTo>
                <a:lnTo>
                  <a:pt x="3692558" y="3310573"/>
                </a:lnTo>
                <a:lnTo>
                  <a:pt x="3701128" y="3305810"/>
                </a:lnTo>
                <a:lnTo>
                  <a:pt x="3709381" y="3301048"/>
                </a:lnTo>
                <a:lnTo>
                  <a:pt x="3717634" y="3295968"/>
                </a:lnTo>
                <a:lnTo>
                  <a:pt x="3725252" y="3290570"/>
                </a:lnTo>
                <a:lnTo>
                  <a:pt x="3732235" y="3285490"/>
                </a:lnTo>
                <a:lnTo>
                  <a:pt x="3738901" y="3279775"/>
                </a:lnTo>
                <a:lnTo>
                  <a:pt x="3744614" y="3275013"/>
                </a:lnTo>
                <a:lnTo>
                  <a:pt x="3744614" y="3161665"/>
                </a:lnTo>
                <a:close/>
                <a:moveTo>
                  <a:pt x="771525" y="3136900"/>
                </a:moveTo>
                <a:lnTo>
                  <a:pt x="805634" y="3143476"/>
                </a:lnTo>
                <a:lnTo>
                  <a:pt x="812009" y="3145042"/>
                </a:lnTo>
                <a:lnTo>
                  <a:pt x="818066" y="3146921"/>
                </a:lnTo>
                <a:lnTo>
                  <a:pt x="823167" y="3148486"/>
                </a:lnTo>
                <a:lnTo>
                  <a:pt x="827311" y="3150365"/>
                </a:lnTo>
                <a:lnTo>
                  <a:pt x="831455" y="3152557"/>
                </a:lnTo>
                <a:lnTo>
                  <a:pt x="835280" y="3155062"/>
                </a:lnTo>
                <a:lnTo>
                  <a:pt x="842612" y="3160072"/>
                </a:lnTo>
                <a:lnTo>
                  <a:pt x="845162" y="3162890"/>
                </a:lnTo>
                <a:lnTo>
                  <a:pt x="847075" y="3165082"/>
                </a:lnTo>
                <a:lnTo>
                  <a:pt x="848669" y="3167587"/>
                </a:lnTo>
                <a:lnTo>
                  <a:pt x="849944" y="3170092"/>
                </a:lnTo>
                <a:lnTo>
                  <a:pt x="850900" y="3172597"/>
                </a:lnTo>
                <a:lnTo>
                  <a:pt x="850900" y="3175416"/>
                </a:lnTo>
                <a:lnTo>
                  <a:pt x="850262" y="3177608"/>
                </a:lnTo>
                <a:lnTo>
                  <a:pt x="849625" y="3180426"/>
                </a:lnTo>
                <a:lnTo>
                  <a:pt x="848031" y="3182618"/>
                </a:lnTo>
                <a:lnTo>
                  <a:pt x="846437" y="3185123"/>
                </a:lnTo>
                <a:lnTo>
                  <a:pt x="844206" y="3187315"/>
                </a:lnTo>
                <a:lnTo>
                  <a:pt x="841656" y="3189820"/>
                </a:lnTo>
                <a:lnTo>
                  <a:pt x="838468" y="3191699"/>
                </a:lnTo>
                <a:lnTo>
                  <a:pt x="834961" y="3193577"/>
                </a:lnTo>
                <a:lnTo>
                  <a:pt x="831136" y="3195143"/>
                </a:lnTo>
                <a:lnTo>
                  <a:pt x="826992" y="3197022"/>
                </a:lnTo>
                <a:lnTo>
                  <a:pt x="820935" y="3198587"/>
                </a:lnTo>
                <a:lnTo>
                  <a:pt x="815197" y="3200153"/>
                </a:lnTo>
                <a:lnTo>
                  <a:pt x="808503" y="3201719"/>
                </a:lnTo>
                <a:lnTo>
                  <a:pt x="801171" y="3202971"/>
                </a:lnTo>
                <a:lnTo>
                  <a:pt x="787145" y="3204537"/>
                </a:lnTo>
                <a:lnTo>
                  <a:pt x="771525" y="3205163"/>
                </a:lnTo>
                <a:lnTo>
                  <a:pt x="771525" y="3136900"/>
                </a:lnTo>
                <a:close/>
                <a:moveTo>
                  <a:pt x="200025" y="3117850"/>
                </a:moveTo>
                <a:lnTo>
                  <a:pt x="200343" y="3123582"/>
                </a:lnTo>
                <a:lnTo>
                  <a:pt x="201296" y="3129631"/>
                </a:lnTo>
                <a:lnTo>
                  <a:pt x="202567" y="3135044"/>
                </a:lnTo>
                <a:lnTo>
                  <a:pt x="204155" y="3141094"/>
                </a:lnTo>
                <a:lnTo>
                  <a:pt x="206061" y="3146507"/>
                </a:lnTo>
                <a:lnTo>
                  <a:pt x="208285" y="3152238"/>
                </a:lnTo>
                <a:lnTo>
                  <a:pt x="211144" y="3157651"/>
                </a:lnTo>
                <a:lnTo>
                  <a:pt x="214321" y="3163064"/>
                </a:lnTo>
                <a:lnTo>
                  <a:pt x="217816" y="3168795"/>
                </a:lnTo>
                <a:lnTo>
                  <a:pt x="221310" y="3173890"/>
                </a:lnTo>
                <a:lnTo>
                  <a:pt x="225758" y="3179303"/>
                </a:lnTo>
                <a:lnTo>
                  <a:pt x="230206" y="3184715"/>
                </a:lnTo>
                <a:lnTo>
                  <a:pt x="235289" y="3189810"/>
                </a:lnTo>
                <a:lnTo>
                  <a:pt x="240372" y="3194904"/>
                </a:lnTo>
                <a:lnTo>
                  <a:pt x="245773" y="3199999"/>
                </a:lnTo>
                <a:lnTo>
                  <a:pt x="251809" y="3205093"/>
                </a:lnTo>
                <a:lnTo>
                  <a:pt x="251809" y="3304436"/>
                </a:lnTo>
                <a:lnTo>
                  <a:pt x="254032" y="3306983"/>
                </a:lnTo>
                <a:lnTo>
                  <a:pt x="256574" y="3309531"/>
                </a:lnTo>
                <a:lnTo>
                  <a:pt x="263563" y="3315580"/>
                </a:lnTo>
                <a:lnTo>
                  <a:pt x="271823" y="3321948"/>
                </a:lnTo>
                <a:lnTo>
                  <a:pt x="281354" y="3328317"/>
                </a:lnTo>
                <a:lnTo>
                  <a:pt x="291520" y="3335003"/>
                </a:lnTo>
                <a:lnTo>
                  <a:pt x="302639" y="3340734"/>
                </a:lnTo>
                <a:lnTo>
                  <a:pt x="313758" y="3346784"/>
                </a:lnTo>
                <a:lnTo>
                  <a:pt x="324877" y="3351879"/>
                </a:lnTo>
                <a:lnTo>
                  <a:pt x="324877" y="3249352"/>
                </a:lnTo>
                <a:lnTo>
                  <a:pt x="341715" y="3256994"/>
                </a:lnTo>
                <a:lnTo>
                  <a:pt x="359505" y="3263999"/>
                </a:lnTo>
                <a:lnTo>
                  <a:pt x="377931" y="3270685"/>
                </a:lnTo>
                <a:lnTo>
                  <a:pt x="397311" y="3277053"/>
                </a:lnTo>
                <a:lnTo>
                  <a:pt x="397311" y="3378943"/>
                </a:lnTo>
                <a:lnTo>
                  <a:pt x="414783" y="3384038"/>
                </a:lnTo>
                <a:lnTo>
                  <a:pt x="432892" y="3388814"/>
                </a:lnTo>
                <a:lnTo>
                  <a:pt x="451318" y="3393590"/>
                </a:lnTo>
                <a:lnTo>
                  <a:pt x="470379" y="3397729"/>
                </a:lnTo>
                <a:lnTo>
                  <a:pt x="470379" y="3296476"/>
                </a:lnTo>
                <a:lnTo>
                  <a:pt x="488170" y="3300615"/>
                </a:lnTo>
                <a:lnTo>
                  <a:pt x="506278" y="3303799"/>
                </a:lnTo>
                <a:lnTo>
                  <a:pt x="524386" y="3306983"/>
                </a:lnTo>
                <a:lnTo>
                  <a:pt x="543448" y="3309849"/>
                </a:lnTo>
                <a:lnTo>
                  <a:pt x="543448" y="3410465"/>
                </a:lnTo>
                <a:lnTo>
                  <a:pt x="561238" y="3412694"/>
                </a:lnTo>
                <a:lnTo>
                  <a:pt x="579347" y="3415241"/>
                </a:lnTo>
                <a:lnTo>
                  <a:pt x="597455" y="3417152"/>
                </a:lnTo>
                <a:lnTo>
                  <a:pt x="615881" y="3418744"/>
                </a:lnTo>
                <a:lnTo>
                  <a:pt x="615881" y="3318446"/>
                </a:lnTo>
                <a:lnTo>
                  <a:pt x="634307" y="3320038"/>
                </a:lnTo>
                <a:lnTo>
                  <a:pt x="652415" y="3320993"/>
                </a:lnTo>
                <a:lnTo>
                  <a:pt x="670524" y="3321948"/>
                </a:lnTo>
                <a:lnTo>
                  <a:pt x="688950" y="3322585"/>
                </a:lnTo>
                <a:lnTo>
                  <a:pt x="688950" y="3422883"/>
                </a:lnTo>
                <a:lnTo>
                  <a:pt x="710235" y="3423520"/>
                </a:lnTo>
                <a:lnTo>
                  <a:pt x="732155" y="3423520"/>
                </a:lnTo>
                <a:lnTo>
                  <a:pt x="762018" y="3423201"/>
                </a:lnTo>
                <a:lnTo>
                  <a:pt x="762018" y="3322904"/>
                </a:lnTo>
                <a:lnTo>
                  <a:pt x="790928" y="3321948"/>
                </a:lnTo>
                <a:lnTo>
                  <a:pt x="818884" y="3320675"/>
                </a:lnTo>
                <a:lnTo>
                  <a:pt x="846524" y="3318446"/>
                </a:lnTo>
                <a:lnTo>
                  <a:pt x="873845" y="3315899"/>
                </a:lnTo>
                <a:lnTo>
                  <a:pt x="900531" y="3312715"/>
                </a:lnTo>
                <a:lnTo>
                  <a:pt x="926581" y="3309212"/>
                </a:lnTo>
                <a:lnTo>
                  <a:pt x="951996" y="3304755"/>
                </a:lnTo>
                <a:lnTo>
                  <a:pt x="976776" y="3299978"/>
                </a:lnTo>
                <a:lnTo>
                  <a:pt x="1000921" y="3294884"/>
                </a:lnTo>
                <a:lnTo>
                  <a:pt x="1023794" y="3289471"/>
                </a:lnTo>
                <a:lnTo>
                  <a:pt x="1046350" y="3283421"/>
                </a:lnTo>
                <a:lnTo>
                  <a:pt x="1067953" y="3277053"/>
                </a:lnTo>
                <a:lnTo>
                  <a:pt x="1088285" y="3270048"/>
                </a:lnTo>
                <a:lnTo>
                  <a:pt x="1108300" y="3263043"/>
                </a:lnTo>
                <a:lnTo>
                  <a:pt x="1126726" y="3255083"/>
                </a:lnTo>
                <a:lnTo>
                  <a:pt x="1144516" y="3247123"/>
                </a:lnTo>
                <a:lnTo>
                  <a:pt x="1144516" y="3349968"/>
                </a:lnTo>
                <a:lnTo>
                  <a:pt x="1152459" y="3346147"/>
                </a:lnTo>
                <a:lnTo>
                  <a:pt x="1159766" y="3342008"/>
                </a:lnTo>
                <a:lnTo>
                  <a:pt x="1167390" y="3337232"/>
                </a:lnTo>
                <a:lnTo>
                  <a:pt x="1175015" y="3332456"/>
                </a:lnTo>
                <a:lnTo>
                  <a:pt x="1182004" y="3327680"/>
                </a:lnTo>
                <a:lnTo>
                  <a:pt x="1188358" y="3322904"/>
                </a:lnTo>
                <a:lnTo>
                  <a:pt x="1194076" y="3318446"/>
                </a:lnTo>
                <a:lnTo>
                  <a:pt x="1199477" y="3313988"/>
                </a:lnTo>
                <a:lnTo>
                  <a:pt x="1199477" y="3215601"/>
                </a:lnTo>
                <a:lnTo>
                  <a:pt x="1206784" y="3209870"/>
                </a:lnTo>
                <a:lnTo>
                  <a:pt x="1213455" y="3204457"/>
                </a:lnTo>
                <a:lnTo>
                  <a:pt x="1220126" y="3198725"/>
                </a:lnTo>
                <a:lnTo>
                  <a:pt x="1226163" y="3192994"/>
                </a:lnTo>
                <a:lnTo>
                  <a:pt x="1232199" y="3186944"/>
                </a:lnTo>
                <a:lnTo>
                  <a:pt x="1237282" y="3181531"/>
                </a:lnTo>
                <a:lnTo>
                  <a:pt x="1242047" y="3175163"/>
                </a:lnTo>
                <a:lnTo>
                  <a:pt x="1246177" y="3169114"/>
                </a:lnTo>
                <a:lnTo>
                  <a:pt x="1250307" y="3162745"/>
                </a:lnTo>
                <a:lnTo>
                  <a:pt x="1253802" y="3157014"/>
                </a:lnTo>
                <a:lnTo>
                  <a:pt x="1256661" y="3150646"/>
                </a:lnTo>
                <a:lnTo>
                  <a:pt x="1258885" y="3144278"/>
                </a:lnTo>
                <a:lnTo>
                  <a:pt x="1260791" y="3137910"/>
                </a:lnTo>
                <a:lnTo>
                  <a:pt x="1262379" y="3131223"/>
                </a:lnTo>
                <a:lnTo>
                  <a:pt x="1263332" y="3124855"/>
                </a:lnTo>
                <a:lnTo>
                  <a:pt x="1263650" y="3118169"/>
                </a:lnTo>
                <a:lnTo>
                  <a:pt x="1263650" y="3251581"/>
                </a:lnTo>
                <a:lnTo>
                  <a:pt x="1263332" y="3251899"/>
                </a:lnTo>
                <a:lnTo>
                  <a:pt x="1263332" y="3255720"/>
                </a:lnTo>
                <a:lnTo>
                  <a:pt x="1263015" y="3259859"/>
                </a:lnTo>
                <a:lnTo>
                  <a:pt x="1262379" y="3264635"/>
                </a:lnTo>
                <a:lnTo>
                  <a:pt x="1261426" y="3269730"/>
                </a:lnTo>
                <a:lnTo>
                  <a:pt x="1260155" y="3274506"/>
                </a:lnTo>
                <a:lnTo>
                  <a:pt x="1258567" y="3279600"/>
                </a:lnTo>
                <a:lnTo>
                  <a:pt x="1256661" y="3284377"/>
                </a:lnTo>
                <a:lnTo>
                  <a:pt x="1254119" y="3289153"/>
                </a:lnTo>
                <a:lnTo>
                  <a:pt x="1251896" y="3294247"/>
                </a:lnTo>
                <a:lnTo>
                  <a:pt x="1248719" y="3299023"/>
                </a:lnTo>
                <a:lnTo>
                  <a:pt x="1245542" y="3303162"/>
                </a:lnTo>
                <a:lnTo>
                  <a:pt x="1242365" y="3307939"/>
                </a:lnTo>
                <a:lnTo>
                  <a:pt x="1238552" y="3312715"/>
                </a:lnTo>
                <a:lnTo>
                  <a:pt x="1234423" y="3317172"/>
                </a:lnTo>
                <a:lnTo>
                  <a:pt x="1225845" y="3326088"/>
                </a:lnTo>
                <a:lnTo>
                  <a:pt x="1215997" y="3335003"/>
                </a:lnTo>
                <a:lnTo>
                  <a:pt x="1204877" y="3343600"/>
                </a:lnTo>
                <a:lnTo>
                  <a:pt x="1192488" y="3351879"/>
                </a:lnTo>
                <a:lnTo>
                  <a:pt x="1179462" y="3360157"/>
                </a:lnTo>
                <a:lnTo>
                  <a:pt x="1165802" y="3367799"/>
                </a:lnTo>
                <a:lnTo>
                  <a:pt x="1150870" y="3375122"/>
                </a:lnTo>
                <a:lnTo>
                  <a:pt x="1134986" y="3382764"/>
                </a:lnTo>
                <a:lnTo>
                  <a:pt x="1118466" y="3389769"/>
                </a:lnTo>
                <a:lnTo>
                  <a:pt x="1100993" y="3396137"/>
                </a:lnTo>
                <a:lnTo>
                  <a:pt x="1082567" y="3402824"/>
                </a:lnTo>
                <a:lnTo>
                  <a:pt x="1063506" y="3408873"/>
                </a:lnTo>
                <a:lnTo>
                  <a:pt x="1043491" y="3414286"/>
                </a:lnTo>
                <a:lnTo>
                  <a:pt x="1022841" y="3420017"/>
                </a:lnTo>
                <a:lnTo>
                  <a:pt x="1001874" y="3424794"/>
                </a:lnTo>
                <a:lnTo>
                  <a:pt x="979953" y="3429570"/>
                </a:lnTo>
                <a:lnTo>
                  <a:pt x="957397" y="3433709"/>
                </a:lnTo>
                <a:lnTo>
                  <a:pt x="934524" y="3437848"/>
                </a:lnTo>
                <a:lnTo>
                  <a:pt x="910697" y="3441032"/>
                </a:lnTo>
                <a:lnTo>
                  <a:pt x="886235" y="3444216"/>
                </a:lnTo>
                <a:lnTo>
                  <a:pt x="861773" y="3446764"/>
                </a:lnTo>
                <a:lnTo>
                  <a:pt x="836675" y="3448992"/>
                </a:lnTo>
                <a:lnTo>
                  <a:pt x="810942" y="3450584"/>
                </a:lnTo>
                <a:lnTo>
                  <a:pt x="784892" y="3451540"/>
                </a:lnTo>
                <a:lnTo>
                  <a:pt x="758841" y="3452495"/>
                </a:lnTo>
                <a:lnTo>
                  <a:pt x="732155" y="3452813"/>
                </a:lnTo>
                <a:lnTo>
                  <a:pt x="704834" y="3452495"/>
                </a:lnTo>
                <a:lnTo>
                  <a:pt x="677513" y="3451540"/>
                </a:lnTo>
                <a:lnTo>
                  <a:pt x="651145" y="3450584"/>
                </a:lnTo>
                <a:lnTo>
                  <a:pt x="625094" y="3448356"/>
                </a:lnTo>
                <a:lnTo>
                  <a:pt x="599361" y="3446445"/>
                </a:lnTo>
                <a:lnTo>
                  <a:pt x="574264" y="3443579"/>
                </a:lnTo>
                <a:lnTo>
                  <a:pt x="549484" y="3440395"/>
                </a:lnTo>
                <a:lnTo>
                  <a:pt x="525339" y="3436893"/>
                </a:lnTo>
                <a:lnTo>
                  <a:pt x="501513" y="3433072"/>
                </a:lnTo>
                <a:lnTo>
                  <a:pt x="478639" y="3428296"/>
                </a:lnTo>
                <a:lnTo>
                  <a:pt x="456718" y="3423520"/>
                </a:lnTo>
                <a:lnTo>
                  <a:pt x="434798" y="3418425"/>
                </a:lnTo>
                <a:lnTo>
                  <a:pt x="413830" y="3412694"/>
                </a:lnTo>
                <a:lnTo>
                  <a:pt x="394134" y="3406963"/>
                </a:lnTo>
                <a:lnTo>
                  <a:pt x="374755" y="3400595"/>
                </a:lnTo>
                <a:lnTo>
                  <a:pt x="356329" y="3393908"/>
                </a:lnTo>
                <a:lnTo>
                  <a:pt x="338538" y="3386585"/>
                </a:lnTo>
                <a:lnTo>
                  <a:pt x="322018" y="3379580"/>
                </a:lnTo>
                <a:lnTo>
                  <a:pt x="306134" y="3372257"/>
                </a:lnTo>
                <a:lnTo>
                  <a:pt x="291520" y="3364296"/>
                </a:lnTo>
                <a:lnTo>
                  <a:pt x="277542" y="3356018"/>
                </a:lnTo>
                <a:lnTo>
                  <a:pt x="264834" y="3347421"/>
                </a:lnTo>
                <a:lnTo>
                  <a:pt x="253079" y="3338824"/>
                </a:lnTo>
                <a:lnTo>
                  <a:pt x="242278" y="3330227"/>
                </a:lnTo>
                <a:lnTo>
                  <a:pt x="237513" y="3325451"/>
                </a:lnTo>
                <a:lnTo>
                  <a:pt x="232747" y="3320675"/>
                </a:lnTo>
                <a:lnTo>
                  <a:pt x="228617" y="3316217"/>
                </a:lnTo>
                <a:lnTo>
                  <a:pt x="224487" y="3311441"/>
                </a:lnTo>
                <a:lnTo>
                  <a:pt x="220993" y="3306983"/>
                </a:lnTo>
                <a:lnTo>
                  <a:pt x="217498" y="3302207"/>
                </a:lnTo>
                <a:lnTo>
                  <a:pt x="214321" y="3297431"/>
                </a:lnTo>
                <a:lnTo>
                  <a:pt x="211462" y="3292337"/>
                </a:lnTo>
                <a:lnTo>
                  <a:pt x="208921" y="3287561"/>
                </a:lnTo>
                <a:lnTo>
                  <a:pt x="206697" y="3282148"/>
                </a:lnTo>
                <a:lnTo>
                  <a:pt x="204791" y="3277690"/>
                </a:lnTo>
                <a:lnTo>
                  <a:pt x="203202" y="3272277"/>
                </a:lnTo>
                <a:lnTo>
                  <a:pt x="201931" y="3267183"/>
                </a:lnTo>
                <a:lnTo>
                  <a:pt x="201296" y="3262088"/>
                </a:lnTo>
                <a:lnTo>
                  <a:pt x="200978" y="3256994"/>
                </a:lnTo>
                <a:lnTo>
                  <a:pt x="200343" y="3251899"/>
                </a:lnTo>
                <a:lnTo>
                  <a:pt x="200025" y="3251899"/>
                </a:lnTo>
                <a:lnTo>
                  <a:pt x="200025" y="3117850"/>
                </a:lnTo>
                <a:close/>
                <a:moveTo>
                  <a:pt x="1263332" y="3111818"/>
                </a:moveTo>
                <a:lnTo>
                  <a:pt x="1263650" y="3117533"/>
                </a:lnTo>
                <a:lnTo>
                  <a:pt x="1263332" y="3119438"/>
                </a:lnTo>
                <a:lnTo>
                  <a:pt x="1263332" y="3116263"/>
                </a:lnTo>
                <a:lnTo>
                  <a:pt x="1263332" y="3111818"/>
                </a:lnTo>
                <a:close/>
                <a:moveTo>
                  <a:pt x="1263253" y="3110548"/>
                </a:moveTo>
                <a:lnTo>
                  <a:pt x="1263332" y="3111183"/>
                </a:lnTo>
                <a:lnTo>
                  <a:pt x="1263332" y="3111818"/>
                </a:lnTo>
                <a:lnTo>
                  <a:pt x="1263253" y="3110548"/>
                </a:lnTo>
                <a:close/>
                <a:moveTo>
                  <a:pt x="1892592" y="3107220"/>
                </a:moveTo>
                <a:lnTo>
                  <a:pt x="1892592" y="3210034"/>
                </a:lnTo>
                <a:lnTo>
                  <a:pt x="1913877" y="3210983"/>
                </a:lnTo>
                <a:lnTo>
                  <a:pt x="1935480" y="3210983"/>
                </a:lnTo>
                <a:lnTo>
                  <a:pt x="1965343" y="3210667"/>
                </a:lnTo>
                <a:lnTo>
                  <a:pt x="1965343" y="3107537"/>
                </a:lnTo>
                <a:lnTo>
                  <a:pt x="1935480" y="3107853"/>
                </a:lnTo>
                <a:lnTo>
                  <a:pt x="1913877" y="3107853"/>
                </a:lnTo>
                <a:lnTo>
                  <a:pt x="1892592" y="3107220"/>
                </a:lnTo>
                <a:close/>
                <a:moveTo>
                  <a:pt x="200819" y="3107046"/>
                </a:moveTo>
                <a:lnTo>
                  <a:pt x="200378" y="3110133"/>
                </a:lnTo>
                <a:lnTo>
                  <a:pt x="200025" y="3115072"/>
                </a:lnTo>
                <a:lnTo>
                  <a:pt x="200025" y="3110751"/>
                </a:lnTo>
                <a:lnTo>
                  <a:pt x="200819" y="3107046"/>
                </a:lnTo>
                <a:close/>
                <a:moveTo>
                  <a:pt x="2489519" y="3103562"/>
                </a:moveTo>
                <a:lnTo>
                  <a:pt x="2490471" y="3109906"/>
                </a:lnTo>
                <a:lnTo>
                  <a:pt x="2490788" y="3116568"/>
                </a:lnTo>
                <a:lnTo>
                  <a:pt x="2490788" y="3252652"/>
                </a:lnTo>
                <a:lnTo>
                  <a:pt x="2490471" y="3252969"/>
                </a:lnTo>
                <a:lnTo>
                  <a:pt x="2489836" y="3260899"/>
                </a:lnTo>
                <a:lnTo>
                  <a:pt x="2489519" y="3265657"/>
                </a:lnTo>
                <a:lnTo>
                  <a:pt x="2488250" y="3270733"/>
                </a:lnTo>
                <a:lnTo>
                  <a:pt x="2487298" y="3275491"/>
                </a:lnTo>
                <a:lnTo>
                  <a:pt x="2485711" y="3280566"/>
                </a:lnTo>
                <a:lnTo>
                  <a:pt x="2483490" y="3285325"/>
                </a:lnTo>
                <a:lnTo>
                  <a:pt x="2481269" y="3290083"/>
                </a:lnTo>
                <a:lnTo>
                  <a:pt x="2479048" y="3294841"/>
                </a:lnTo>
                <a:lnTo>
                  <a:pt x="2475874" y="3299599"/>
                </a:lnTo>
                <a:lnTo>
                  <a:pt x="2472701" y="3304357"/>
                </a:lnTo>
                <a:lnTo>
                  <a:pt x="2469528" y="3309115"/>
                </a:lnTo>
                <a:lnTo>
                  <a:pt x="2465403" y="3313874"/>
                </a:lnTo>
                <a:lnTo>
                  <a:pt x="2461595" y="3317997"/>
                </a:lnTo>
                <a:lnTo>
                  <a:pt x="2453028" y="3327196"/>
                </a:lnTo>
                <a:lnTo>
                  <a:pt x="2443191" y="3335761"/>
                </a:lnTo>
                <a:lnTo>
                  <a:pt x="2432086" y="3344643"/>
                </a:lnTo>
                <a:lnTo>
                  <a:pt x="2419710" y="3352891"/>
                </a:lnTo>
                <a:lnTo>
                  <a:pt x="2406701" y="3360504"/>
                </a:lnTo>
                <a:lnTo>
                  <a:pt x="2393056" y="3368434"/>
                </a:lnTo>
                <a:lnTo>
                  <a:pt x="2378143" y="3376047"/>
                </a:lnTo>
                <a:lnTo>
                  <a:pt x="2362277" y="3383660"/>
                </a:lnTo>
                <a:lnTo>
                  <a:pt x="2345777" y="3390322"/>
                </a:lnTo>
                <a:lnTo>
                  <a:pt x="2328325" y="3396983"/>
                </a:lnTo>
                <a:lnTo>
                  <a:pt x="2309921" y="3403327"/>
                </a:lnTo>
                <a:lnTo>
                  <a:pt x="2290882" y="3409671"/>
                </a:lnTo>
                <a:lnTo>
                  <a:pt x="2270892" y="3415064"/>
                </a:lnTo>
                <a:lnTo>
                  <a:pt x="2250267" y="3420139"/>
                </a:lnTo>
                <a:lnTo>
                  <a:pt x="2229324" y="3425215"/>
                </a:lnTo>
                <a:lnTo>
                  <a:pt x="2207430" y="3429973"/>
                </a:lnTo>
                <a:lnTo>
                  <a:pt x="2184901" y="3434414"/>
                </a:lnTo>
                <a:lnTo>
                  <a:pt x="2162054" y="3437903"/>
                </a:lnTo>
                <a:lnTo>
                  <a:pt x="2138256" y="3441393"/>
                </a:lnTo>
                <a:lnTo>
                  <a:pt x="2113823" y="3444565"/>
                </a:lnTo>
                <a:lnTo>
                  <a:pt x="2089390" y="3447102"/>
                </a:lnTo>
                <a:lnTo>
                  <a:pt x="2064323" y="3449006"/>
                </a:lnTo>
                <a:lnTo>
                  <a:pt x="2038621" y="3450909"/>
                </a:lnTo>
                <a:lnTo>
                  <a:pt x="2012601" y="3452178"/>
                </a:lnTo>
                <a:lnTo>
                  <a:pt x="1986582" y="3452812"/>
                </a:lnTo>
                <a:lnTo>
                  <a:pt x="1959928" y="3452812"/>
                </a:lnTo>
                <a:lnTo>
                  <a:pt x="1932639" y="3452812"/>
                </a:lnTo>
                <a:lnTo>
                  <a:pt x="1905350" y="3452178"/>
                </a:lnTo>
                <a:lnTo>
                  <a:pt x="1879014" y="3450592"/>
                </a:lnTo>
                <a:lnTo>
                  <a:pt x="1852994" y="3449006"/>
                </a:lnTo>
                <a:lnTo>
                  <a:pt x="1827292" y="3446468"/>
                </a:lnTo>
                <a:lnTo>
                  <a:pt x="1802224" y="3443930"/>
                </a:lnTo>
                <a:lnTo>
                  <a:pt x="1777157" y="3441075"/>
                </a:lnTo>
                <a:lnTo>
                  <a:pt x="1753359" y="3437269"/>
                </a:lnTo>
                <a:lnTo>
                  <a:pt x="1729560" y="3433145"/>
                </a:lnTo>
                <a:lnTo>
                  <a:pt x="1706714" y="3428704"/>
                </a:lnTo>
                <a:lnTo>
                  <a:pt x="1684502" y="3424263"/>
                </a:lnTo>
                <a:lnTo>
                  <a:pt x="1662925" y="3418871"/>
                </a:lnTo>
                <a:lnTo>
                  <a:pt x="1641983" y="3413478"/>
                </a:lnTo>
                <a:lnTo>
                  <a:pt x="1622309" y="3407134"/>
                </a:lnTo>
                <a:lnTo>
                  <a:pt x="1602953" y="3400790"/>
                </a:lnTo>
                <a:lnTo>
                  <a:pt x="1584549" y="3394445"/>
                </a:lnTo>
                <a:lnTo>
                  <a:pt x="1566780" y="3387467"/>
                </a:lnTo>
                <a:lnTo>
                  <a:pt x="1550280" y="3380488"/>
                </a:lnTo>
                <a:lnTo>
                  <a:pt x="1534414" y="3372558"/>
                </a:lnTo>
                <a:lnTo>
                  <a:pt x="1519501" y="3364945"/>
                </a:lnTo>
                <a:lnTo>
                  <a:pt x="1505539" y="3356697"/>
                </a:lnTo>
                <a:lnTo>
                  <a:pt x="1493164" y="3348450"/>
                </a:lnTo>
                <a:lnTo>
                  <a:pt x="1481106" y="3339885"/>
                </a:lnTo>
                <a:lnTo>
                  <a:pt x="1470635" y="3330686"/>
                </a:lnTo>
                <a:lnTo>
                  <a:pt x="1465875" y="3326245"/>
                </a:lnTo>
                <a:lnTo>
                  <a:pt x="1461116" y="3321487"/>
                </a:lnTo>
                <a:lnTo>
                  <a:pt x="1456673" y="3317363"/>
                </a:lnTo>
                <a:lnTo>
                  <a:pt x="1452866" y="3312605"/>
                </a:lnTo>
                <a:lnTo>
                  <a:pt x="1449375" y="3307847"/>
                </a:lnTo>
                <a:lnTo>
                  <a:pt x="1445885" y="3303088"/>
                </a:lnTo>
                <a:lnTo>
                  <a:pt x="1442712" y="3298013"/>
                </a:lnTo>
                <a:lnTo>
                  <a:pt x="1439856" y="3293255"/>
                </a:lnTo>
                <a:lnTo>
                  <a:pt x="1437000" y="3288497"/>
                </a:lnTo>
                <a:lnTo>
                  <a:pt x="1435096" y="3283421"/>
                </a:lnTo>
                <a:lnTo>
                  <a:pt x="1433192" y="3278346"/>
                </a:lnTo>
                <a:lnTo>
                  <a:pt x="1431606" y="3273588"/>
                </a:lnTo>
                <a:lnTo>
                  <a:pt x="1430337" y="3268512"/>
                </a:lnTo>
                <a:lnTo>
                  <a:pt x="1429702" y="3263437"/>
                </a:lnTo>
                <a:lnTo>
                  <a:pt x="1429385" y="3258044"/>
                </a:lnTo>
                <a:lnTo>
                  <a:pt x="1428750" y="3252969"/>
                </a:lnTo>
                <a:lnTo>
                  <a:pt x="1428750" y="3155268"/>
                </a:lnTo>
                <a:lnTo>
                  <a:pt x="1438269" y="3162881"/>
                </a:lnTo>
                <a:lnTo>
                  <a:pt x="1449058" y="3170177"/>
                </a:lnTo>
                <a:lnTo>
                  <a:pt x="1459846" y="3177473"/>
                </a:lnTo>
                <a:lnTo>
                  <a:pt x="1471270" y="3184134"/>
                </a:lnTo>
                <a:lnTo>
                  <a:pt x="1483645" y="3190795"/>
                </a:lnTo>
                <a:lnTo>
                  <a:pt x="1496337" y="3197140"/>
                </a:lnTo>
                <a:lnTo>
                  <a:pt x="1509347" y="3203484"/>
                </a:lnTo>
                <a:lnTo>
                  <a:pt x="1522674" y="3209194"/>
                </a:lnTo>
                <a:lnTo>
                  <a:pt x="1536953" y="3215221"/>
                </a:lnTo>
                <a:lnTo>
                  <a:pt x="1550915" y="3220613"/>
                </a:lnTo>
                <a:lnTo>
                  <a:pt x="1566145" y="3226006"/>
                </a:lnTo>
                <a:lnTo>
                  <a:pt x="1581376" y="3231081"/>
                </a:lnTo>
                <a:lnTo>
                  <a:pt x="1597242" y="3235839"/>
                </a:lnTo>
                <a:lnTo>
                  <a:pt x="1612790" y="3240598"/>
                </a:lnTo>
                <a:lnTo>
                  <a:pt x="1628973" y="3244721"/>
                </a:lnTo>
                <a:lnTo>
                  <a:pt x="1646108" y="3248845"/>
                </a:lnTo>
                <a:lnTo>
                  <a:pt x="1662608" y="3252652"/>
                </a:lnTo>
                <a:lnTo>
                  <a:pt x="1680060" y="3256141"/>
                </a:lnTo>
                <a:lnTo>
                  <a:pt x="1697195" y="3259313"/>
                </a:lnTo>
                <a:lnTo>
                  <a:pt x="1714964" y="3262485"/>
                </a:lnTo>
                <a:lnTo>
                  <a:pt x="1732733" y="3265657"/>
                </a:lnTo>
                <a:lnTo>
                  <a:pt x="1750820" y="3268195"/>
                </a:lnTo>
                <a:lnTo>
                  <a:pt x="1768907" y="3270416"/>
                </a:lnTo>
                <a:lnTo>
                  <a:pt x="1786993" y="3272636"/>
                </a:lnTo>
                <a:lnTo>
                  <a:pt x="1805715" y="3274857"/>
                </a:lnTo>
                <a:lnTo>
                  <a:pt x="1824119" y="3276443"/>
                </a:lnTo>
                <a:lnTo>
                  <a:pt x="1842840" y="3277394"/>
                </a:lnTo>
                <a:lnTo>
                  <a:pt x="1861561" y="3278663"/>
                </a:lnTo>
                <a:lnTo>
                  <a:pt x="1880283" y="3279615"/>
                </a:lnTo>
                <a:lnTo>
                  <a:pt x="1898687" y="3280249"/>
                </a:lnTo>
                <a:lnTo>
                  <a:pt x="1917725" y="3280566"/>
                </a:lnTo>
                <a:lnTo>
                  <a:pt x="1936129" y="3280566"/>
                </a:lnTo>
                <a:lnTo>
                  <a:pt x="1958658" y="3280566"/>
                </a:lnTo>
                <a:lnTo>
                  <a:pt x="1981187" y="3280249"/>
                </a:lnTo>
                <a:lnTo>
                  <a:pt x="2003399" y="3278980"/>
                </a:lnTo>
                <a:lnTo>
                  <a:pt x="2025928" y="3278029"/>
                </a:lnTo>
                <a:lnTo>
                  <a:pt x="2048140" y="3276443"/>
                </a:lnTo>
                <a:lnTo>
                  <a:pt x="2070034" y="3274222"/>
                </a:lnTo>
                <a:lnTo>
                  <a:pt x="2092246" y="3272002"/>
                </a:lnTo>
                <a:lnTo>
                  <a:pt x="2114458" y="3269464"/>
                </a:lnTo>
                <a:lnTo>
                  <a:pt x="2135718" y="3266609"/>
                </a:lnTo>
                <a:lnTo>
                  <a:pt x="2157295" y="3263437"/>
                </a:lnTo>
                <a:lnTo>
                  <a:pt x="2178237" y="3259313"/>
                </a:lnTo>
                <a:lnTo>
                  <a:pt x="2198545" y="3255507"/>
                </a:lnTo>
                <a:lnTo>
                  <a:pt x="2219170" y="3251066"/>
                </a:lnTo>
                <a:lnTo>
                  <a:pt x="2239161" y="3246307"/>
                </a:lnTo>
                <a:lnTo>
                  <a:pt x="2258517" y="3241232"/>
                </a:lnTo>
                <a:lnTo>
                  <a:pt x="2277555" y="3235839"/>
                </a:lnTo>
                <a:lnTo>
                  <a:pt x="2295959" y="3230130"/>
                </a:lnTo>
                <a:lnTo>
                  <a:pt x="2314046" y="3223785"/>
                </a:lnTo>
                <a:lnTo>
                  <a:pt x="2331498" y="3217441"/>
                </a:lnTo>
                <a:lnTo>
                  <a:pt x="2348316" y="3210780"/>
                </a:lnTo>
                <a:lnTo>
                  <a:pt x="2364498" y="3203801"/>
                </a:lnTo>
                <a:lnTo>
                  <a:pt x="2380047" y="3196188"/>
                </a:lnTo>
                <a:lnTo>
                  <a:pt x="2394643" y="3188575"/>
                </a:lnTo>
                <a:lnTo>
                  <a:pt x="2408605" y="3180645"/>
                </a:lnTo>
                <a:lnTo>
                  <a:pt x="2422249" y="3171763"/>
                </a:lnTo>
                <a:lnTo>
                  <a:pt x="2434307" y="3163198"/>
                </a:lnTo>
                <a:lnTo>
                  <a:pt x="2445730" y="3153999"/>
                </a:lnTo>
                <a:lnTo>
                  <a:pt x="2456518" y="3144800"/>
                </a:lnTo>
                <a:lnTo>
                  <a:pt x="2466355" y="3134966"/>
                </a:lnTo>
                <a:lnTo>
                  <a:pt x="2471115" y="3129574"/>
                </a:lnTo>
                <a:lnTo>
                  <a:pt x="2474922" y="3124498"/>
                </a:lnTo>
                <a:lnTo>
                  <a:pt x="2479365" y="3119423"/>
                </a:lnTo>
                <a:lnTo>
                  <a:pt x="2482855" y="3114347"/>
                </a:lnTo>
                <a:lnTo>
                  <a:pt x="2486346" y="3108955"/>
                </a:lnTo>
                <a:lnTo>
                  <a:pt x="2489519" y="3103562"/>
                </a:lnTo>
                <a:close/>
                <a:moveTo>
                  <a:pt x="201789" y="3100564"/>
                </a:moveTo>
                <a:lnTo>
                  <a:pt x="201084" y="3105812"/>
                </a:lnTo>
                <a:lnTo>
                  <a:pt x="200819" y="3107046"/>
                </a:lnTo>
                <a:lnTo>
                  <a:pt x="201084" y="3105194"/>
                </a:lnTo>
                <a:lnTo>
                  <a:pt x="201789" y="3100564"/>
                </a:lnTo>
                <a:close/>
                <a:moveTo>
                  <a:pt x="1260475" y="3095625"/>
                </a:moveTo>
                <a:lnTo>
                  <a:pt x="1262062" y="3101340"/>
                </a:lnTo>
                <a:lnTo>
                  <a:pt x="1263015" y="3106738"/>
                </a:lnTo>
                <a:lnTo>
                  <a:pt x="1263253" y="3110548"/>
                </a:lnTo>
                <a:lnTo>
                  <a:pt x="1262698" y="3106103"/>
                </a:lnTo>
                <a:lnTo>
                  <a:pt x="1261745" y="3100705"/>
                </a:lnTo>
                <a:lnTo>
                  <a:pt x="1260475" y="3095625"/>
                </a:lnTo>
                <a:close/>
                <a:moveTo>
                  <a:pt x="1746773" y="3094566"/>
                </a:moveTo>
                <a:lnTo>
                  <a:pt x="1746773" y="3198013"/>
                </a:lnTo>
                <a:lnTo>
                  <a:pt x="1764563" y="3200227"/>
                </a:lnTo>
                <a:lnTo>
                  <a:pt x="1782671" y="3202758"/>
                </a:lnTo>
                <a:lnTo>
                  <a:pt x="1800780" y="3204656"/>
                </a:lnTo>
                <a:lnTo>
                  <a:pt x="1819841" y="3206238"/>
                </a:lnTo>
                <a:lnTo>
                  <a:pt x="1819841" y="3102791"/>
                </a:lnTo>
                <a:lnTo>
                  <a:pt x="1800780" y="3101210"/>
                </a:lnTo>
                <a:lnTo>
                  <a:pt x="1782671" y="3099312"/>
                </a:lnTo>
                <a:lnTo>
                  <a:pt x="1764563" y="3097097"/>
                </a:lnTo>
                <a:lnTo>
                  <a:pt x="1746773" y="3094566"/>
                </a:lnTo>
                <a:close/>
                <a:moveTo>
                  <a:pt x="1600953" y="3061666"/>
                </a:moveTo>
                <a:lnTo>
                  <a:pt x="1600953" y="3166378"/>
                </a:lnTo>
                <a:lnTo>
                  <a:pt x="1618744" y="3171756"/>
                </a:lnTo>
                <a:lnTo>
                  <a:pt x="1636217" y="3176501"/>
                </a:lnTo>
                <a:lnTo>
                  <a:pt x="1654960" y="3180930"/>
                </a:lnTo>
                <a:lnTo>
                  <a:pt x="1673704" y="3185042"/>
                </a:lnTo>
                <a:lnTo>
                  <a:pt x="1673704" y="3080963"/>
                </a:lnTo>
                <a:lnTo>
                  <a:pt x="1654960" y="3076534"/>
                </a:lnTo>
                <a:lnTo>
                  <a:pt x="1636217" y="3071789"/>
                </a:lnTo>
                <a:lnTo>
                  <a:pt x="1618108" y="3066728"/>
                </a:lnTo>
                <a:lnTo>
                  <a:pt x="1600953" y="3061666"/>
                </a:lnTo>
                <a:close/>
                <a:moveTo>
                  <a:pt x="3151360" y="3046095"/>
                </a:moveTo>
                <a:lnTo>
                  <a:pt x="3151360" y="3160713"/>
                </a:lnTo>
                <a:lnTo>
                  <a:pt x="3174848" y="3161665"/>
                </a:lnTo>
                <a:lnTo>
                  <a:pt x="3198972" y="3161665"/>
                </a:lnTo>
                <a:lnTo>
                  <a:pt x="3231983" y="3161348"/>
                </a:lnTo>
                <a:lnTo>
                  <a:pt x="3231983" y="3046413"/>
                </a:lnTo>
                <a:lnTo>
                  <a:pt x="3198972" y="3046730"/>
                </a:lnTo>
                <a:lnTo>
                  <a:pt x="3174848" y="3046413"/>
                </a:lnTo>
                <a:lnTo>
                  <a:pt x="3151360" y="3046095"/>
                </a:lnTo>
                <a:close/>
                <a:moveTo>
                  <a:pt x="3815080" y="3040062"/>
                </a:moveTo>
                <a:lnTo>
                  <a:pt x="3816033" y="3047365"/>
                </a:lnTo>
                <a:lnTo>
                  <a:pt x="3816350" y="3054985"/>
                </a:lnTo>
                <a:lnTo>
                  <a:pt x="3816350" y="3206115"/>
                </a:lnTo>
                <a:lnTo>
                  <a:pt x="3816033" y="3206432"/>
                </a:lnTo>
                <a:lnTo>
                  <a:pt x="3815398" y="3214687"/>
                </a:lnTo>
                <a:lnTo>
                  <a:pt x="3814763" y="3220720"/>
                </a:lnTo>
                <a:lnTo>
                  <a:pt x="3813493" y="3226117"/>
                </a:lnTo>
                <a:lnTo>
                  <a:pt x="3811906" y="3231197"/>
                </a:lnTo>
                <a:lnTo>
                  <a:pt x="3810319" y="3236912"/>
                </a:lnTo>
                <a:lnTo>
                  <a:pt x="3808097" y="3242310"/>
                </a:lnTo>
                <a:lnTo>
                  <a:pt x="3805558" y="3248025"/>
                </a:lnTo>
                <a:lnTo>
                  <a:pt x="3803019" y="3253105"/>
                </a:lnTo>
                <a:lnTo>
                  <a:pt x="3799844" y="3258185"/>
                </a:lnTo>
                <a:lnTo>
                  <a:pt x="3796036" y="3263583"/>
                </a:lnTo>
                <a:lnTo>
                  <a:pt x="3792226" y="3268663"/>
                </a:lnTo>
                <a:lnTo>
                  <a:pt x="3788418" y="3274060"/>
                </a:lnTo>
                <a:lnTo>
                  <a:pt x="3783974" y="3278823"/>
                </a:lnTo>
                <a:lnTo>
                  <a:pt x="3779212" y="3283903"/>
                </a:lnTo>
                <a:lnTo>
                  <a:pt x="3774134" y="3288983"/>
                </a:lnTo>
                <a:lnTo>
                  <a:pt x="3768420" y="3293745"/>
                </a:lnTo>
                <a:lnTo>
                  <a:pt x="3763024" y="3298508"/>
                </a:lnTo>
                <a:lnTo>
                  <a:pt x="3750963" y="3307715"/>
                </a:lnTo>
                <a:lnTo>
                  <a:pt x="3737314" y="3317240"/>
                </a:lnTo>
                <a:lnTo>
                  <a:pt x="3722713" y="3326448"/>
                </a:lnTo>
                <a:lnTo>
                  <a:pt x="3707477" y="3335020"/>
                </a:lnTo>
                <a:lnTo>
                  <a:pt x="3690971" y="3343275"/>
                </a:lnTo>
                <a:lnTo>
                  <a:pt x="3673513" y="3351213"/>
                </a:lnTo>
                <a:lnTo>
                  <a:pt x="3655103" y="3359150"/>
                </a:lnTo>
                <a:lnTo>
                  <a:pt x="3635424" y="3366770"/>
                </a:lnTo>
                <a:lnTo>
                  <a:pt x="3615109" y="3373755"/>
                </a:lnTo>
                <a:lnTo>
                  <a:pt x="3593842" y="3380423"/>
                </a:lnTo>
                <a:lnTo>
                  <a:pt x="3571941" y="3386773"/>
                </a:lnTo>
                <a:lnTo>
                  <a:pt x="3549087" y="3392805"/>
                </a:lnTo>
                <a:lnTo>
                  <a:pt x="3525281" y="3398203"/>
                </a:lnTo>
                <a:lnTo>
                  <a:pt x="3501157" y="3403283"/>
                </a:lnTo>
                <a:lnTo>
                  <a:pt x="3476082" y="3408045"/>
                </a:lnTo>
                <a:lnTo>
                  <a:pt x="3450371" y="3411855"/>
                </a:lnTo>
                <a:lnTo>
                  <a:pt x="3424343" y="3415983"/>
                </a:lnTo>
                <a:lnTo>
                  <a:pt x="3397680" y="3419475"/>
                </a:lnTo>
                <a:lnTo>
                  <a:pt x="3370065" y="3422333"/>
                </a:lnTo>
                <a:lnTo>
                  <a:pt x="3341815" y="3424555"/>
                </a:lnTo>
                <a:lnTo>
                  <a:pt x="3313565" y="3426460"/>
                </a:lnTo>
                <a:lnTo>
                  <a:pt x="3284680" y="3427730"/>
                </a:lnTo>
                <a:lnTo>
                  <a:pt x="3255478" y="3428683"/>
                </a:lnTo>
                <a:lnTo>
                  <a:pt x="3225959" y="3429000"/>
                </a:lnTo>
                <a:lnTo>
                  <a:pt x="3195487" y="3428683"/>
                </a:lnTo>
                <a:lnTo>
                  <a:pt x="3165650" y="3427730"/>
                </a:lnTo>
                <a:lnTo>
                  <a:pt x="3136130" y="3426143"/>
                </a:lnTo>
                <a:lnTo>
                  <a:pt x="3106928" y="3424238"/>
                </a:lnTo>
                <a:lnTo>
                  <a:pt x="3078678" y="3422015"/>
                </a:lnTo>
                <a:lnTo>
                  <a:pt x="3050428" y="3418840"/>
                </a:lnTo>
                <a:lnTo>
                  <a:pt x="3022813" y="3415030"/>
                </a:lnTo>
                <a:lnTo>
                  <a:pt x="2996150" y="3411220"/>
                </a:lnTo>
                <a:lnTo>
                  <a:pt x="2970122" y="3406775"/>
                </a:lnTo>
                <a:lnTo>
                  <a:pt x="2944729" y="3402013"/>
                </a:lnTo>
                <a:lnTo>
                  <a:pt x="2919971" y="3396615"/>
                </a:lnTo>
                <a:lnTo>
                  <a:pt x="2895847" y="3390583"/>
                </a:lnTo>
                <a:lnTo>
                  <a:pt x="2872994" y="3384868"/>
                </a:lnTo>
                <a:lnTo>
                  <a:pt x="2850775" y="3378200"/>
                </a:lnTo>
                <a:lnTo>
                  <a:pt x="2829190" y="3370898"/>
                </a:lnTo>
                <a:lnTo>
                  <a:pt x="2808876" y="3363595"/>
                </a:lnTo>
                <a:lnTo>
                  <a:pt x="2789196" y="3355975"/>
                </a:lnTo>
                <a:lnTo>
                  <a:pt x="2770469" y="3347720"/>
                </a:lnTo>
                <a:lnTo>
                  <a:pt x="2753328" y="3339465"/>
                </a:lnTo>
                <a:lnTo>
                  <a:pt x="2736823" y="3330893"/>
                </a:lnTo>
                <a:lnTo>
                  <a:pt x="2721269" y="3321685"/>
                </a:lnTo>
                <a:lnTo>
                  <a:pt x="2706986" y="3312160"/>
                </a:lnTo>
                <a:lnTo>
                  <a:pt x="2693972" y="3302635"/>
                </a:lnTo>
                <a:lnTo>
                  <a:pt x="2688258" y="3297873"/>
                </a:lnTo>
                <a:lnTo>
                  <a:pt x="2682227" y="3292793"/>
                </a:lnTo>
                <a:lnTo>
                  <a:pt x="2676831" y="3287713"/>
                </a:lnTo>
                <a:lnTo>
                  <a:pt x="2671753" y="3282950"/>
                </a:lnTo>
                <a:lnTo>
                  <a:pt x="2666991" y="3277870"/>
                </a:lnTo>
                <a:lnTo>
                  <a:pt x="2662548" y="3272473"/>
                </a:lnTo>
                <a:lnTo>
                  <a:pt x="2658104" y="3267393"/>
                </a:lnTo>
                <a:lnTo>
                  <a:pt x="2654612" y="3261995"/>
                </a:lnTo>
                <a:lnTo>
                  <a:pt x="2651121" y="3256598"/>
                </a:lnTo>
                <a:lnTo>
                  <a:pt x="2647947" y="3251200"/>
                </a:lnTo>
                <a:lnTo>
                  <a:pt x="2645090" y="3245485"/>
                </a:lnTo>
                <a:lnTo>
                  <a:pt x="2642868" y="3240405"/>
                </a:lnTo>
                <a:lnTo>
                  <a:pt x="2640329" y="3234372"/>
                </a:lnTo>
                <a:lnTo>
                  <a:pt x="2638742" y="3228975"/>
                </a:lnTo>
                <a:lnTo>
                  <a:pt x="2637789" y="3223577"/>
                </a:lnTo>
                <a:lnTo>
                  <a:pt x="2636520" y="3217862"/>
                </a:lnTo>
                <a:lnTo>
                  <a:pt x="2636202" y="3212147"/>
                </a:lnTo>
                <a:lnTo>
                  <a:pt x="2635885" y="3206432"/>
                </a:lnTo>
                <a:lnTo>
                  <a:pt x="2635250" y="3206432"/>
                </a:lnTo>
                <a:lnTo>
                  <a:pt x="2635250" y="3097530"/>
                </a:lnTo>
                <a:lnTo>
                  <a:pt x="2646360" y="3105785"/>
                </a:lnTo>
                <a:lnTo>
                  <a:pt x="2657786" y="3114040"/>
                </a:lnTo>
                <a:lnTo>
                  <a:pt x="2670166" y="3121977"/>
                </a:lnTo>
                <a:lnTo>
                  <a:pt x="2683180" y="3129597"/>
                </a:lnTo>
                <a:lnTo>
                  <a:pt x="2696511" y="3136900"/>
                </a:lnTo>
                <a:lnTo>
                  <a:pt x="2710160" y="3144202"/>
                </a:lnTo>
                <a:lnTo>
                  <a:pt x="2724761" y="3151187"/>
                </a:lnTo>
                <a:lnTo>
                  <a:pt x="2740314" y="3157855"/>
                </a:lnTo>
                <a:lnTo>
                  <a:pt x="2755550" y="3164205"/>
                </a:lnTo>
                <a:lnTo>
                  <a:pt x="2771738" y="3170237"/>
                </a:lnTo>
                <a:lnTo>
                  <a:pt x="2788244" y="3176270"/>
                </a:lnTo>
                <a:lnTo>
                  <a:pt x="2805384" y="3181985"/>
                </a:lnTo>
                <a:lnTo>
                  <a:pt x="2822525" y="3187065"/>
                </a:lnTo>
                <a:lnTo>
                  <a:pt x="2840300" y="3192145"/>
                </a:lnTo>
                <a:lnTo>
                  <a:pt x="2858393" y="3196907"/>
                </a:lnTo>
                <a:lnTo>
                  <a:pt x="2877120" y="3201670"/>
                </a:lnTo>
                <a:lnTo>
                  <a:pt x="2895530" y="3205797"/>
                </a:lnTo>
                <a:lnTo>
                  <a:pt x="2914892" y="3209925"/>
                </a:lnTo>
                <a:lnTo>
                  <a:pt x="2934255" y="3213735"/>
                </a:lnTo>
                <a:lnTo>
                  <a:pt x="2953617" y="3217227"/>
                </a:lnTo>
                <a:lnTo>
                  <a:pt x="2973614" y="3220402"/>
                </a:lnTo>
                <a:lnTo>
                  <a:pt x="2993294" y="3222942"/>
                </a:lnTo>
                <a:lnTo>
                  <a:pt x="3013926" y="3225800"/>
                </a:lnTo>
                <a:lnTo>
                  <a:pt x="3033923" y="3228340"/>
                </a:lnTo>
                <a:lnTo>
                  <a:pt x="3054555" y="3230245"/>
                </a:lnTo>
                <a:lnTo>
                  <a:pt x="3074869" y="3232150"/>
                </a:lnTo>
                <a:lnTo>
                  <a:pt x="3095819" y="3233737"/>
                </a:lnTo>
                <a:lnTo>
                  <a:pt x="3116451" y="3235007"/>
                </a:lnTo>
                <a:lnTo>
                  <a:pt x="3137400" y="3235960"/>
                </a:lnTo>
                <a:lnTo>
                  <a:pt x="3158032" y="3236595"/>
                </a:lnTo>
                <a:lnTo>
                  <a:pt x="3178981" y="3237230"/>
                </a:lnTo>
                <a:lnTo>
                  <a:pt x="3199613" y="3237230"/>
                </a:lnTo>
                <a:lnTo>
                  <a:pt x="3224372" y="3236912"/>
                </a:lnTo>
                <a:lnTo>
                  <a:pt x="3249765" y="3236595"/>
                </a:lnTo>
                <a:lnTo>
                  <a:pt x="3274523" y="3235325"/>
                </a:lnTo>
                <a:lnTo>
                  <a:pt x="3299282" y="3234055"/>
                </a:lnTo>
                <a:lnTo>
                  <a:pt x="3324040" y="3232150"/>
                </a:lnTo>
                <a:lnTo>
                  <a:pt x="3348481" y="3230245"/>
                </a:lnTo>
                <a:lnTo>
                  <a:pt x="3372922" y="3227387"/>
                </a:lnTo>
                <a:lnTo>
                  <a:pt x="3397680" y="3224530"/>
                </a:lnTo>
                <a:lnTo>
                  <a:pt x="3421486" y="3221355"/>
                </a:lnTo>
                <a:lnTo>
                  <a:pt x="3445292" y="3217545"/>
                </a:lnTo>
                <a:lnTo>
                  <a:pt x="3468464" y="3213735"/>
                </a:lnTo>
                <a:lnTo>
                  <a:pt x="3491635" y="3208972"/>
                </a:lnTo>
                <a:lnTo>
                  <a:pt x="3514171" y="3204210"/>
                </a:lnTo>
                <a:lnTo>
                  <a:pt x="3536390" y="3199130"/>
                </a:lnTo>
                <a:lnTo>
                  <a:pt x="3557974" y="3193097"/>
                </a:lnTo>
                <a:lnTo>
                  <a:pt x="3579241" y="3187065"/>
                </a:lnTo>
                <a:lnTo>
                  <a:pt x="3599873" y="3180715"/>
                </a:lnTo>
                <a:lnTo>
                  <a:pt x="3619870" y="3174047"/>
                </a:lnTo>
                <a:lnTo>
                  <a:pt x="3639233" y="3167062"/>
                </a:lnTo>
                <a:lnTo>
                  <a:pt x="3657643" y="3159442"/>
                </a:lnTo>
                <a:lnTo>
                  <a:pt x="3676053" y="3151505"/>
                </a:lnTo>
                <a:lnTo>
                  <a:pt x="3692876" y="3143250"/>
                </a:lnTo>
                <a:lnTo>
                  <a:pt x="3709381" y="3134677"/>
                </a:lnTo>
                <a:lnTo>
                  <a:pt x="3724935" y="3125470"/>
                </a:lnTo>
                <a:lnTo>
                  <a:pt x="3739853" y="3116262"/>
                </a:lnTo>
                <a:lnTo>
                  <a:pt x="3753502" y="3106420"/>
                </a:lnTo>
                <a:lnTo>
                  <a:pt x="3766198" y="3096577"/>
                </a:lnTo>
                <a:lnTo>
                  <a:pt x="3772547" y="3090862"/>
                </a:lnTo>
                <a:lnTo>
                  <a:pt x="3777943" y="3085782"/>
                </a:lnTo>
                <a:lnTo>
                  <a:pt x="3783656" y="3080385"/>
                </a:lnTo>
                <a:lnTo>
                  <a:pt x="3789052" y="3074670"/>
                </a:lnTo>
                <a:lnTo>
                  <a:pt x="3793814" y="3069272"/>
                </a:lnTo>
                <a:lnTo>
                  <a:pt x="3798575" y="3063557"/>
                </a:lnTo>
                <a:lnTo>
                  <a:pt x="3803336" y="3057842"/>
                </a:lnTo>
                <a:lnTo>
                  <a:pt x="3807145" y="3051810"/>
                </a:lnTo>
                <a:lnTo>
                  <a:pt x="3811271" y="3045777"/>
                </a:lnTo>
                <a:lnTo>
                  <a:pt x="3815080" y="3040062"/>
                </a:lnTo>
                <a:close/>
                <a:moveTo>
                  <a:pt x="2989478" y="3031808"/>
                </a:moveTo>
                <a:lnTo>
                  <a:pt x="2989478" y="3147378"/>
                </a:lnTo>
                <a:lnTo>
                  <a:pt x="3009158" y="3149918"/>
                </a:lnTo>
                <a:lnTo>
                  <a:pt x="3029472" y="3152140"/>
                </a:lnTo>
                <a:lnTo>
                  <a:pt x="3049469" y="3154363"/>
                </a:lnTo>
                <a:lnTo>
                  <a:pt x="3070419" y="3155950"/>
                </a:lnTo>
                <a:lnTo>
                  <a:pt x="3070419" y="3041333"/>
                </a:lnTo>
                <a:lnTo>
                  <a:pt x="3049469" y="3039428"/>
                </a:lnTo>
                <a:lnTo>
                  <a:pt x="3029472" y="3036888"/>
                </a:lnTo>
                <a:lnTo>
                  <a:pt x="3009158" y="3034665"/>
                </a:lnTo>
                <a:lnTo>
                  <a:pt x="2989478" y="3031808"/>
                </a:lnTo>
                <a:close/>
                <a:moveTo>
                  <a:pt x="2402802" y="3022755"/>
                </a:moveTo>
                <a:lnTo>
                  <a:pt x="2397719" y="3026235"/>
                </a:lnTo>
                <a:lnTo>
                  <a:pt x="2391365" y="3029398"/>
                </a:lnTo>
                <a:lnTo>
                  <a:pt x="2383740" y="3032878"/>
                </a:lnTo>
                <a:lnTo>
                  <a:pt x="2376433" y="3036042"/>
                </a:lnTo>
                <a:lnTo>
                  <a:pt x="2360867" y="3042369"/>
                </a:lnTo>
                <a:lnTo>
                  <a:pt x="2347841" y="3047114"/>
                </a:lnTo>
                <a:lnTo>
                  <a:pt x="2347841" y="3137274"/>
                </a:lnTo>
                <a:lnTo>
                  <a:pt x="2355784" y="3133794"/>
                </a:lnTo>
                <a:lnTo>
                  <a:pt x="2363408" y="3129681"/>
                </a:lnTo>
                <a:lnTo>
                  <a:pt x="2371033" y="3125252"/>
                </a:lnTo>
                <a:lnTo>
                  <a:pt x="2378340" y="3120507"/>
                </a:lnTo>
                <a:lnTo>
                  <a:pt x="2385329" y="3115762"/>
                </a:lnTo>
                <a:lnTo>
                  <a:pt x="2391683" y="3111017"/>
                </a:lnTo>
                <a:lnTo>
                  <a:pt x="2397719" y="3106271"/>
                </a:lnTo>
                <a:lnTo>
                  <a:pt x="2402802" y="3101526"/>
                </a:lnTo>
                <a:lnTo>
                  <a:pt x="2402802" y="3022755"/>
                </a:lnTo>
                <a:close/>
                <a:moveTo>
                  <a:pt x="698500" y="3017837"/>
                </a:moveTo>
                <a:lnTo>
                  <a:pt x="698500" y="3086100"/>
                </a:lnTo>
                <a:lnTo>
                  <a:pt x="684586" y="3083595"/>
                </a:lnTo>
                <a:lnTo>
                  <a:pt x="667825" y="3079838"/>
                </a:lnTo>
                <a:lnTo>
                  <a:pt x="659920" y="3077959"/>
                </a:lnTo>
                <a:lnTo>
                  <a:pt x="652962" y="3076393"/>
                </a:lnTo>
                <a:lnTo>
                  <a:pt x="646321" y="3074201"/>
                </a:lnTo>
                <a:lnTo>
                  <a:pt x="640313" y="3071696"/>
                </a:lnTo>
                <a:lnTo>
                  <a:pt x="634305" y="3069191"/>
                </a:lnTo>
                <a:lnTo>
                  <a:pt x="629245" y="3065433"/>
                </a:lnTo>
                <a:lnTo>
                  <a:pt x="626082" y="3063555"/>
                </a:lnTo>
                <a:lnTo>
                  <a:pt x="623869" y="3061363"/>
                </a:lnTo>
                <a:lnTo>
                  <a:pt x="622288" y="3058545"/>
                </a:lnTo>
                <a:lnTo>
                  <a:pt x="620706" y="3056353"/>
                </a:lnTo>
                <a:lnTo>
                  <a:pt x="619441" y="3053534"/>
                </a:lnTo>
                <a:lnTo>
                  <a:pt x="619125" y="3051029"/>
                </a:lnTo>
                <a:lnTo>
                  <a:pt x="619125" y="3048524"/>
                </a:lnTo>
                <a:lnTo>
                  <a:pt x="619441" y="3046019"/>
                </a:lnTo>
                <a:lnTo>
                  <a:pt x="620390" y="3043514"/>
                </a:lnTo>
                <a:lnTo>
                  <a:pt x="621971" y="3041009"/>
                </a:lnTo>
                <a:lnTo>
                  <a:pt x="623553" y="3038817"/>
                </a:lnTo>
                <a:lnTo>
                  <a:pt x="625766" y="3036312"/>
                </a:lnTo>
                <a:lnTo>
                  <a:pt x="628296" y="3034433"/>
                </a:lnTo>
                <a:lnTo>
                  <a:pt x="631142" y="3032555"/>
                </a:lnTo>
                <a:lnTo>
                  <a:pt x="634937" y="3030676"/>
                </a:lnTo>
                <a:lnTo>
                  <a:pt x="638732" y="3029110"/>
                </a:lnTo>
                <a:lnTo>
                  <a:pt x="645057" y="3026605"/>
                </a:lnTo>
                <a:lnTo>
                  <a:pt x="651697" y="3024726"/>
                </a:lnTo>
                <a:lnTo>
                  <a:pt x="658655" y="3023161"/>
                </a:lnTo>
                <a:lnTo>
                  <a:pt x="666244" y="3021595"/>
                </a:lnTo>
                <a:lnTo>
                  <a:pt x="674150" y="3020342"/>
                </a:lnTo>
                <a:lnTo>
                  <a:pt x="682056" y="3019403"/>
                </a:lnTo>
                <a:lnTo>
                  <a:pt x="698500" y="3017837"/>
                </a:lnTo>
                <a:close/>
                <a:moveTo>
                  <a:pt x="2827597" y="2994977"/>
                </a:moveTo>
                <a:lnTo>
                  <a:pt x="2827597" y="3112135"/>
                </a:lnTo>
                <a:lnTo>
                  <a:pt x="2846959" y="3117850"/>
                </a:lnTo>
                <a:lnTo>
                  <a:pt x="2866956" y="3123248"/>
                </a:lnTo>
                <a:lnTo>
                  <a:pt x="2887588" y="3128010"/>
                </a:lnTo>
                <a:lnTo>
                  <a:pt x="2908220" y="3132773"/>
                </a:lnTo>
                <a:lnTo>
                  <a:pt x="2908220" y="3016885"/>
                </a:lnTo>
                <a:lnTo>
                  <a:pt x="2887588" y="3011805"/>
                </a:lnTo>
                <a:lnTo>
                  <a:pt x="2866956" y="3006725"/>
                </a:lnTo>
                <a:lnTo>
                  <a:pt x="2846959" y="3001010"/>
                </a:lnTo>
                <a:lnTo>
                  <a:pt x="2827597" y="2994977"/>
                </a:lnTo>
                <a:close/>
                <a:moveTo>
                  <a:pt x="1455133" y="2986375"/>
                </a:moveTo>
                <a:lnTo>
                  <a:pt x="1455133" y="3092352"/>
                </a:lnTo>
                <a:lnTo>
                  <a:pt x="1457675" y="3094883"/>
                </a:lnTo>
                <a:lnTo>
                  <a:pt x="1460216" y="3097730"/>
                </a:lnTo>
                <a:lnTo>
                  <a:pt x="1466888" y="3103741"/>
                </a:lnTo>
                <a:lnTo>
                  <a:pt x="1475466" y="3110068"/>
                </a:lnTo>
                <a:lnTo>
                  <a:pt x="1484679" y="3116078"/>
                </a:lnTo>
                <a:lnTo>
                  <a:pt x="1495162" y="3122405"/>
                </a:lnTo>
                <a:lnTo>
                  <a:pt x="1505964" y="3128732"/>
                </a:lnTo>
                <a:lnTo>
                  <a:pt x="1517083" y="3134743"/>
                </a:lnTo>
                <a:lnTo>
                  <a:pt x="1528202" y="3139804"/>
                </a:lnTo>
                <a:lnTo>
                  <a:pt x="1528202" y="3033195"/>
                </a:lnTo>
                <a:lnTo>
                  <a:pt x="1517083" y="3027817"/>
                </a:lnTo>
                <a:lnTo>
                  <a:pt x="1506917" y="3022122"/>
                </a:lnTo>
                <a:lnTo>
                  <a:pt x="1497068" y="3016428"/>
                </a:lnTo>
                <a:lnTo>
                  <a:pt x="1487538" y="3010734"/>
                </a:lnTo>
                <a:lnTo>
                  <a:pt x="1478960" y="3005039"/>
                </a:lnTo>
                <a:lnTo>
                  <a:pt x="1470700" y="2998712"/>
                </a:lnTo>
                <a:lnTo>
                  <a:pt x="1462758" y="2992702"/>
                </a:lnTo>
                <a:lnTo>
                  <a:pt x="1455133" y="2986375"/>
                </a:lnTo>
                <a:close/>
                <a:moveTo>
                  <a:pt x="711352" y="2965750"/>
                </a:moveTo>
                <a:lnTo>
                  <a:pt x="709129" y="2966067"/>
                </a:lnTo>
                <a:lnTo>
                  <a:pt x="706270" y="2966384"/>
                </a:lnTo>
                <a:lnTo>
                  <a:pt x="704047" y="2966702"/>
                </a:lnTo>
                <a:lnTo>
                  <a:pt x="701824" y="2967653"/>
                </a:lnTo>
                <a:lnTo>
                  <a:pt x="700236" y="2968288"/>
                </a:lnTo>
                <a:lnTo>
                  <a:pt x="699283" y="2969556"/>
                </a:lnTo>
                <a:lnTo>
                  <a:pt x="698330" y="2970191"/>
                </a:lnTo>
                <a:lnTo>
                  <a:pt x="698012" y="2971459"/>
                </a:lnTo>
                <a:lnTo>
                  <a:pt x="698012" y="2990491"/>
                </a:lnTo>
                <a:lnTo>
                  <a:pt x="683085" y="2991760"/>
                </a:lnTo>
                <a:lnTo>
                  <a:pt x="667839" y="2993346"/>
                </a:lnTo>
                <a:lnTo>
                  <a:pt x="653865" y="2995249"/>
                </a:lnTo>
                <a:lnTo>
                  <a:pt x="639890" y="2997786"/>
                </a:lnTo>
                <a:lnTo>
                  <a:pt x="626550" y="3000641"/>
                </a:lnTo>
                <a:lnTo>
                  <a:pt x="613846" y="3004130"/>
                </a:lnTo>
                <a:lnTo>
                  <a:pt x="602094" y="3007619"/>
                </a:lnTo>
                <a:lnTo>
                  <a:pt x="590978" y="3012060"/>
                </a:lnTo>
                <a:lnTo>
                  <a:pt x="583673" y="3015549"/>
                </a:lnTo>
                <a:lnTo>
                  <a:pt x="576368" y="3019355"/>
                </a:lnTo>
                <a:lnTo>
                  <a:pt x="570015" y="3023162"/>
                </a:lnTo>
                <a:lnTo>
                  <a:pt x="564616" y="3026968"/>
                </a:lnTo>
                <a:lnTo>
                  <a:pt x="559852" y="3031092"/>
                </a:lnTo>
                <a:lnTo>
                  <a:pt x="556041" y="3035215"/>
                </a:lnTo>
                <a:lnTo>
                  <a:pt x="552865" y="3039656"/>
                </a:lnTo>
                <a:lnTo>
                  <a:pt x="550324" y="3044096"/>
                </a:lnTo>
                <a:lnTo>
                  <a:pt x="548736" y="3048854"/>
                </a:lnTo>
                <a:lnTo>
                  <a:pt x="547783" y="3052978"/>
                </a:lnTo>
                <a:lnTo>
                  <a:pt x="547783" y="3057736"/>
                </a:lnTo>
                <a:lnTo>
                  <a:pt x="548736" y="3062176"/>
                </a:lnTo>
                <a:lnTo>
                  <a:pt x="550324" y="3066617"/>
                </a:lnTo>
                <a:lnTo>
                  <a:pt x="552865" y="3070741"/>
                </a:lnTo>
                <a:lnTo>
                  <a:pt x="556358" y="3075181"/>
                </a:lnTo>
                <a:lnTo>
                  <a:pt x="560805" y="3079622"/>
                </a:lnTo>
                <a:lnTo>
                  <a:pt x="564934" y="3083111"/>
                </a:lnTo>
                <a:lnTo>
                  <a:pt x="570015" y="3086917"/>
                </a:lnTo>
                <a:lnTo>
                  <a:pt x="576050" y="3090089"/>
                </a:lnTo>
                <a:lnTo>
                  <a:pt x="582720" y="3093578"/>
                </a:lnTo>
                <a:lnTo>
                  <a:pt x="589390" y="3096433"/>
                </a:lnTo>
                <a:lnTo>
                  <a:pt x="597012" y="3099288"/>
                </a:lnTo>
                <a:lnTo>
                  <a:pt x="605270" y="3101825"/>
                </a:lnTo>
                <a:lnTo>
                  <a:pt x="613528" y="3104046"/>
                </a:lnTo>
                <a:lnTo>
                  <a:pt x="645607" y="3110707"/>
                </a:lnTo>
                <a:lnTo>
                  <a:pt x="698012" y="3121808"/>
                </a:lnTo>
                <a:lnTo>
                  <a:pt x="698012" y="3203010"/>
                </a:lnTo>
                <a:lnTo>
                  <a:pt x="684673" y="3201424"/>
                </a:lnTo>
                <a:lnTo>
                  <a:pt x="672286" y="3199203"/>
                </a:lnTo>
                <a:lnTo>
                  <a:pt x="657993" y="3196983"/>
                </a:lnTo>
                <a:lnTo>
                  <a:pt x="643066" y="3193494"/>
                </a:lnTo>
                <a:lnTo>
                  <a:pt x="629409" y="3189370"/>
                </a:lnTo>
                <a:lnTo>
                  <a:pt x="617022" y="3185247"/>
                </a:lnTo>
                <a:lnTo>
                  <a:pt x="613846" y="3183978"/>
                </a:lnTo>
                <a:lnTo>
                  <a:pt x="610670" y="3182709"/>
                </a:lnTo>
                <a:lnTo>
                  <a:pt x="608129" y="3181441"/>
                </a:lnTo>
                <a:lnTo>
                  <a:pt x="608446" y="3181441"/>
                </a:lnTo>
                <a:lnTo>
                  <a:pt x="608129" y="3181123"/>
                </a:lnTo>
                <a:lnTo>
                  <a:pt x="604317" y="3179220"/>
                </a:lnTo>
                <a:lnTo>
                  <a:pt x="602412" y="3177951"/>
                </a:lnTo>
                <a:lnTo>
                  <a:pt x="600506" y="3177000"/>
                </a:lnTo>
                <a:lnTo>
                  <a:pt x="595424" y="3175731"/>
                </a:lnTo>
                <a:lnTo>
                  <a:pt x="590343" y="3174780"/>
                </a:lnTo>
                <a:lnTo>
                  <a:pt x="584308" y="3174780"/>
                </a:lnTo>
                <a:lnTo>
                  <a:pt x="578273" y="3175414"/>
                </a:lnTo>
                <a:lnTo>
                  <a:pt x="572556" y="3176048"/>
                </a:lnTo>
                <a:lnTo>
                  <a:pt x="566522" y="3177634"/>
                </a:lnTo>
                <a:lnTo>
                  <a:pt x="560805" y="3179220"/>
                </a:lnTo>
                <a:lnTo>
                  <a:pt x="555405" y="3181123"/>
                </a:lnTo>
                <a:lnTo>
                  <a:pt x="551277" y="3183661"/>
                </a:lnTo>
                <a:lnTo>
                  <a:pt x="547148" y="3185881"/>
                </a:lnTo>
                <a:lnTo>
                  <a:pt x="544607" y="3188736"/>
                </a:lnTo>
                <a:lnTo>
                  <a:pt x="543336" y="3190005"/>
                </a:lnTo>
                <a:lnTo>
                  <a:pt x="542383" y="3190956"/>
                </a:lnTo>
                <a:lnTo>
                  <a:pt x="542066" y="3192542"/>
                </a:lnTo>
                <a:lnTo>
                  <a:pt x="542066" y="3193811"/>
                </a:lnTo>
                <a:lnTo>
                  <a:pt x="542066" y="3195080"/>
                </a:lnTo>
                <a:lnTo>
                  <a:pt x="543019" y="3196031"/>
                </a:lnTo>
                <a:lnTo>
                  <a:pt x="543654" y="3197300"/>
                </a:lnTo>
                <a:lnTo>
                  <a:pt x="545242" y="3198569"/>
                </a:lnTo>
                <a:lnTo>
                  <a:pt x="550959" y="3202058"/>
                </a:lnTo>
                <a:lnTo>
                  <a:pt x="557629" y="3205547"/>
                </a:lnTo>
                <a:lnTo>
                  <a:pt x="564299" y="3208719"/>
                </a:lnTo>
                <a:lnTo>
                  <a:pt x="572239" y="3211891"/>
                </a:lnTo>
                <a:lnTo>
                  <a:pt x="580497" y="3214746"/>
                </a:lnTo>
                <a:lnTo>
                  <a:pt x="589072" y="3216966"/>
                </a:lnTo>
                <a:lnTo>
                  <a:pt x="598600" y="3219821"/>
                </a:lnTo>
                <a:lnTo>
                  <a:pt x="608446" y="3221724"/>
                </a:lnTo>
                <a:lnTo>
                  <a:pt x="618610" y="3223627"/>
                </a:lnTo>
                <a:lnTo>
                  <a:pt x="629409" y="3225847"/>
                </a:lnTo>
                <a:lnTo>
                  <a:pt x="651324" y="3229019"/>
                </a:lnTo>
                <a:lnTo>
                  <a:pt x="674192" y="3230923"/>
                </a:lnTo>
                <a:lnTo>
                  <a:pt x="698012" y="3232509"/>
                </a:lnTo>
                <a:lnTo>
                  <a:pt x="698012" y="3251223"/>
                </a:lnTo>
                <a:lnTo>
                  <a:pt x="698330" y="3252492"/>
                </a:lnTo>
                <a:lnTo>
                  <a:pt x="699283" y="3253443"/>
                </a:lnTo>
                <a:lnTo>
                  <a:pt x="700236" y="3254395"/>
                </a:lnTo>
                <a:lnTo>
                  <a:pt x="701824" y="3255346"/>
                </a:lnTo>
                <a:lnTo>
                  <a:pt x="704047" y="3255981"/>
                </a:lnTo>
                <a:lnTo>
                  <a:pt x="706270" y="3256298"/>
                </a:lnTo>
                <a:lnTo>
                  <a:pt x="709129" y="3256932"/>
                </a:lnTo>
                <a:lnTo>
                  <a:pt x="711352" y="3257249"/>
                </a:lnTo>
                <a:lnTo>
                  <a:pt x="758358" y="3257249"/>
                </a:lnTo>
                <a:lnTo>
                  <a:pt x="760581" y="3256932"/>
                </a:lnTo>
                <a:lnTo>
                  <a:pt x="763440" y="3256298"/>
                </a:lnTo>
                <a:lnTo>
                  <a:pt x="765345" y="3255981"/>
                </a:lnTo>
                <a:lnTo>
                  <a:pt x="767886" y="3255346"/>
                </a:lnTo>
                <a:lnTo>
                  <a:pt x="769474" y="3254395"/>
                </a:lnTo>
                <a:lnTo>
                  <a:pt x="770427" y="3253443"/>
                </a:lnTo>
                <a:lnTo>
                  <a:pt x="771380" y="3252492"/>
                </a:lnTo>
                <a:lnTo>
                  <a:pt x="771698" y="3251223"/>
                </a:lnTo>
                <a:lnTo>
                  <a:pt x="771698" y="3231874"/>
                </a:lnTo>
                <a:lnTo>
                  <a:pt x="786308" y="3230923"/>
                </a:lnTo>
                <a:lnTo>
                  <a:pt x="800600" y="3229654"/>
                </a:lnTo>
                <a:lnTo>
                  <a:pt x="814257" y="3228068"/>
                </a:lnTo>
                <a:lnTo>
                  <a:pt x="827279" y="3226165"/>
                </a:lnTo>
                <a:lnTo>
                  <a:pt x="839984" y="3223627"/>
                </a:lnTo>
                <a:lnTo>
                  <a:pt x="851418" y="3221090"/>
                </a:lnTo>
                <a:lnTo>
                  <a:pt x="862534" y="3217918"/>
                </a:lnTo>
                <a:lnTo>
                  <a:pt x="872062" y="3214746"/>
                </a:lnTo>
                <a:lnTo>
                  <a:pt x="880002" y="3211257"/>
                </a:lnTo>
                <a:lnTo>
                  <a:pt x="886990" y="3208085"/>
                </a:lnTo>
                <a:lnTo>
                  <a:pt x="893660" y="3204278"/>
                </a:lnTo>
                <a:lnTo>
                  <a:pt x="899694" y="3200472"/>
                </a:lnTo>
                <a:lnTo>
                  <a:pt x="904776" y="3196666"/>
                </a:lnTo>
                <a:lnTo>
                  <a:pt x="909540" y="3192542"/>
                </a:lnTo>
                <a:lnTo>
                  <a:pt x="913352" y="3188419"/>
                </a:lnTo>
                <a:lnTo>
                  <a:pt x="916528" y="3184295"/>
                </a:lnTo>
                <a:lnTo>
                  <a:pt x="919069" y="3179855"/>
                </a:lnTo>
                <a:lnTo>
                  <a:pt x="920657" y="3175414"/>
                </a:lnTo>
                <a:lnTo>
                  <a:pt x="921609" y="3170973"/>
                </a:lnTo>
                <a:lnTo>
                  <a:pt x="921927" y="3166533"/>
                </a:lnTo>
                <a:lnTo>
                  <a:pt x="921292" y="3161775"/>
                </a:lnTo>
                <a:lnTo>
                  <a:pt x="920021" y="3157651"/>
                </a:lnTo>
                <a:lnTo>
                  <a:pt x="917798" y="3153210"/>
                </a:lnTo>
                <a:lnTo>
                  <a:pt x="914622" y="3148453"/>
                </a:lnTo>
                <a:lnTo>
                  <a:pt x="912716" y="3146549"/>
                </a:lnTo>
                <a:lnTo>
                  <a:pt x="910493" y="3144012"/>
                </a:lnTo>
                <a:lnTo>
                  <a:pt x="905411" y="3139888"/>
                </a:lnTo>
                <a:lnTo>
                  <a:pt x="899059" y="3135765"/>
                </a:lnTo>
                <a:lnTo>
                  <a:pt x="892389" y="3132276"/>
                </a:lnTo>
                <a:lnTo>
                  <a:pt x="884449" y="3128787"/>
                </a:lnTo>
                <a:lnTo>
                  <a:pt x="876191" y="3125615"/>
                </a:lnTo>
                <a:lnTo>
                  <a:pt x="867298" y="3122443"/>
                </a:lnTo>
                <a:lnTo>
                  <a:pt x="857452" y="3119588"/>
                </a:lnTo>
                <a:lnTo>
                  <a:pt x="847606" y="3117051"/>
                </a:lnTo>
                <a:lnTo>
                  <a:pt x="836808" y="3114196"/>
                </a:lnTo>
                <a:lnTo>
                  <a:pt x="815528" y="3109438"/>
                </a:lnTo>
                <a:lnTo>
                  <a:pt x="793613" y="3104997"/>
                </a:lnTo>
                <a:lnTo>
                  <a:pt x="771698" y="3101191"/>
                </a:lnTo>
                <a:lnTo>
                  <a:pt x="771698" y="3019673"/>
                </a:lnTo>
                <a:lnTo>
                  <a:pt x="790754" y="3021893"/>
                </a:lnTo>
                <a:lnTo>
                  <a:pt x="797742" y="3023162"/>
                </a:lnTo>
                <a:lnTo>
                  <a:pt x="805047" y="3024748"/>
                </a:lnTo>
                <a:lnTo>
                  <a:pt x="819974" y="3028554"/>
                </a:lnTo>
                <a:lnTo>
                  <a:pt x="834584" y="3033312"/>
                </a:lnTo>
                <a:lnTo>
                  <a:pt x="846336" y="3037435"/>
                </a:lnTo>
                <a:lnTo>
                  <a:pt x="853006" y="3039973"/>
                </a:lnTo>
                <a:lnTo>
                  <a:pt x="855547" y="3041242"/>
                </a:lnTo>
                <a:lnTo>
                  <a:pt x="859358" y="3043779"/>
                </a:lnTo>
                <a:lnTo>
                  <a:pt x="861264" y="3044731"/>
                </a:lnTo>
                <a:lnTo>
                  <a:pt x="863169" y="3046000"/>
                </a:lnTo>
                <a:lnTo>
                  <a:pt x="867933" y="3047268"/>
                </a:lnTo>
                <a:lnTo>
                  <a:pt x="873650" y="3047903"/>
                </a:lnTo>
                <a:lnTo>
                  <a:pt x="879367" y="3048220"/>
                </a:lnTo>
                <a:lnTo>
                  <a:pt x="885402" y="3047586"/>
                </a:lnTo>
                <a:lnTo>
                  <a:pt x="891436" y="3046634"/>
                </a:lnTo>
                <a:lnTo>
                  <a:pt x="897153" y="3045682"/>
                </a:lnTo>
                <a:lnTo>
                  <a:pt x="902870" y="3043779"/>
                </a:lnTo>
                <a:lnTo>
                  <a:pt x="907952" y="3041559"/>
                </a:lnTo>
                <a:lnTo>
                  <a:pt x="912716" y="3039339"/>
                </a:lnTo>
                <a:lnTo>
                  <a:pt x="916528" y="3036801"/>
                </a:lnTo>
                <a:lnTo>
                  <a:pt x="919386" y="3034263"/>
                </a:lnTo>
                <a:lnTo>
                  <a:pt x="920657" y="3032995"/>
                </a:lnTo>
                <a:lnTo>
                  <a:pt x="921292" y="3031726"/>
                </a:lnTo>
                <a:lnTo>
                  <a:pt x="921609" y="3030140"/>
                </a:lnTo>
                <a:lnTo>
                  <a:pt x="921609" y="3029188"/>
                </a:lnTo>
                <a:lnTo>
                  <a:pt x="921292" y="3027920"/>
                </a:lnTo>
                <a:lnTo>
                  <a:pt x="920974" y="3026651"/>
                </a:lnTo>
                <a:lnTo>
                  <a:pt x="919704" y="3025382"/>
                </a:lnTo>
                <a:lnTo>
                  <a:pt x="918433" y="3024431"/>
                </a:lnTo>
                <a:lnTo>
                  <a:pt x="914304" y="3021576"/>
                </a:lnTo>
                <a:lnTo>
                  <a:pt x="909540" y="3018721"/>
                </a:lnTo>
                <a:lnTo>
                  <a:pt x="903823" y="3016501"/>
                </a:lnTo>
                <a:lnTo>
                  <a:pt x="898424" y="3013963"/>
                </a:lnTo>
                <a:lnTo>
                  <a:pt x="885402" y="3009205"/>
                </a:lnTo>
                <a:lnTo>
                  <a:pt x="871109" y="3005082"/>
                </a:lnTo>
                <a:lnTo>
                  <a:pt x="856182" y="3000958"/>
                </a:lnTo>
                <a:lnTo>
                  <a:pt x="840936" y="2997469"/>
                </a:lnTo>
                <a:lnTo>
                  <a:pt x="825374" y="2994614"/>
                </a:lnTo>
                <a:lnTo>
                  <a:pt x="810764" y="2992711"/>
                </a:lnTo>
                <a:lnTo>
                  <a:pt x="791389" y="2990808"/>
                </a:lnTo>
                <a:lnTo>
                  <a:pt x="771698" y="2989539"/>
                </a:lnTo>
                <a:lnTo>
                  <a:pt x="771698" y="2971459"/>
                </a:lnTo>
                <a:lnTo>
                  <a:pt x="771380" y="2970191"/>
                </a:lnTo>
                <a:lnTo>
                  <a:pt x="770427" y="2969556"/>
                </a:lnTo>
                <a:lnTo>
                  <a:pt x="769474" y="2968288"/>
                </a:lnTo>
                <a:lnTo>
                  <a:pt x="767886" y="2967653"/>
                </a:lnTo>
                <a:lnTo>
                  <a:pt x="765345" y="2966702"/>
                </a:lnTo>
                <a:lnTo>
                  <a:pt x="763440" y="2966384"/>
                </a:lnTo>
                <a:lnTo>
                  <a:pt x="760581" y="2966067"/>
                </a:lnTo>
                <a:lnTo>
                  <a:pt x="758358" y="2965750"/>
                </a:lnTo>
                <a:lnTo>
                  <a:pt x="711352" y="2965750"/>
                </a:lnTo>
                <a:close/>
                <a:moveTo>
                  <a:pt x="3717945" y="2951797"/>
                </a:moveTo>
                <a:lnTo>
                  <a:pt x="3711914" y="2955607"/>
                </a:lnTo>
                <a:lnTo>
                  <a:pt x="3704931" y="2959100"/>
                </a:lnTo>
                <a:lnTo>
                  <a:pt x="3696678" y="2963227"/>
                </a:lnTo>
                <a:lnTo>
                  <a:pt x="3688425" y="2966720"/>
                </a:lnTo>
                <a:lnTo>
                  <a:pt x="3671285" y="2973387"/>
                </a:lnTo>
                <a:lnTo>
                  <a:pt x="3656684" y="2979102"/>
                </a:lnTo>
                <a:lnTo>
                  <a:pt x="3656684" y="3080068"/>
                </a:lnTo>
                <a:lnTo>
                  <a:pt x="3665254" y="3075623"/>
                </a:lnTo>
                <a:lnTo>
                  <a:pt x="3674142" y="3070860"/>
                </a:lnTo>
                <a:lnTo>
                  <a:pt x="3682394" y="3066098"/>
                </a:lnTo>
                <a:lnTo>
                  <a:pt x="3690647" y="3061018"/>
                </a:lnTo>
                <a:lnTo>
                  <a:pt x="3698582" y="3055620"/>
                </a:lnTo>
                <a:lnTo>
                  <a:pt x="3705566" y="3050223"/>
                </a:lnTo>
                <a:lnTo>
                  <a:pt x="3711914" y="3044825"/>
                </a:lnTo>
                <a:lnTo>
                  <a:pt x="3717945" y="3040063"/>
                </a:lnTo>
                <a:lnTo>
                  <a:pt x="3717945" y="2951797"/>
                </a:lnTo>
                <a:close/>
                <a:moveTo>
                  <a:pt x="731996" y="2947987"/>
                </a:moveTo>
                <a:lnTo>
                  <a:pt x="755499" y="2948304"/>
                </a:lnTo>
                <a:lnTo>
                  <a:pt x="779003" y="2948939"/>
                </a:lnTo>
                <a:lnTo>
                  <a:pt x="801870" y="2949890"/>
                </a:lnTo>
                <a:lnTo>
                  <a:pt x="824103" y="2951476"/>
                </a:lnTo>
                <a:lnTo>
                  <a:pt x="846654" y="2953380"/>
                </a:lnTo>
                <a:lnTo>
                  <a:pt x="868569" y="2955283"/>
                </a:lnTo>
                <a:lnTo>
                  <a:pt x="889848" y="2958137"/>
                </a:lnTo>
                <a:lnTo>
                  <a:pt x="910493" y="2960992"/>
                </a:lnTo>
                <a:lnTo>
                  <a:pt x="930820" y="2964164"/>
                </a:lnTo>
                <a:lnTo>
                  <a:pt x="950512" y="2967970"/>
                </a:lnTo>
                <a:lnTo>
                  <a:pt x="969886" y="2971777"/>
                </a:lnTo>
                <a:lnTo>
                  <a:pt x="988308" y="2975900"/>
                </a:lnTo>
                <a:lnTo>
                  <a:pt x="1006411" y="2980658"/>
                </a:lnTo>
                <a:lnTo>
                  <a:pt x="1023880" y="2985416"/>
                </a:lnTo>
                <a:lnTo>
                  <a:pt x="1040396" y="2990491"/>
                </a:lnTo>
                <a:lnTo>
                  <a:pt x="1056594" y="2995883"/>
                </a:lnTo>
                <a:lnTo>
                  <a:pt x="1071521" y="3001593"/>
                </a:lnTo>
                <a:lnTo>
                  <a:pt x="1086131" y="3007302"/>
                </a:lnTo>
                <a:lnTo>
                  <a:pt x="1099471" y="3013646"/>
                </a:lnTo>
                <a:lnTo>
                  <a:pt x="1112493" y="3019990"/>
                </a:lnTo>
                <a:lnTo>
                  <a:pt x="1124562" y="3026651"/>
                </a:lnTo>
                <a:lnTo>
                  <a:pt x="1135678" y="3033629"/>
                </a:lnTo>
                <a:lnTo>
                  <a:pt x="1145842" y="3040925"/>
                </a:lnTo>
                <a:lnTo>
                  <a:pt x="1154735" y="3047903"/>
                </a:lnTo>
                <a:lnTo>
                  <a:pt x="1162993" y="3055515"/>
                </a:lnTo>
                <a:lnTo>
                  <a:pt x="1170298" y="3062811"/>
                </a:lnTo>
                <a:lnTo>
                  <a:pt x="1176650" y="3070741"/>
                </a:lnTo>
                <a:lnTo>
                  <a:pt x="1178873" y="3074864"/>
                </a:lnTo>
                <a:lnTo>
                  <a:pt x="1181732" y="3078670"/>
                </a:lnTo>
                <a:lnTo>
                  <a:pt x="1183638" y="3082794"/>
                </a:lnTo>
                <a:lnTo>
                  <a:pt x="1185543" y="3086600"/>
                </a:lnTo>
                <a:lnTo>
                  <a:pt x="1187131" y="3090406"/>
                </a:lnTo>
                <a:lnTo>
                  <a:pt x="1188402" y="3094847"/>
                </a:lnTo>
                <a:lnTo>
                  <a:pt x="1189672" y="3098653"/>
                </a:lnTo>
                <a:lnTo>
                  <a:pt x="1190307" y="3103094"/>
                </a:lnTo>
                <a:lnTo>
                  <a:pt x="1190625" y="3107535"/>
                </a:lnTo>
                <a:lnTo>
                  <a:pt x="1190625" y="3111341"/>
                </a:lnTo>
                <a:lnTo>
                  <a:pt x="1190625" y="3115782"/>
                </a:lnTo>
                <a:lnTo>
                  <a:pt x="1190307" y="3120223"/>
                </a:lnTo>
                <a:lnTo>
                  <a:pt x="1189672" y="3124029"/>
                </a:lnTo>
                <a:lnTo>
                  <a:pt x="1188402" y="3128470"/>
                </a:lnTo>
                <a:lnTo>
                  <a:pt x="1187131" y="3132276"/>
                </a:lnTo>
                <a:lnTo>
                  <a:pt x="1185543" y="3136399"/>
                </a:lnTo>
                <a:lnTo>
                  <a:pt x="1183638" y="3140523"/>
                </a:lnTo>
                <a:lnTo>
                  <a:pt x="1181732" y="3144646"/>
                </a:lnTo>
                <a:lnTo>
                  <a:pt x="1178873" y="3148453"/>
                </a:lnTo>
                <a:lnTo>
                  <a:pt x="1176650" y="3152259"/>
                </a:lnTo>
                <a:lnTo>
                  <a:pt x="1170298" y="3160189"/>
                </a:lnTo>
                <a:lnTo>
                  <a:pt x="1162993" y="3167801"/>
                </a:lnTo>
                <a:lnTo>
                  <a:pt x="1154735" y="3175414"/>
                </a:lnTo>
                <a:lnTo>
                  <a:pt x="1145842" y="3182392"/>
                </a:lnTo>
                <a:lnTo>
                  <a:pt x="1135678" y="3189370"/>
                </a:lnTo>
                <a:lnTo>
                  <a:pt x="1124562" y="3196031"/>
                </a:lnTo>
                <a:lnTo>
                  <a:pt x="1112493" y="3203010"/>
                </a:lnTo>
                <a:lnTo>
                  <a:pt x="1099471" y="3209671"/>
                </a:lnTo>
                <a:lnTo>
                  <a:pt x="1086131" y="3215380"/>
                </a:lnTo>
                <a:lnTo>
                  <a:pt x="1071521" y="3221407"/>
                </a:lnTo>
                <a:lnTo>
                  <a:pt x="1056594" y="3227433"/>
                </a:lnTo>
                <a:lnTo>
                  <a:pt x="1040396" y="3232509"/>
                </a:lnTo>
                <a:lnTo>
                  <a:pt x="1023880" y="3237584"/>
                </a:lnTo>
                <a:lnTo>
                  <a:pt x="1006411" y="3242659"/>
                </a:lnTo>
                <a:lnTo>
                  <a:pt x="988308" y="3247099"/>
                </a:lnTo>
                <a:lnTo>
                  <a:pt x="969886" y="3251223"/>
                </a:lnTo>
                <a:lnTo>
                  <a:pt x="950512" y="3255346"/>
                </a:lnTo>
                <a:lnTo>
                  <a:pt x="930820" y="3258835"/>
                </a:lnTo>
                <a:lnTo>
                  <a:pt x="910493" y="3262325"/>
                </a:lnTo>
                <a:lnTo>
                  <a:pt x="889848" y="3265179"/>
                </a:lnTo>
                <a:lnTo>
                  <a:pt x="868569" y="3268034"/>
                </a:lnTo>
                <a:lnTo>
                  <a:pt x="846654" y="3269937"/>
                </a:lnTo>
                <a:lnTo>
                  <a:pt x="824103" y="3271840"/>
                </a:lnTo>
                <a:lnTo>
                  <a:pt x="801870" y="3273426"/>
                </a:lnTo>
                <a:lnTo>
                  <a:pt x="779003" y="3274061"/>
                </a:lnTo>
                <a:lnTo>
                  <a:pt x="755499" y="3275012"/>
                </a:lnTo>
                <a:lnTo>
                  <a:pt x="731996" y="3275012"/>
                </a:lnTo>
                <a:lnTo>
                  <a:pt x="708176" y="3275012"/>
                </a:lnTo>
                <a:lnTo>
                  <a:pt x="684990" y="3274061"/>
                </a:lnTo>
                <a:lnTo>
                  <a:pt x="662122" y="3273426"/>
                </a:lnTo>
                <a:lnTo>
                  <a:pt x="639572" y="3271840"/>
                </a:lnTo>
                <a:lnTo>
                  <a:pt x="617022" y="3269937"/>
                </a:lnTo>
                <a:lnTo>
                  <a:pt x="595424" y="3268034"/>
                </a:lnTo>
                <a:lnTo>
                  <a:pt x="574144" y="3265179"/>
                </a:lnTo>
                <a:lnTo>
                  <a:pt x="553182" y="3262325"/>
                </a:lnTo>
                <a:lnTo>
                  <a:pt x="533173" y="3258835"/>
                </a:lnTo>
                <a:lnTo>
                  <a:pt x="513481" y="3255346"/>
                </a:lnTo>
                <a:lnTo>
                  <a:pt x="494107" y="3251223"/>
                </a:lnTo>
                <a:lnTo>
                  <a:pt x="475368" y="3247099"/>
                </a:lnTo>
                <a:lnTo>
                  <a:pt x="457264" y="3242659"/>
                </a:lnTo>
                <a:lnTo>
                  <a:pt x="439795" y="3237584"/>
                </a:lnTo>
                <a:lnTo>
                  <a:pt x="423280" y="3232509"/>
                </a:lnTo>
                <a:lnTo>
                  <a:pt x="407082" y="3227433"/>
                </a:lnTo>
                <a:lnTo>
                  <a:pt x="392154" y="3221407"/>
                </a:lnTo>
                <a:lnTo>
                  <a:pt x="377544" y="3215380"/>
                </a:lnTo>
                <a:lnTo>
                  <a:pt x="364204" y="3209671"/>
                </a:lnTo>
                <a:lnTo>
                  <a:pt x="351182" y="3203010"/>
                </a:lnTo>
                <a:lnTo>
                  <a:pt x="339431" y="3196031"/>
                </a:lnTo>
                <a:lnTo>
                  <a:pt x="328314" y="3189370"/>
                </a:lnTo>
                <a:lnTo>
                  <a:pt x="318151" y="3182392"/>
                </a:lnTo>
                <a:lnTo>
                  <a:pt x="308940" y="3175414"/>
                </a:lnTo>
                <a:lnTo>
                  <a:pt x="300682" y="3167801"/>
                </a:lnTo>
                <a:lnTo>
                  <a:pt x="293695" y="3160189"/>
                </a:lnTo>
                <a:lnTo>
                  <a:pt x="287343" y="3152259"/>
                </a:lnTo>
                <a:lnTo>
                  <a:pt x="284484" y="3148453"/>
                </a:lnTo>
                <a:lnTo>
                  <a:pt x="282261" y="3144646"/>
                </a:lnTo>
                <a:lnTo>
                  <a:pt x="280038" y="3140523"/>
                </a:lnTo>
                <a:lnTo>
                  <a:pt x="278132" y="3136399"/>
                </a:lnTo>
                <a:lnTo>
                  <a:pt x="276544" y="3132276"/>
                </a:lnTo>
                <a:lnTo>
                  <a:pt x="275274" y="3128470"/>
                </a:lnTo>
                <a:lnTo>
                  <a:pt x="274321" y="3124029"/>
                </a:lnTo>
                <a:lnTo>
                  <a:pt x="273368" y="3120223"/>
                </a:lnTo>
                <a:lnTo>
                  <a:pt x="273050" y="3115782"/>
                </a:lnTo>
                <a:lnTo>
                  <a:pt x="273050" y="3111341"/>
                </a:lnTo>
                <a:lnTo>
                  <a:pt x="273050" y="3107535"/>
                </a:lnTo>
                <a:lnTo>
                  <a:pt x="273368" y="3103094"/>
                </a:lnTo>
                <a:lnTo>
                  <a:pt x="274321" y="3098653"/>
                </a:lnTo>
                <a:lnTo>
                  <a:pt x="275274" y="3094847"/>
                </a:lnTo>
                <a:lnTo>
                  <a:pt x="276544" y="3090406"/>
                </a:lnTo>
                <a:lnTo>
                  <a:pt x="278132" y="3086600"/>
                </a:lnTo>
                <a:lnTo>
                  <a:pt x="280038" y="3082794"/>
                </a:lnTo>
                <a:lnTo>
                  <a:pt x="282261" y="3078670"/>
                </a:lnTo>
                <a:lnTo>
                  <a:pt x="284484" y="3074864"/>
                </a:lnTo>
                <a:lnTo>
                  <a:pt x="287343" y="3070741"/>
                </a:lnTo>
                <a:lnTo>
                  <a:pt x="293695" y="3062811"/>
                </a:lnTo>
                <a:lnTo>
                  <a:pt x="300682" y="3055515"/>
                </a:lnTo>
                <a:lnTo>
                  <a:pt x="308940" y="3047903"/>
                </a:lnTo>
                <a:lnTo>
                  <a:pt x="318151" y="3040925"/>
                </a:lnTo>
                <a:lnTo>
                  <a:pt x="328314" y="3033629"/>
                </a:lnTo>
                <a:lnTo>
                  <a:pt x="339431" y="3026651"/>
                </a:lnTo>
                <a:lnTo>
                  <a:pt x="351182" y="3019990"/>
                </a:lnTo>
                <a:lnTo>
                  <a:pt x="364204" y="3013646"/>
                </a:lnTo>
                <a:lnTo>
                  <a:pt x="377544" y="3007302"/>
                </a:lnTo>
                <a:lnTo>
                  <a:pt x="392154" y="3001593"/>
                </a:lnTo>
                <a:lnTo>
                  <a:pt x="407082" y="2995883"/>
                </a:lnTo>
                <a:lnTo>
                  <a:pt x="423280" y="2990491"/>
                </a:lnTo>
                <a:lnTo>
                  <a:pt x="439795" y="2985416"/>
                </a:lnTo>
                <a:lnTo>
                  <a:pt x="457264" y="2980658"/>
                </a:lnTo>
                <a:lnTo>
                  <a:pt x="475368" y="2975900"/>
                </a:lnTo>
                <a:lnTo>
                  <a:pt x="494107" y="2971777"/>
                </a:lnTo>
                <a:lnTo>
                  <a:pt x="513481" y="2967970"/>
                </a:lnTo>
                <a:lnTo>
                  <a:pt x="533173" y="2964164"/>
                </a:lnTo>
                <a:lnTo>
                  <a:pt x="553182" y="2960992"/>
                </a:lnTo>
                <a:lnTo>
                  <a:pt x="574144" y="2958137"/>
                </a:lnTo>
                <a:lnTo>
                  <a:pt x="595424" y="2955283"/>
                </a:lnTo>
                <a:lnTo>
                  <a:pt x="617022" y="2953380"/>
                </a:lnTo>
                <a:lnTo>
                  <a:pt x="639572" y="2951476"/>
                </a:lnTo>
                <a:lnTo>
                  <a:pt x="662122" y="2949890"/>
                </a:lnTo>
                <a:lnTo>
                  <a:pt x="684990" y="2948939"/>
                </a:lnTo>
                <a:lnTo>
                  <a:pt x="708176" y="2948304"/>
                </a:lnTo>
                <a:lnTo>
                  <a:pt x="731996" y="2947987"/>
                </a:lnTo>
                <a:close/>
                <a:moveTo>
                  <a:pt x="2665715" y="2911157"/>
                </a:moveTo>
                <a:lnTo>
                  <a:pt x="2665715" y="3029585"/>
                </a:lnTo>
                <a:lnTo>
                  <a:pt x="2668254" y="3032125"/>
                </a:lnTo>
                <a:lnTo>
                  <a:pt x="2671429" y="3035300"/>
                </a:lnTo>
                <a:lnTo>
                  <a:pt x="2678729" y="3041650"/>
                </a:lnTo>
                <a:lnTo>
                  <a:pt x="2687934" y="3048635"/>
                </a:lnTo>
                <a:lnTo>
                  <a:pt x="2698726" y="3055938"/>
                </a:lnTo>
                <a:lnTo>
                  <a:pt x="2710153" y="3063240"/>
                </a:lnTo>
                <a:lnTo>
                  <a:pt x="2722215" y="3070225"/>
                </a:lnTo>
                <a:lnTo>
                  <a:pt x="2734594" y="3076258"/>
                </a:lnTo>
                <a:lnTo>
                  <a:pt x="2746656" y="3082290"/>
                </a:lnTo>
                <a:lnTo>
                  <a:pt x="2746656" y="2963227"/>
                </a:lnTo>
                <a:lnTo>
                  <a:pt x="2734594" y="2957195"/>
                </a:lnTo>
                <a:lnTo>
                  <a:pt x="2723167" y="2951480"/>
                </a:lnTo>
                <a:lnTo>
                  <a:pt x="2712058" y="2945130"/>
                </a:lnTo>
                <a:lnTo>
                  <a:pt x="2701583" y="2938462"/>
                </a:lnTo>
                <a:lnTo>
                  <a:pt x="2691743" y="2932112"/>
                </a:lnTo>
                <a:lnTo>
                  <a:pt x="2682538" y="2925445"/>
                </a:lnTo>
                <a:lnTo>
                  <a:pt x="2673650" y="2918142"/>
                </a:lnTo>
                <a:lnTo>
                  <a:pt x="2665715" y="2911157"/>
                </a:lnTo>
                <a:close/>
                <a:moveTo>
                  <a:pt x="1404938" y="2890837"/>
                </a:moveTo>
                <a:lnTo>
                  <a:pt x="1408115" y="2896532"/>
                </a:lnTo>
                <a:lnTo>
                  <a:pt x="1411928" y="2901593"/>
                </a:lnTo>
                <a:lnTo>
                  <a:pt x="1415740" y="2906655"/>
                </a:lnTo>
                <a:lnTo>
                  <a:pt x="1419552" y="2911716"/>
                </a:lnTo>
                <a:lnTo>
                  <a:pt x="1424000" y="2916778"/>
                </a:lnTo>
                <a:lnTo>
                  <a:pt x="1428447" y="2922156"/>
                </a:lnTo>
                <a:lnTo>
                  <a:pt x="1438296" y="2931963"/>
                </a:lnTo>
                <a:lnTo>
                  <a:pt x="1448780" y="2941453"/>
                </a:lnTo>
                <a:lnTo>
                  <a:pt x="1460852" y="2950311"/>
                </a:lnTo>
                <a:lnTo>
                  <a:pt x="1472924" y="2958852"/>
                </a:lnTo>
                <a:lnTo>
                  <a:pt x="1486267" y="2967394"/>
                </a:lnTo>
                <a:lnTo>
                  <a:pt x="1500563" y="2975619"/>
                </a:lnTo>
                <a:lnTo>
                  <a:pt x="1515494" y="2983211"/>
                </a:lnTo>
                <a:lnTo>
                  <a:pt x="1531061" y="2990487"/>
                </a:lnTo>
                <a:lnTo>
                  <a:pt x="1547263" y="2997763"/>
                </a:lnTo>
                <a:lnTo>
                  <a:pt x="1564101" y="3004723"/>
                </a:lnTo>
                <a:lnTo>
                  <a:pt x="1581574" y="3010734"/>
                </a:lnTo>
                <a:lnTo>
                  <a:pt x="1599682" y="3017061"/>
                </a:lnTo>
                <a:lnTo>
                  <a:pt x="1618108" y="3022755"/>
                </a:lnTo>
                <a:lnTo>
                  <a:pt x="1637170" y="3028133"/>
                </a:lnTo>
                <a:lnTo>
                  <a:pt x="1656866" y="3033195"/>
                </a:lnTo>
                <a:lnTo>
                  <a:pt x="1676881" y="3037940"/>
                </a:lnTo>
                <a:lnTo>
                  <a:pt x="1697213" y="3042369"/>
                </a:lnTo>
                <a:lnTo>
                  <a:pt x="1718180" y="3046481"/>
                </a:lnTo>
                <a:lnTo>
                  <a:pt x="1738830" y="3050277"/>
                </a:lnTo>
                <a:lnTo>
                  <a:pt x="1760116" y="3053757"/>
                </a:lnTo>
                <a:lnTo>
                  <a:pt x="1782036" y="3056604"/>
                </a:lnTo>
                <a:lnTo>
                  <a:pt x="1803639" y="3059135"/>
                </a:lnTo>
                <a:lnTo>
                  <a:pt x="1825877" y="3061666"/>
                </a:lnTo>
                <a:lnTo>
                  <a:pt x="1847798" y="3063564"/>
                </a:lnTo>
                <a:lnTo>
                  <a:pt x="1870036" y="3065146"/>
                </a:lnTo>
                <a:lnTo>
                  <a:pt x="1891957" y="3066411"/>
                </a:lnTo>
                <a:lnTo>
                  <a:pt x="1914513" y="3067360"/>
                </a:lnTo>
                <a:lnTo>
                  <a:pt x="1936751" y="3067993"/>
                </a:lnTo>
                <a:lnTo>
                  <a:pt x="1959307" y="3067993"/>
                </a:lnTo>
                <a:lnTo>
                  <a:pt x="1978051" y="3067993"/>
                </a:lnTo>
                <a:lnTo>
                  <a:pt x="1996794" y="3067360"/>
                </a:lnTo>
                <a:lnTo>
                  <a:pt x="2015538" y="3067044"/>
                </a:lnTo>
                <a:lnTo>
                  <a:pt x="2034599" y="3065779"/>
                </a:lnTo>
                <a:lnTo>
                  <a:pt x="2053025" y="3064830"/>
                </a:lnTo>
                <a:lnTo>
                  <a:pt x="2071769" y="3063564"/>
                </a:lnTo>
                <a:lnTo>
                  <a:pt x="2090513" y="3061982"/>
                </a:lnTo>
                <a:lnTo>
                  <a:pt x="2108621" y="3060084"/>
                </a:lnTo>
                <a:lnTo>
                  <a:pt x="2127365" y="3058186"/>
                </a:lnTo>
                <a:lnTo>
                  <a:pt x="2145473" y="3055655"/>
                </a:lnTo>
                <a:lnTo>
                  <a:pt x="2163581" y="3052808"/>
                </a:lnTo>
                <a:lnTo>
                  <a:pt x="2181372" y="3050277"/>
                </a:lnTo>
                <a:lnTo>
                  <a:pt x="2199163" y="3047114"/>
                </a:lnTo>
                <a:lnTo>
                  <a:pt x="2216318" y="3043950"/>
                </a:lnTo>
                <a:lnTo>
                  <a:pt x="2233473" y="3040471"/>
                </a:lnTo>
                <a:lnTo>
                  <a:pt x="2250311" y="3036358"/>
                </a:lnTo>
                <a:lnTo>
                  <a:pt x="2266830" y="3032562"/>
                </a:lnTo>
                <a:lnTo>
                  <a:pt x="2283668" y="3028133"/>
                </a:lnTo>
                <a:lnTo>
                  <a:pt x="2299235" y="3023704"/>
                </a:lnTo>
                <a:lnTo>
                  <a:pt x="2315119" y="3018642"/>
                </a:lnTo>
                <a:lnTo>
                  <a:pt x="2330051" y="3013897"/>
                </a:lnTo>
                <a:lnTo>
                  <a:pt x="2344982" y="3008519"/>
                </a:lnTo>
                <a:lnTo>
                  <a:pt x="2359278" y="3003141"/>
                </a:lnTo>
                <a:lnTo>
                  <a:pt x="2373574" y="2997447"/>
                </a:lnTo>
                <a:lnTo>
                  <a:pt x="2386917" y="2991753"/>
                </a:lnTo>
                <a:lnTo>
                  <a:pt x="2399942" y="2985426"/>
                </a:lnTo>
                <a:lnTo>
                  <a:pt x="2412650" y="2979099"/>
                </a:lnTo>
                <a:lnTo>
                  <a:pt x="2424722" y="2972455"/>
                </a:lnTo>
                <a:lnTo>
                  <a:pt x="2436159" y="2965179"/>
                </a:lnTo>
                <a:lnTo>
                  <a:pt x="2446961" y="2958220"/>
                </a:lnTo>
                <a:lnTo>
                  <a:pt x="2457444" y="2950627"/>
                </a:lnTo>
                <a:lnTo>
                  <a:pt x="2466975" y="2943351"/>
                </a:lnTo>
                <a:lnTo>
                  <a:pt x="2466975" y="3039838"/>
                </a:lnTo>
                <a:lnTo>
                  <a:pt x="2466657" y="3040471"/>
                </a:lnTo>
                <a:lnTo>
                  <a:pt x="2466340" y="3048063"/>
                </a:lnTo>
                <a:lnTo>
                  <a:pt x="2466022" y="3052808"/>
                </a:lnTo>
                <a:lnTo>
                  <a:pt x="2464751" y="3058186"/>
                </a:lnTo>
                <a:lnTo>
                  <a:pt x="2463480" y="3062615"/>
                </a:lnTo>
                <a:lnTo>
                  <a:pt x="2461892" y="3067993"/>
                </a:lnTo>
                <a:lnTo>
                  <a:pt x="2459986" y="3072422"/>
                </a:lnTo>
                <a:lnTo>
                  <a:pt x="2457444" y="3077167"/>
                </a:lnTo>
                <a:lnTo>
                  <a:pt x="2455220" y="3081912"/>
                </a:lnTo>
                <a:lnTo>
                  <a:pt x="2452361" y="3086658"/>
                </a:lnTo>
                <a:lnTo>
                  <a:pt x="2449184" y="3091403"/>
                </a:lnTo>
                <a:lnTo>
                  <a:pt x="2445690" y="3096148"/>
                </a:lnTo>
                <a:lnTo>
                  <a:pt x="2441878" y="3100893"/>
                </a:lnTo>
                <a:lnTo>
                  <a:pt x="2437748" y="3105322"/>
                </a:lnTo>
                <a:lnTo>
                  <a:pt x="2429170" y="3114180"/>
                </a:lnTo>
                <a:lnTo>
                  <a:pt x="2419322" y="3123038"/>
                </a:lnTo>
                <a:lnTo>
                  <a:pt x="2408202" y="3131579"/>
                </a:lnTo>
                <a:lnTo>
                  <a:pt x="2396130" y="3139804"/>
                </a:lnTo>
                <a:lnTo>
                  <a:pt x="2383423" y="3147713"/>
                </a:lnTo>
                <a:lnTo>
                  <a:pt x="2369127" y="3155622"/>
                </a:lnTo>
                <a:lnTo>
                  <a:pt x="2354195" y="3162898"/>
                </a:lnTo>
                <a:lnTo>
                  <a:pt x="2338311" y="3170490"/>
                </a:lnTo>
                <a:lnTo>
                  <a:pt x="2321791" y="3177134"/>
                </a:lnTo>
                <a:lnTo>
                  <a:pt x="2304636" y="3183777"/>
                </a:lnTo>
                <a:lnTo>
                  <a:pt x="2285892" y="3190104"/>
                </a:lnTo>
                <a:lnTo>
                  <a:pt x="2266830" y="3196431"/>
                </a:lnTo>
                <a:lnTo>
                  <a:pt x="2247134" y="3201809"/>
                </a:lnTo>
                <a:lnTo>
                  <a:pt x="2226802" y="3207503"/>
                </a:lnTo>
                <a:lnTo>
                  <a:pt x="2205516" y="3212248"/>
                </a:lnTo>
                <a:lnTo>
                  <a:pt x="2183278" y="3216677"/>
                </a:lnTo>
                <a:lnTo>
                  <a:pt x="2160722" y="3221106"/>
                </a:lnTo>
                <a:lnTo>
                  <a:pt x="2137848" y="3224586"/>
                </a:lnTo>
                <a:lnTo>
                  <a:pt x="2114340" y="3228382"/>
                </a:lnTo>
                <a:lnTo>
                  <a:pt x="2089877" y="3231229"/>
                </a:lnTo>
                <a:lnTo>
                  <a:pt x="2065415" y="3233760"/>
                </a:lnTo>
                <a:lnTo>
                  <a:pt x="2040000" y="3235975"/>
                </a:lnTo>
                <a:lnTo>
                  <a:pt x="2014267" y="3237556"/>
                </a:lnTo>
                <a:lnTo>
                  <a:pt x="1988217" y="3238822"/>
                </a:lnTo>
                <a:lnTo>
                  <a:pt x="1962166" y="3239771"/>
                </a:lnTo>
                <a:lnTo>
                  <a:pt x="1935480" y="3240087"/>
                </a:lnTo>
                <a:lnTo>
                  <a:pt x="1908159" y="3239771"/>
                </a:lnTo>
                <a:lnTo>
                  <a:pt x="1881155" y="3238822"/>
                </a:lnTo>
                <a:lnTo>
                  <a:pt x="1854469" y="3237556"/>
                </a:lnTo>
                <a:lnTo>
                  <a:pt x="1828419" y="3235658"/>
                </a:lnTo>
                <a:lnTo>
                  <a:pt x="1803004" y="3233760"/>
                </a:lnTo>
                <a:lnTo>
                  <a:pt x="1777588" y="3230913"/>
                </a:lnTo>
                <a:lnTo>
                  <a:pt x="1752809" y="3227750"/>
                </a:lnTo>
                <a:lnTo>
                  <a:pt x="1728664" y="3224270"/>
                </a:lnTo>
                <a:lnTo>
                  <a:pt x="1705155" y="3220474"/>
                </a:lnTo>
                <a:lnTo>
                  <a:pt x="1682282" y="3215728"/>
                </a:lnTo>
                <a:lnTo>
                  <a:pt x="1660043" y="3210983"/>
                </a:lnTo>
                <a:lnTo>
                  <a:pt x="1638440" y="3205921"/>
                </a:lnTo>
                <a:lnTo>
                  <a:pt x="1617791" y="3200227"/>
                </a:lnTo>
                <a:lnTo>
                  <a:pt x="1597776" y="3194533"/>
                </a:lnTo>
                <a:lnTo>
                  <a:pt x="1578397" y="3188206"/>
                </a:lnTo>
                <a:lnTo>
                  <a:pt x="1559653" y="3181563"/>
                </a:lnTo>
                <a:lnTo>
                  <a:pt x="1542498" y="3174287"/>
                </a:lnTo>
                <a:lnTo>
                  <a:pt x="1525343" y="3167327"/>
                </a:lnTo>
                <a:lnTo>
                  <a:pt x="1509776" y="3159734"/>
                </a:lnTo>
                <a:lnTo>
                  <a:pt x="1495162" y="3151826"/>
                </a:lnTo>
                <a:lnTo>
                  <a:pt x="1481184" y="3143601"/>
                </a:lnTo>
                <a:lnTo>
                  <a:pt x="1468159" y="3135376"/>
                </a:lnTo>
                <a:lnTo>
                  <a:pt x="1456404" y="3126834"/>
                </a:lnTo>
                <a:lnTo>
                  <a:pt x="1445603" y="3117660"/>
                </a:lnTo>
                <a:lnTo>
                  <a:pt x="1440837" y="3113547"/>
                </a:lnTo>
                <a:lnTo>
                  <a:pt x="1436390" y="3108802"/>
                </a:lnTo>
                <a:lnTo>
                  <a:pt x="1431942" y="3104373"/>
                </a:lnTo>
                <a:lnTo>
                  <a:pt x="1428130" y="3099628"/>
                </a:lnTo>
                <a:lnTo>
                  <a:pt x="1424318" y="3094883"/>
                </a:lnTo>
                <a:lnTo>
                  <a:pt x="1420823" y="3090138"/>
                </a:lnTo>
                <a:lnTo>
                  <a:pt x="1417646" y="3085392"/>
                </a:lnTo>
                <a:lnTo>
                  <a:pt x="1415105" y="3080331"/>
                </a:lnTo>
                <a:lnTo>
                  <a:pt x="1412563" y="3075585"/>
                </a:lnTo>
                <a:lnTo>
                  <a:pt x="1410339" y="3070524"/>
                </a:lnTo>
                <a:lnTo>
                  <a:pt x="1408115" y="3065779"/>
                </a:lnTo>
                <a:lnTo>
                  <a:pt x="1407162" y="3060717"/>
                </a:lnTo>
                <a:lnTo>
                  <a:pt x="1405892" y="3055655"/>
                </a:lnTo>
                <a:lnTo>
                  <a:pt x="1404621" y="3050594"/>
                </a:lnTo>
                <a:lnTo>
                  <a:pt x="1404303" y="3045532"/>
                </a:lnTo>
                <a:lnTo>
                  <a:pt x="1404303" y="3040471"/>
                </a:lnTo>
                <a:lnTo>
                  <a:pt x="1403350" y="3040471"/>
                </a:lnTo>
                <a:lnTo>
                  <a:pt x="1403350" y="2909186"/>
                </a:lnTo>
                <a:lnTo>
                  <a:pt x="1403350" y="2905389"/>
                </a:lnTo>
                <a:lnTo>
                  <a:pt x="1403985" y="2898113"/>
                </a:lnTo>
                <a:lnTo>
                  <a:pt x="1404938" y="2890837"/>
                </a:lnTo>
                <a:close/>
                <a:moveTo>
                  <a:pt x="2609850" y="2805112"/>
                </a:moveTo>
                <a:lnTo>
                  <a:pt x="2613342" y="2810827"/>
                </a:lnTo>
                <a:lnTo>
                  <a:pt x="2617468" y="2816860"/>
                </a:lnTo>
                <a:lnTo>
                  <a:pt x="2621594" y="2822257"/>
                </a:lnTo>
                <a:lnTo>
                  <a:pt x="2626038" y="2828290"/>
                </a:lnTo>
                <a:lnTo>
                  <a:pt x="2631117" y="2833687"/>
                </a:lnTo>
                <a:lnTo>
                  <a:pt x="2635878" y="2839402"/>
                </a:lnTo>
                <a:lnTo>
                  <a:pt x="2641274" y="2844800"/>
                </a:lnTo>
                <a:lnTo>
                  <a:pt x="2646988" y="2850515"/>
                </a:lnTo>
                <a:lnTo>
                  <a:pt x="2658732" y="2860675"/>
                </a:lnTo>
                <a:lnTo>
                  <a:pt x="2671746" y="2870835"/>
                </a:lnTo>
                <a:lnTo>
                  <a:pt x="2685712" y="2880677"/>
                </a:lnTo>
                <a:lnTo>
                  <a:pt x="2700631" y="2889885"/>
                </a:lnTo>
                <a:lnTo>
                  <a:pt x="2715867" y="2898775"/>
                </a:lnTo>
                <a:lnTo>
                  <a:pt x="2732372" y="2907665"/>
                </a:lnTo>
                <a:lnTo>
                  <a:pt x="2749830" y="2915920"/>
                </a:lnTo>
                <a:lnTo>
                  <a:pt x="2767923" y="2923857"/>
                </a:lnTo>
                <a:lnTo>
                  <a:pt x="2786650" y="2931160"/>
                </a:lnTo>
                <a:lnTo>
                  <a:pt x="2805695" y="2938780"/>
                </a:lnTo>
                <a:lnTo>
                  <a:pt x="2826009" y="2945447"/>
                </a:lnTo>
                <a:lnTo>
                  <a:pt x="2846959" y="2951797"/>
                </a:lnTo>
                <a:lnTo>
                  <a:pt x="2867591" y="2957512"/>
                </a:lnTo>
                <a:lnTo>
                  <a:pt x="2889492" y="2963545"/>
                </a:lnTo>
                <a:lnTo>
                  <a:pt x="2912029" y="2968625"/>
                </a:lnTo>
                <a:lnTo>
                  <a:pt x="2934248" y="2973705"/>
                </a:lnTo>
                <a:lnTo>
                  <a:pt x="2957102" y="2978150"/>
                </a:lnTo>
                <a:lnTo>
                  <a:pt x="2980908" y="2982595"/>
                </a:lnTo>
                <a:lnTo>
                  <a:pt x="3004396" y="2986087"/>
                </a:lnTo>
                <a:lnTo>
                  <a:pt x="3028203" y="2989580"/>
                </a:lnTo>
                <a:lnTo>
                  <a:pt x="3052644" y="2992437"/>
                </a:lnTo>
                <a:lnTo>
                  <a:pt x="3077084" y="2994977"/>
                </a:lnTo>
                <a:lnTo>
                  <a:pt x="3101525" y="2997200"/>
                </a:lnTo>
                <a:lnTo>
                  <a:pt x="3125966" y="2999105"/>
                </a:lnTo>
                <a:lnTo>
                  <a:pt x="3150725" y="3000375"/>
                </a:lnTo>
                <a:lnTo>
                  <a:pt x="3175800" y="3001327"/>
                </a:lnTo>
                <a:lnTo>
                  <a:pt x="3200559" y="3001962"/>
                </a:lnTo>
                <a:lnTo>
                  <a:pt x="3225317" y="3002280"/>
                </a:lnTo>
                <a:lnTo>
                  <a:pt x="3246266" y="3002280"/>
                </a:lnTo>
                <a:lnTo>
                  <a:pt x="3267216" y="3001962"/>
                </a:lnTo>
                <a:lnTo>
                  <a:pt x="3288165" y="3001010"/>
                </a:lnTo>
                <a:lnTo>
                  <a:pt x="3308797" y="2999740"/>
                </a:lnTo>
                <a:lnTo>
                  <a:pt x="3329429" y="2998787"/>
                </a:lnTo>
                <a:lnTo>
                  <a:pt x="3350378" y="2997200"/>
                </a:lnTo>
                <a:lnTo>
                  <a:pt x="3371010" y="2995612"/>
                </a:lnTo>
                <a:lnTo>
                  <a:pt x="3391325" y="2993707"/>
                </a:lnTo>
                <a:lnTo>
                  <a:pt x="3411957" y="2991167"/>
                </a:lnTo>
                <a:lnTo>
                  <a:pt x="3431954" y="2988310"/>
                </a:lnTo>
                <a:lnTo>
                  <a:pt x="3451951" y="2985770"/>
                </a:lnTo>
                <a:lnTo>
                  <a:pt x="3471948" y="2982595"/>
                </a:lnTo>
                <a:lnTo>
                  <a:pt x="3491628" y="2979102"/>
                </a:lnTo>
                <a:lnTo>
                  <a:pt x="3510990" y="2975292"/>
                </a:lnTo>
                <a:lnTo>
                  <a:pt x="3530035" y="2971482"/>
                </a:lnTo>
                <a:lnTo>
                  <a:pt x="3548763" y="2967037"/>
                </a:lnTo>
                <a:lnTo>
                  <a:pt x="3567173" y="2962275"/>
                </a:lnTo>
                <a:lnTo>
                  <a:pt x="3585265" y="2957512"/>
                </a:lnTo>
                <a:lnTo>
                  <a:pt x="3603041" y="2953067"/>
                </a:lnTo>
                <a:lnTo>
                  <a:pt x="3620498" y="2947352"/>
                </a:lnTo>
                <a:lnTo>
                  <a:pt x="3637004" y="2941955"/>
                </a:lnTo>
                <a:lnTo>
                  <a:pt x="3653510" y="2935922"/>
                </a:lnTo>
                <a:lnTo>
                  <a:pt x="3669698" y="2929890"/>
                </a:lnTo>
                <a:lnTo>
                  <a:pt x="3685251" y="2923857"/>
                </a:lnTo>
                <a:lnTo>
                  <a:pt x="3700170" y="2916872"/>
                </a:lnTo>
                <a:lnTo>
                  <a:pt x="3714770" y="2909887"/>
                </a:lnTo>
                <a:lnTo>
                  <a:pt x="3728419" y="2902902"/>
                </a:lnTo>
                <a:lnTo>
                  <a:pt x="3741751" y="2895282"/>
                </a:lnTo>
                <a:lnTo>
                  <a:pt x="3754765" y="2887980"/>
                </a:lnTo>
                <a:lnTo>
                  <a:pt x="3767144" y="2880042"/>
                </a:lnTo>
                <a:lnTo>
                  <a:pt x="3778571" y="2871787"/>
                </a:lnTo>
                <a:lnTo>
                  <a:pt x="3789363" y="2863532"/>
                </a:lnTo>
                <a:lnTo>
                  <a:pt x="3789363" y="2971165"/>
                </a:lnTo>
                <a:lnTo>
                  <a:pt x="3788728" y="2971482"/>
                </a:lnTo>
                <a:lnTo>
                  <a:pt x="3788728" y="2975927"/>
                </a:lnTo>
                <a:lnTo>
                  <a:pt x="3788411" y="2980055"/>
                </a:lnTo>
                <a:lnTo>
                  <a:pt x="3787776" y="2985770"/>
                </a:lnTo>
                <a:lnTo>
                  <a:pt x="3786506" y="2991167"/>
                </a:lnTo>
                <a:lnTo>
                  <a:pt x="3785237" y="2996247"/>
                </a:lnTo>
                <a:lnTo>
                  <a:pt x="3783332" y="3001962"/>
                </a:lnTo>
                <a:lnTo>
                  <a:pt x="3781428" y="3007360"/>
                </a:lnTo>
                <a:lnTo>
                  <a:pt x="3778571" y="3012758"/>
                </a:lnTo>
                <a:lnTo>
                  <a:pt x="3775714" y="3018155"/>
                </a:lnTo>
                <a:lnTo>
                  <a:pt x="3772540" y="3023235"/>
                </a:lnTo>
                <a:lnTo>
                  <a:pt x="3769048" y="3028633"/>
                </a:lnTo>
                <a:lnTo>
                  <a:pt x="3765557" y="3033713"/>
                </a:lnTo>
                <a:lnTo>
                  <a:pt x="3761113" y="3038793"/>
                </a:lnTo>
                <a:lnTo>
                  <a:pt x="3756987" y="3043555"/>
                </a:lnTo>
                <a:lnTo>
                  <a:pt x="3752226" y="3048635"/>
                </a:lnTo>
                <a:lnTo>
                  <a:pt x="3747147" y="3054033"/>
                </a:lnTo>
                <a:lnTo>
                  <a:pt x="3741433" y="3058795"/>
                </a:lnTo>
                <a:lnTo>
                  <a:pt x="3736037" y="3063240"/>
                </a:lnTo>
                <a:lnTo>
                  <a:pt x="3723658" y="3072765"/>
                </a:lnTo>
                <a:lnTo>
                  <a:pt x="3710327" y="3082290"/>
                </a:lnTo>
                <a:lnTo>
                  <a:pt x="3696043" y="3090863"/>
                </a:lnTo>
                <a:lnTo>
                  <a:pt x="3680490" y="3099753"/>
                </a:lnTo>
                <a:lnTo>
                  <a:pt x="3663667" y="3108325"/>
                </a:lnTo>
                <a:lnTo>
                  <a:pt x="3646526" y="3116263"/>
                </a:lnTo>
                <a:lnTo>
                  <a:pt x="3627799" y="3124200"/>
                </a:lnTo>
                <a:lnTo>
                  <a:pt x="3608754" y="3131503"/>
                </a:lnTo>
                <a:lnTo>
                  <a:pt x="3588122" y="3138170"/>
                </a:lnTo>
                <a:lnTo>
                  <a:pt x="3566855" y="3145155"/>
                </a:lnTo>
                <a:lnTo>
                  <a:pt x="3544636" y="3151188"/>
                </a:lnTo>
                <a:lnTo>
                  <a:pt x="3522417" y="3157538"/>
                </a:lnTo>
                <a:lnTo>
                  <a:pt x="3498611" y="3163253"/>
                </a:lnTo>
                <a:lnTo>
                  <a:pt x="3474170" y="3168333"/>
                </a:lnTo>
                <a:lnTo>
                  <a:pt x="3449412" y="3172778"/>
                </a:lnTo>
                <a:lnTo>
                  <a:pt x="3423701" y="3176905"/>
                </a:lnTo>
                <a:lnTo>
                  <a:pt x="3397356" y="3181033"/>
                </a:lnTo>
                <a:lnTo>
                  <a:pt x="3370376" y="3184208"/>
                </a:lnTo>
                <a:lnTo>
                  <a:pt x="3343395" y="3187383"/>
                </a:lnTo>
                <a:lnTo>
                  <a:pt x="3315146" y="3189605"/>
                </a:lnTo>
                <a:lnTo>
                  <a:pt x="3286896" y="3191193"/>
                </a:lnTo>
                <a:lnTo>
                  <a:pt x="3258011" y="3192780"/>
                </a:lnTo>
                <a:lnTo>
                  <a:pt x="3228491" y="3193415"/>
                </a:lnTo>
                <a:lnTo>
                  <a:pt x="3198972" y="3194050"/>
                </a:lnTo>
                <a:lnTo>
                  <a:pt x="3168500" y="3193415"/>
                </a:lnTo>
                <a:lnTo>
                  <a:pt x="3138663" y="3192780"/>
                </a:lnTo>
                <a:lnTo>
                  <a:pt x="3109143" y="3191193"/>
                </a:lnTo>
                <a:lnTo>
                  <a:pt x="3080259" y="3189288"/>
                </a:lnTo>
                <a:lnTo>
                  <a:pt x="3051374" y="3186748"/>
                </a:lnTo>
                <a:lnTo>
                  <a:pt x="3023441" y="3183573"/>
                </a:lnTo>
                <a:lnTo>
                  <a:pt x="2996144" y="3180080"/>
                </a:lnTo>
                <a:lnTo>
                  <a:pt x="2969481" y="3176270"/>
                </a:lnTo>
                <a:lnTo>
                  <a:pt x="2943453" y="3171825"/>
                </a:lnTo>
                <a:lnTo>
                  <a:pt x="2917742" y="3167063"/>
                </a:lnTo>
                <a:lnTo>
                  <a:pt x="2892984" y="3161665"/>
                </a:lnTo>
                <a:lnTo>
                  <a:pt x="2869178" y="3155633"/>
                </a:lnTo>
                <a:lnTo>
                  <a:pt x="2846007" y="3149918"/>
                </a:lnTo>
                <a:lnTo>
                  <a:pt x="2823470" y="3142933"/>
                </a:lnTo>
                <a:lnTo>
                  <a:pt x="2802203" y="3135948"/>
                </a:lnTo>
                <a:lnTo>
                  <a:pt x="2781889" y="3128328"/>
                </a:lnTo>
                <a:lnTo>
                  <a:pt x="2762527" y="3121025"/>
                </a:lnTo>
                <a:lnTo>
                  <a:pt x="2743799" y="3112770"/>
                </a:lnTo>
                <a:lnTo>
                  <a:pt x="2726024" y="3104515"/>
                </a:lnTo>
                <a:lnTo>
                  <a:pt x="2709518" y="3095625"/>
                </a:lnTo>
                <a:lnTo>
                  <a:pt x="2694600" y="3086735"/>
                </a:lnTo>
                <a:lnTo>
                  <a:pt x="2679999" y="3077210"/>
                </a:lnTo>
                <a:lnTo>
                  <a:pt x="2666985" y="3067685"/>
                </a:lnTo>
                <a:lnTo>
                  <a:pt x="2660954" y="3062923"/>
                </a:lnTo>
                <a:lnTo>
                  <a:pt x="2655240" y="3057843"/>
                </a:lnTo>
                <a:lnTo>
                  <a:pt x="2650162" y="3052763"/>
                </a:lnTo>
                <a:lnTo>
                  <a:pt x="2645083" y="3048000"/>
                </a:lnTo>
                <a:lnTo>
                  <a:pt x="2639687" y="3042603"/>
                </a:lnTo>
                <a:lnTo>
                  <a:pt x="2635561" y="3037205"/>
                </a:lnTo>
                <a:lnTo>
                  <a:pt x="2631434" y="3032125"/>
                </a:lnTo>
                <a:lnTo>
                  <a:pt x="2627625" y="3027045"/>
                </a:lnTo>
                <a:lnTo>
                  <a:pt x="2624134" y="3021648"/>
                </a:lnTo>
                <a:lnTo>
                  <a:pt x="2620960" y="3015933"/>
                </a:lnTo>
                <a:lnTo>
                  <a:pt x="2618103" y="3010535"/>
                </a:lnTo>
                <a:lnTo>
                  <a:pt x="2615881" y="3005137"/>
                </a:lnTo>
                <a:lnTo>
                  <a:pt x="2613659" y="2999422"/>
                </a:lnTo>
                <a:lnTo>
                  <a:pt x="2612072" y="2994025"/>
                </a:lnTo>
                <a:lnTo>
                  <a:pt x="2610485" y="2988310"/>
                </a:lnTo>
                <a:lnTo>
                  <a:pt x="2609850" y="2982912"/>
                </a:lnTo>
                <a:lnTo>
                  <a:pt x="2609215" y="2976880"/>
                </a:lnTo>
                <a:lnTo>
                  <a:pt x="2609215" y="2971482"/>
                </a:lnTo>
                <a:lnTo>
                  <a:pt x="2608580" y="2971482"/>
                </a:lnTo>
                <a:lnTo>
                  <a:pt x="2608580" y="2825115"/>
                </a:lnTo>
                <a:lnTo>
                  <a:pt x="2608263" y="2821305"/>
                </a:lnTo>
                <a:lnTo>
                  <a:pt x="2608580" y="2812732"/>
                </a:lnTo>
                <a:lnTo>
                  <a:pt x="2609850" y="2805112"/>
                </a:lnTo>
                <a:close/>
                <a:moveTo>
                  <a:pt x="3151360" y="2793804"/>
                </a:moveTo>
                <a:lnTo>
                  <a:pt x="3151360" y="2908645"/>
                </a:lnTo>
                <a:lnTo>
                  <a:pt x="3174848" y="2908962"/>
                </a:lnTo>
                <a:lnTo>
                  <a:pt x="3198972" y="2909280"/>
                </a:lnTo>
                <a:lnTo>
                  <a:pt x="3231983" y="2908962"/>
                </a:lnTo>
                <a:lnTo>
                  <a:pt x="3231983" y="2794121"/>
                </a:lnTo>
                <a:lnTo>
                  <a:pt x="3198972" y="2794755"/>
                </a:lnTo>
                <a:lnTo>
                  <a:pt x="3174848" y="2794121"/>
                </a:lnTo>
                <a:lnTo>
                  <a:pt x="3151360" y="2793804"/>
                </a:lnTo>
                <a:close/>
                <a:moveTo>
                  <a:pt x="2989478" y="2779528"/>
                </a:moveTo>
                <a:lnTo>
                  <a:pt x="2989478" y="2894687"/>
                </a:lnTo>
                <a:lnTo>
                  <a:pt x="3009158" y="2897542"/>
                </a:lnTo>
                <a:lnTo>
                  <a:pt x="3029472" y="2899762"/>
                </a:lnTo>
                <a:lnTo>
                  <a:pt x="3049469" y="2902300"/>
                </a:lnTo>
                <a:lnTo>
                  <a:pt x="3070419" y="2903887"/>
                </a:lnTo>
                <a:lnTo>
                  <a:pt x="3070419" y="2789045"/>
                </a:lnTo>
                <a:lnTo>
                  <a:pt x="3049469" y="2787142"/>
                </a:lnTo>
                <a:lnTo>
                  <a:pt x="3029472" y="2784921"/>
                </a:lnTo>
                <a:lnTo>
                  <a:pt x="3009158" y="2782383"/>
                </a:lnTo>
                <a:lnTo>
                  <a:pt x="2989478" y="2779528"/>
                </a:lnTo>
                <a:close/>
                <a:moveTo>
                  <a:pt x="2827597" y="2743045"/>
                </a:moveTo>
                <a:lnTo>
                  <a:pt x="2827597" y="2859790"/>
                </a:lnTo>
                <a:lnTo>
                  <a:pt x="2846959" y="2865500"/>
                </a:lnTo>
                <a:lnTo>
                  <a:pt x="2866956" y="2870576"/>
                </a:lnTo>
                <a:lnTo>
                  <a:pt x="2887588" y="2875969"/>
                </a:lnTo>
                <a:lnTo>
                  <a:pt x="2908220" y="2880411"/>
                </a:lnTo>
                <a:lnTo>
                  <a:pt x="2908220" y="2764618"/>
                </a:lnTo>
                <a:lnTo>
                  <a:pt x="2887588" y="2759542"/>
                </a:lnTo>
                <a:lnTo>
                  <a:pt x="2866956" y="2754466"/>
                </a:lnTo>
                <a:lnTo>
                  <a:pt x="2846959" y="2748755"/>
                </a:lnTo>
                <a:lnTo>
                  <a:pt x="2827597" y="2743045"/>
                </a:lnTo>
                <a:close/>
                <a:moveTo>
                  <a:pt x="1998663" y="2711450"/>
                </a:moveTo>
                <a:lnTo>
                  <a:pt x="2032589" y="2718179"/>
                </a:lnTo>
                <a:lnTo>
                  <a:pt x="2039311" y="2719781"/>
                </a:lnTo>
                <a:lnTo>
                  <a:pt x="2045072" y="2721383"/>
                </a:lnTo>
                <a:lnTo>
                  <a:pt x="2050513" y="2723306"/>
                </a:lnTo>
                <a:lnTo>
                  <a:pt x="2054674" y="2725228"/>
                </a:lnTo>
                <a:lnTo>
                  <a:pt x="2058834" y="2727791"/>
                </a:lnTo>
                <a:lnTo>
                  <a:pt x="2062675" y="2730034"/>
                </a:lnTo>
                <a:lnTo>
                  <a:pt x="2069716" y="2735161"/>
                </a:lnTo>
                <a:lnTo>
                  <a:pt x="2072597" y="2738045"/>
                </a:lnTo>
                <a:lnTo>
                  <a:pt x="2074517" y="2740287"/>
                </a:lnTo>
                <a:lnTo>
                  <a:pt x="2076118" y="2742851"/>
                </a:lnTo>
                <a:lnTo>
                  <a:pt x="2077398" y="2745734"/>
                </a:lnTo>
                <a:lnTo>
                  <a:pt x="2078038" y="2747977"/>
                </a:lnTo>
                <a:lnTo>
                  <a:pt x="2078038" y="2750861"/>
                </a:lnTo>
                <a:lnTo>
                  <a:pt x="2077718" y="2753104"/>
                </a:lnTo>
                <a:lnTo>
                  <a:pt x="2077078" y="2755988"/>
                </a:lnTo>
                <a:lnTo>
                  <a:pt x="2075478" y="2758231"/>
                </a:lnTo>
                <a:lnTo>
                  <a:pt x="2073877" y="2760794"/>
                </a:lnTo>
                <a:lnTo>
                  <a:pt x="2071317" y="2763037"/>
                </a:lnTo>
                <a:lnTo>
                  <a:pt x="2068756" y="2764959"/>
                </a:lnTo>
                <a:lnTo>
                  <a:pt x="2065876" y="2767522"/>
                </a:lnTo>
                <a:lnTo>
                  <a:pt x="2062355" y="2769445"/>
                </a:lnTo>
                <a:lnTo>
                  <a:pt x="2058194" y="2771047"/>
                </a:lnTo>
                <a:lnTo>
                  <a:pt x="2054354" y="2772649"/>
                </a:lnTo>
                <a:lnTo>
                  <a:pt x="2048272" y="2774572"/>
                </a:lnTo>
                <a:lnTo>
                  <a:pt x="2041871" y="2776174"/>
                </a:lnTo>
                <a:lnTo>
                  <a:pt x="2035790" y="2777776"/>
                </a:lnTo>
                <a:lnTo>
                  <a:pt x="2028429" y="2779057"/>
                </a:lnTo>
                <a:lnTo>
                  <a:pt x="2014026" y="2780659"/>
                </a:lnTo>
                <a:lnTo>
                  <a:pt x="1998663" y="2781300"/>
                </a:lnTo>
                <a:lnTo>
                  <a:pt x="1998663" y="2711450"/>
                </a:lnTo>
                <a:close/>
                <a:moveTo>
                  <a:pt x="3717945" y="2699583"/>
                </a:moveTo>
                <a:lnTo>
                  <a:pt x="3711914" y="2703073"/>
                </a:lnTo>
                <a:lnTo>
                  <a:pt x="3704931" y="2707197"/>
                </a:lnTo>
                <a:lnTo>
                  <a:pt x="3696678" y="2710686"/>
                </a:lnTo>
                <a:lnTo>
                  <a:pt x="3688425" y="2714493"/>
                </a:lnTo>
                <a:lnTo>
                  <a:pt x="3671285" y="2721155"/>
                </a:lnTo>
                <a:lnTo>
                  <a:pt x="3656684" y="2726866"/>
                </a:lnTo>
                <a:lnTo>
                  <a:pt x="3656684" y="2827749"/>
                </a:lnTo>
                <a:lnTo>
                  <a:pt x="3665254" y="2823307"/>
                </a:lnTo>
                <a:lnTo>
                  <a:pt x="3674142" y="2818549"/>
                </a:lnTo>
                <a:lnTo>
                  <a:pt x="3682394" y="2813790"/>
                </a:lnTo>
                <a:lnTo>
                  <a:pt x="3690647" y="2808714"/>
                </a:lnTo>
                <a:lnTo>
                  <a:pt x="3698582" y="2803321"/>
                </a:lnTo>
                <a:lnTo>
                  <a:pt x="3705566" y="2798245"/>
                </a:lnTo>
                <a:lnTo>
                  <a:pt x="3711914" y="2792535"/>
                </a:lnTo>
                <a:lnTo>
                  <a:pt x="3717945" y="2787776"/>
                </a:lnTo>
                <a:lnTo>
                  <a:pt x="3717945" y="2699583"/>
                </a:lnTo>
                <a:close/>
                <a:moveTo>
                  <a:pt x="2490788" y="2694304"/>
                </a:moveTo>
                <a:lnTo>
                  <a:pt x="2490788" y="2826893"/>
                </a:lnTo>
                <a:lnTo>
                  <a:pt x="2490471" y="2827210"/>
                </a:lnTo>
                <a:lnTo>
                  <a:pt x="2489836" y="2835140"/>
                </a:lnTo>
                <a:lnTo>
                  <a:pt x="2489519" y="2839898"/>
                </a:lnTo>
                <a:lnTo>
                  <a:pt x="2488250" y="2844973"/>
                </a:lnTo>
                <a:lnTo>
                  <a:pt x="2487298" y="2849731"/>
                </a:lnTo>
                <a:lnTo>
                  <a:pt x="2485711" y="2854807"/>
                </a:lnTo>
                <a:lnTo>
                  <a:pt x="2483490" y="2859565"/>
                </a:lnTo>
                <a:lnTo>
                  <a:pt x="2481269" y="2864323"/>
                </a:lnTo>
                <a:lnTo>
                  <a:pt x="2479048" y="2869080"/>
                </a:lnTo>
                <a:lnTo>
                  <a:pt x="2475874" y="2873838"/>
                </a:lnTo>
                <a:lnTo>
                  <a:pt x="2472701" y="2878279"/>
                </a:lnTo>
                <a:lnTo>
                  <a:pt x="2469528" y="2883037"/>
                </a:lnTo>
                <a:lnTo>
                  <a:pt x="2465403" y="2887795"/>
                </a:lnTo>
                <a:lnTo>
                  <a:pt x="2461595" y="2892236"/>
                </a:lnTo>
                <a:lnTo>
                  <a:pt x="2453028" y="2901435"/>
                </a:lnTo>
                <a:lnTo>
                  <a:pt x="2443191" y="2909999"/>
                </a:lnTo>
                <a:lnTo>
                  <a:pt x="2432086" y="2918563"/>
                </a:lnTo>
                <a:lnTo>
                  <a:pt x="2419710" y="2926811"/>
                </a:lnTo>
                <a:lnTo>
                  <a:pt x="2406701" y="2934740"/>
                </a:lnTo>
                <a:lnTo>
                  <a:pt x="2393056" y="2942670"/>
                </a:lnTo>
                <a:lnTo>
                  <a:pt x="2378143" y="2950283"/>
                </a:lnTo>
                <a:lnTo>
                  <a:pt x="2362277" y="2957579"/>
                </a:lnTo>
                <a:lnTo>
                  <a:pt x="2345777" y="2964240"/>
                </a:lnTo>
                <a:lnTo>
                  <a:pt x="2328325" y="2970901"/>
                </a:lnTo>
                <a:lnTo>
                  <a:pt x="2309921" y="2977245"/>
                </a:lnTo>
                <a:lnTo>
                  <a:pt x="2290882" y="2983589"/>
                </a:lnTo>
                <a:lnTo>
                  <a:pt x="2270892" y="2989298"/>
                </a:lnTo>
                <a:lnTo>
                  <a:pt x="2250267" y="2994691"/>
                </a:lnTo>
                <a:lnTo>
                  <a:pt x="2229324" y="2999449"/>
                </a:lnTo>
                <a:lnTo>
                  <a:pt x="2207430" y="3004207"/>
                </a:lnTo>
                <a:lnTo>
                  <a:pt x="2184901" y="3008330"/>
                </a:lnTo>
                <a:lnTo>
                  <a:pt x="2162054" y="3012137"/>
                </a:lnTo>
                <a:lnTo>
                  <a:pt x="2138256" y="3015626"/>
                </a:lnTo>
                <a:lnTo>
                  <a:pt x="2113823" y="3018798"/>
                </a:lnTo>
                <a:lnTo>
                  <a:pt x="2089390" y="3021018"/>
                </a:lnTo>
                <a:lnTo>
                  <a:pt x="2064323" y="3023556"/>
                </a:lnTo>
                <a:lnTo>
                  <a:pt x="2038621" y="3025142"/>
                </a:lnTo>
                <a:lnTo>
                  <a:pt x="2012601" y="3026093"/>
                </a:lnTo>
                <a:lnTo>
                  <a:pt x="1986582" y="3027045"/>
                </a:lnTo>
                <a:lnTo>
                  <a:pt x="1959928" y="3027362"/>
                </a:lnTo>
                <a:lnTo>
                  <a:pt x="1932639" y="3027045"/>
                </a:lnTo>
                <a:lnTo>
                  <a:pt x="1905350" y="3026093"/>
                </a:lnTo>
                <a:lnTo>
                  <a:pt x="1879014" y="3025142"/>
                </a:lnTo>
                <a:lnTo>
                  <a:pt x="1852994" y="3022921"/>
                </a:lnTo>
                <a:lnTo>
                  <a:pt x="1827292" y="3021018"/>
                </a:lnTo>
                <a:lnTo>
                  <a:pt x="1802224" y="3018481"/>
                </a:lnTo>
                <a:lnTo>
                  <a:pt x="1777157" y="3015309"/>
                </a:lnTo>
                <a:lnTo>
                  <a:pt x="1753359" y="3011502"/>
                </a:lnTo>
                <a:lnTo>
                  <a:pt x="1729560" y="3007379"/>
                </a:lnTo>
                <a:lnTo>
                  <a:pt x="1706714" y="3002938"/>
                </a:lnTo>
                <a:lnTo>
                  <a:pt x="1684502" y="2998180"/>
                </a:lnTo>
                <a:lnTo>
                  <a:pt x="1662925" y="2993105"/>
                </a:lnTo>
                <a:lnTo>
                  <a:pt x="1641983" y="2987712"/>
                </a:lnTo>
                <a:lnTo>
                  <a:pt x="1622309" y="2981686"/>
                </a:lnTo>
                <a:lnTo>
                  <a:pt x="1602953" y="2975342"/>
                </a:lnTo>
                <a:lnTo>
                  <a:pt x="1584549" y="2968681"/>
                </a:lnTo>
                <a:lnTo>
                  <a:pt x="1566780" y="2961702"/>
                </a:lnTo>
                <a:lnTo>
                  <a:pt x="1550280" y="2954407"/>
                </a:lnTo>
                <a:lnTo>
                  <a:pt x="1534414" y="2947111"/>
                </a:lnTo>
                <a:lnTo>
                  <a:pt x="1519501" y="2939181"/>
                </a:lnTo>
                <a:lnTo>
                  <a:pt x="1505539" y="2930934"/>
                </a:lnTo>
                <a:lnTo>
                  <a:pt x="1493164" y="2922687"/>
                </a:lnTo>
                <a:lnTo>
                  <a:pt x="1481106" y="2913805"/>
                </a:lnTo>
                <a:lnTo>
                  <a:pt x="1470635" y="2904924"/>
                </a:lnTo>
                <a:lnTo>
                  <a:pt x="1465875" y="2900483"/>
                </a:lnTo>
                <a:lnTo>
                  <a:pt x="1461116" y="2895725"/>
                </a:lnTo>
                <a:lnTo>
                  <a:pt x="1456673" y="2891284"/>
                </a:lnTo>
                <a:lnTo>
                  <a:pt x="1452866" y="2886844"/>
                </a:lnTo>
                <a:lnTo>
                  <a:pt x="1449375" y="2882086"/>
                </a:lnTo>
                <a:lnTo>
                  <a:pt x="1445885" y="2877328"/>
                </a:lnTo>
                <a:lnTo>
                  <a:pt x="1442712" y="2872252"/>
                </a:lnTo>
                <a:lnTo>
                  <a:pt x="1439856" y="2867494"/>
                </a:lnTo>
                <a:lnTo>
                  <a:pt x="1437000" y="2862737"/>
                </a:lnTo>
                <a:lnTo>
                  <a:pt x="1435096" y="2857661"/>
                </a:lnTo>
                <a:lnTo>
                  <a:pt x="1433192" y="2852269"/>
                </a:lnTo>
                <a:lnTo>
                  <a:pt x="1431606" y="2847828"/>
                </a:lnTo>
                <a:lnTo>
                  <a:pt x="1430337" y="2842436"/>
                </a:lnTo>
                <a:lnTo>
                  <a:pt x="1429702" y="2837361"/>
                </a:lnTo>
                <a:lnTo>
                  <a:pt x="1429385" y="2832286"/>
                </a:lnTo>
                <a:lnTo>
                  <a:pt x="1428750" y="2827210"/>
                </a:lnTo>
                <a:lnTo>
                  <a:pt x="1428750" y="2700014"/>
                </a:lnTo>
                <a:lnTo>
                  <a:pt x="1429702" y="2705406"/>
                </a:lnTo>
                <a:lnTo>
                  <a:pt x="1430654" y="2711433"/>
                </a:lnTo>
                <a:lnTo>
                  <a:pt x="1432240" y="2716825"/>
                </a:lnTo>
                <a:lnTo>
                  <a:pt x="1434462" y="2722218"/>
                </a:lnTo>
                <a:lnTo>
                  <a:pt x="1436683" y="2728245"/>
                </a:lnTo>
                <a:lnTo>
                  <a:pt x="1439539" y="2733320"/>
                </a:lnTo>
                <a:lnTo>
                  <a:pt x="1442712" y="2739029"/>
                </a:lnTo>
                <a:lnTo>
                  <a:pt x="1446202" y="2744422"/>
                </a:lnTo>
                <a:lnTo>
                  <a:pt x="1449692" y="2749497"/>
                </a:lnTo>
                <a:lnTo>
                  <a:pt x="1454135" y="2755206"/>
                </a:lnTo>
                <a:lnTo>
                  <a:pt x="1458894" y="2760282"/>
                </a:lnTo>
                <a:lnTo>
                  <a:pt x="1463654" y="2765357"/>
                </a:lnTo>
                <a:lnTo>
                  <a:pt x="1468731" y="2770432"/>
                </a:lnTo>
                <a:lnTo>
                  <a:pt x="1474125" y="2775507"/>
                </a:lnTo>
                <a:lnTo>
                  <a:pt x="1480154" y="2780265"/>
                </a:lnTo>
                <a:lnTo>
                  <a:pt x="1480154" y="2879231"/>
                </a:lnTo>
                <a:lnTo>
                  <a:pt x="1482375" y="2882086"/>
                </a:lnTo>
                <a:lnTo>
                  <a:pt x="1484914" y="2884623"/>
                </a:lnTo>
                <a:lnTo>
                  <a:pt x="1491895" y="2890650"/>
                </a:lnTo>
                <a:lnTo>
                  <a:pt x="1500145" y="2896994"/>
                </a:lnTo>
                <a:lnTo>
                  <a:pt x="1509664" y="2903338"/>
                </a:lnTo>
                <a:lnTo>
                  <a:pt x="1519818" y="2909682"/>
                </a:lnTo>
                <a:lnTo>
                  <a:pt x="1530924" y="2915709"/>
                </a:lnTo>
                <a:lnTo>
                  <a:pt x="1542030" y="2921735"/>
                </a:lnTo>
                <a:lnTo>
                  <a:pt x="1553136" y="2926811"/>
                </a:lnTo>
                <a:lnTo>
                  <a:pt x="1553136" y="2824673"/>
                </a:lnTo>
                <a:lnTo>
                  <a:pt x="1569953" y="2832286"/>
                </a:lnTo>
                <a:lnTo>
                  <a:pt x="1587723" y="2839264"/>
                </a:lnTo>
                <a:lnTo>
                  <a:pt x="1606127" y="2846242"/>
                </a:lnTo>
                <a:lnTo>
                  <a:pt x="1625482" y="2852269"/>
                </a:lnTo>
                <a:lnTo>
                  <a:pt x="1625482" y="2953772"/>
                </a:lnTo>
                <a:lnTo>
                  <a:pt x="1642935" y="2958847"/>
                </a:lnTo>
                <a:lnTo>
                  <a:pt x="1661021" y="2963605"/>
                </a:lnTo>
                <a:lnTo>
                  <a:pt x="1679425" y="2968363"/>
                </a:lnTo>
                <a:lnTo>
                  <a:pt x="1698464" y="2972487"/>
                </a:lnTo>
                <a:lnTo>
                  <a:pt x="1698464" y="2871618"/>
                </a:lnTo>
                <a:lnTo>
                  <a:pt x="1716233" y="2875424"/>
                </a:lnTo>
                <a:lnTo>
                  <a:pt x="1734320" y="2878914"/>
                </a:lnTo>
                <a:lnTo>
                  <a:pt x="1752407" y="2882086"/>
                </a:lnTo>
                <a:lnTo>
                  <a:pt x="1771445" y="2885258"/>
                </a:lnTo>
                <a:lnTo>
                  <a:pt x="1771445" y="2985175"/>
                </a:lnTo>
                <a:lnTo>
                  <a:pt x="1789215" y="2987712"/>
                </a:lnTo>
                <a:lnTo>
                  <a:pt x="1807301" y="2989933"/>
                </a:lnTo>
                <a:lnTo>
                  <a:pt x="1825388" y="2991836"/>
                </a:lnTo>
                <a:lnTo>
                  <a:pt x="1843792" y="2993422"/>
                </a:lnTo>
                <a:lnTo>
                  <a:pt x="1843792" y="2893505"/>
                </a:lnTo>
                <a:lnTo>
                  <a:pt x="1861879" y="2895091"/>
                </a:lnTo>
                <a:lnTo>
                  <a:pt x="1880283" y="2896042"/>
                </a:lnTo>
                <a:lnTo>
                  <a:pt x="1898369" y="2896994"/>
                </a:lnTo>
                <a:lnTo>
                  <a:pt x="1916773" y="2897628"/>
                </a:lnTo>
                <a:lnTo>
                  <a:pt x="1916773" y="2997546"/>
                </a:lnTo>
                <a:lnTo>
                  <a:pt x="1938033" y="2997863"/>
                </a:lnTo>
                <a:lnTo>
                  <a:pt x="1959928" y="2998180"/>
                </a:lnTo>
                <a:lnTo>
                  <a:pt x="1989755" y="2997863"/>
                </a:lnTo>
                <a:lnTo>
                  <a:pt x="1989755" y="2898263"/>
                </a:lnTo>
                <a:lnTo>
                  <a:pt x="2018630" y="2896994"/>
                </a:lnTo>
                <a:lnTo>
                  <a:pt x="2046553" y="2895408"/>
                </a:lnTo>
                <a:lnTo>
                  <a:pt x="2074159" y="2893505"/>
                </a:lnTo>
                <a:lnTo>
                  <a:pt x="2101448" y="2890967"/>
                </a:lnTo>
                <a:lnTo>
                  <a:pt x="2128102" y="2887795"/>
                </a:lnTo>
                <a:lnTo>
                  <a:pt x="2154122" y="2883989"/>
                </a:lnTo>
                <a:lnTo>
                  <a:pt x="2179189" y="2879865"/>
                </a:lnTo>
                <a:lnTo>
                  <a:pt x="2204257" y="2875424"/>
                </a:lnTo>
                <a:lnTo>
                  <a:pt x="2228372" y="2870032"/>
                </a:lnTo>
                <a:lnTo>
                  <a:pt x="2251219" y="2864640"/>
                </a:lnTo>
                <a:lnTo>
                  <a:pt x="2273430" y="2858613"/>
                </a:lnTo>
                <a:lnTo>
                  <a:pt x="2294690" y="2851952"/>
                </a:lnTo>
                <a:lnTo>
                  <a:pt x="2315633" y="2845291"/>
                </a:lnTo>
                <a:lnTo>
                  <a:pt x="2335306" y="2838312"/>
                </a:lnTo>
                <a:lnTo>
                  <a:pt x="2354027" y="2830382"/>
                </a:lnTo>
                <a:lnTo>
                  <a:pt x="2371797" y="2822452"/>
                </a:lnTo>
                <a:lnTo>
                  <a:pt x="2371797" y="2924590"/>
                </a:lnTo>
                <a:lnTo>
                  <a:pt x="2379729" y="2921101"/>
                </a:lnTo>
                <a:lnTo>
                  <a:pt x="2387028" y="2916660"/>
                </a:lnTo>
                <a:lnTo>
                  <a:pt x="2394643" y="2912219"/>
                </a:lnTo>
                <a:lnTo>
                  <a:pt x="2401941" y="2907461"/>
                </a:lnTo>
                <a:lnTo>
                  <a:pt x="2409239" y="2902703"/>
                </a:lnTo>
                <a:lnTo>
                  <a:pt x="2415585" y="2898263"/>
                </a:lnTo>
                <a:lnTo>
                  <a:pt x="2421297" y="2893505"/>
                </a:lnTo>
                <a:lnTo>
                  <a:pt x="2426374" y="2889064"/>
                </a:lnTo>
                <a:lnTo>
                  <a:pt x="2426374" y="2791050"/>
                </a:lnTo>
                <a:lnTo>
                  <a:pt x="2433989" y="2785340"/>
                </a:lnTo>
                <a:lnTo>
                  <a:pt x="2440653" y="2779948"/>
                </a:lnTo>
                <a:lnTo>
                  <a:pt x="2447316" y="2774238"/>
                </a:lnTo>
                <a:lnTo>
                  <a:pt x="2453345" y="2768529"/>
                </a:lnTo>
                <a:lnTo>
                  <a:pt x="2459057" y="2762819"/>
                </a:lnTo>
                <a:lnTo>
                  <a:pt x="2464451" y="2757110"/>
                </a:lnTo>
                <a:lnTo>
                  <a:pt x="2469211" y="2751083"/>
                </a:lnTo>
                <a:lnTo>
                  <a:pt x="2473336" y="2744739"/>
                </a:lnTo>
                <a:lnTo>
                  <a:pt x="2477461" y="2739029"/>
                </a:lnTo>
                <a:lnTo>
                  <a:pt x="2480634" y="2732685"/>
                </a:lnTo>
                <a:lnTo>
                  <a:pt x="2483490" y="2726341"/>
                </a:lnTo>
                <a:lnTo>
                  <a:pt x="2486028" y="2719997"/>
                </a:lnTo>
                <a:lnTo>
                  <a:pt x="2487932" y="2713654"/>
                </a:lnTo>
                <a:lnTo>
                  <a:pt x="2489519" y="2707310"/>
                </a:lnTo>
                <a:lnTo>
                  <a:pt x="2490471" y="2700966"/>
                </a:lnTo>
                <a:lnTo>
                  <a:pt x="2490788" y="2694304"/>
                </a:lnTo>
                <a:close/>
                <a:moveTo>
                  <a:pt x="2490470" y="2686155"/>
                </a:moveTo>
                <a:lnTo>
                  <a:pt x="2490788" y="2691795"/>
                </a:lnTo>
                <a:lnTo>
                  <a:pt x="2490470" y="2693988"/>
                </a:lnTo>
                <a:lnTo>
                  <a:pt x="2490470" y="2690542"/>
                </a:lnTo>
                <a:lnTo>
                  <a:pt x="2490470" y="2686155"/>
                </a:lnTo>
                <a:close/>
                <a:moveTo>
                  <a:pt x="2490416" y="2685242"/>
                </a:moveTo>
                <a:lnTo>
                  <a:pt x="2490470" y="2685528"/>
                </a:lnTo>
                <a:lnTo>
                  <a:pt x="2490470" y="2686155"/>
                </a:lnTo>
                <a:lnTo>
                  <a:pt x="2490416" y="2685242"/>
                </a:lnTo>
                <a:close/>
                <a:moveTo>
                  <a:pt x="1427957" y="2683026"/>
                </a:moveTo>
                <a:lnTo>
                  <a:pt x="1427516" y="2686071"/>
                </a:lnTo>
                <a:lnTo>
                  <a:pt x="1427516" y="2690943"/>
                </a:lnTo>
                <a:lnTo>
                  <a:pt x="1427516" y="2693987"/>
                </a:lnTo>
                <a:lnTo>
                  <a:pt x="1427163" y="2692161"/>
                </a:lnTo>
                <a:lnTo>
                  <a:pt x="1427163" y="2686680"/>
                </a:lnTo>
                <a:lnTo>
                  <a:pt x="1427957" y="2683026"/>
                </a:lnTo>
                <a:close/>
                <a:moveTo>
                  <a:pt x="1430338" y="2671762"/>
                </a:moveTo>
                <a:lnTo>
                  <a:pt x="1428927" y="2676633"/>
                </a:lnTo>
                <a:lnTo>
                  <a:pt x="1428221" y="2681809"/>
                </a:lnTo>
                <a:lnTo>
                  <a:pt x="1427957" y="2683026"/>
                </a:lnTo>
                <a:lnTo>
                  <a:pt x="1428221" y="2681200"/>
                </a:lnTo>
                <a:lnTo>
                  <a:pt x="1428927" y="2676329"/>
                </a:lnTo>
                <a:lnTo>
                  <a:pt x="1430338" y="2671762"/>
                </a:lnTo>
                <a:close/>
                <a:moveTo>
                  <a:pt x="2487613" y="2670175"/>
                </a:moveTo>
                <a:lnTo>
                  <a:pt x="2489200" y="2675815"/>
                </a:lnTo>
                <a:lnTo>
                  <a:pt x="2490153" y="2680828"/>
                </a:lnTo>
                <a:lnTo>
                  <a:pt x="2490416" y="2685242"/>
                </a:lnTo>
                <a:lnTo>
                  <a:pt x="2489518" y="2680515"/>
                </a:lnTo>
                <a:lnTo>
                  <a:pt x="2488883" y="2675502"/>
                </a:lnTo>
                <a:lnTo>
                  <a:pt x="2487613" y="2670175"/>
                </a:lnTo>
                <a:close/>
                <a:moveTo>
                  <a:pt x="2665715" y="2659293"/>
                </a:moveTo>
                <a:lnTo>
                  <a:pt x="2665715" y="2777307"/>
                </a:lnTo>
                <a:lnTo>
                  <a:pt x="2668254" y="2780162"/>
                </a:lnTo>
                <a:lnTo>
                  <a:pt x="2671429" y="2783335"/>
                </a:lnTo>
                <a:lnTo>
                  <a:pt x="2678729" y="2789362"/>
                </a:lnTo>
                <a:lnTo>
                  <a:pt x="2687934" y="2796659"/>
                </a:lnTo>
                <a:lnTo>
                  <a:pt x="2698726" y="2803638"/>
                </a:lnTo>
                <a:lnTo>
                  <a:pt x="2710153" y="2810935"/>
                </a:lnTo>
                <a:lnTo>
                  <a:pt x="2722215" y="2817914"/>
                </a:lnTo>
                <a:lnTo>
                  <a:pt x="2734594" y="2824259"/>
                </a:lnTo>
                <a:lnTo>
                  <a:pt x="2746656" y="2829969"/>
                </a:lnTo>
                <a:lnTo>
                  <a:pt x="2746656" y="2711004"/>
                </a:lnTo>
                <a:lnTo>
                  <a:pt x="2734594" y="2705293"/>
                </a:lnTo>
                <a:lnTo>
                  <a:pt x="2723167" y="2699266"/>
                </a:lnTo>
                <a:lnTo>
                  <a:pt x="2712058" y="2692921"/>
                </a:lnTo>
                <a:lnTo>
                  <a:pt x="2701583" y="2686259"/>
                </a:lnTo>
                <a:lnTo>
                  <a:pt x="2691743" y="2679914"/>
                </a:lnTo>
                <a:lnTo>
                  <a:pt x="2682538" y="2673252"/>
                </a:lnTo>
                <a:lnTo>
                  <a:pt x="2673650" y="2666273"/>
                </a:lnTo>
                <a:lnTo>
                  <a:pt x="2665715" y="2659293"/>
                </a:lnTo>
                <a:close/>
                <a:moveTo>
                  <a:pt x="1925638" y="2592387"/>
                </a:moveTo>
                <a:lnTo>
                  <a:pt x="1925638" y="2662237"/>
                </a:lnTo>
                <a:lnTo>
                  <a:pt x="1911407" y="2659674"/>
                </a:lnTo>
                <a:lnTo>
                  <a:pt x="1894963" y="2655829"/>
                </a:lnTo>
                <a:lnTo>
                  <a:pt x="1887057" y="2653907"/>
                </a:lnTo>
                <a:lnTo>
                  <a:pt x="1880100" y="2652304"/>
                </a:lnTo>
                <a:lnTo>
                  <a:pt x="1873459" y="2650062"/>
                </a:lnTo>
                <a:lnTo>
                  <a:pt x="1867451" y="2647498"/>
                </a:lnTo>
                <a:lnTo>
                  <a:pt x="1861442" y="2644935"/>
                </a:lnTo>
                <a:lnTo>
                  <a:pt x="1856383" y="2641090"/>
                </a:lnTo>
                <a:lnTo>
                  <a:pt x="1853220" y="2639168"/>
                </a:lnTo>
                <a:lnTo>
                  <a:pt x="1851007" y="2636925"/>
                </a:lnTo>
                <a:lnTo>
                  <a:pt x="1848793" y="2634041"/>
                </a:lnTo>
                <a:lnTo>
                  <a:pt x="1847844" y="2631798"/>
                </a:lnTo>
                <a:lnTo>
                  <a:pt x="1846579" y="2628914"/>
                </a:lnTo>
                <a:lnTo>
                  <a:pt x="1846263" y="2626671"/>
                </a:lnTo>
                <a:lnTo>
                  <a:pt x="1846263" y="2623788"/>
                </a:lnTo>
                <a:lnTo>
                  <a:pt x="1846579" y="2621224"/>
                </a:lnTo>
                <a:lnTo>
                  <a:pt x="1847528" y="2618661"/>
                </a:lnTo>
                <a:lnTo>
                  <a:pt x="1848477" y="2616098"/>
                </a:lnTo>
                <a:lnTo>
                  <a:pt x="1850374" y="2613855"/>
                </a:lnTo>
                <a:lnTo>
                  <a:pt x="1852588" y="2611292"/>
                </a:lnTo>
                <a:lnTo>
                  <a:pt x="1855118" y="2609369"/>
                </a:lnTo>
                <a:lnTo>
                  <a:pt x="1858280" y="2607447"/>
                </a:lnTo>
                <a:lnTo>
                  <a:pt x="1861759" y="2605524"/>
                </a:lnTo>
                <a:lnTo>
                  <a:pt x="1865870" y="2603922"/>
                </a:lnTo>
                <a:lnTo>
                  <a:pt x="1872194" y="2601359"/>
                </a:lnTo>
                <a:lnTo>
                  <a:pt x="1878835" y="2599436"/>
                </a:lnTo>
                <a:lnTo>
                  <a:pt x="1885792" y="2597834"/>
                </a:lnTo>
                <a:lnTo>
                  <a:pt x="1893382" y="2596232"/>
                </a:lnTo>
                <a:lnTo>
                  <a:pt x="1901288" y="2594951"/>
                </a:lnTo>
                <a:lnTo>
                  <a:pt x="1909194" y="2593989"/>
                </a:lnTo>
                <a:lnTo>
                  <a:pt x="1925638" y="2592387"/>
                </a:lnTo>
                <a:close/>
                <a:moveTo>
                  <a:pt x="3178346" y="2558733"/>
                </a:moveTo>
                <a:lnTo>
                  <a:pt x="3178346" y="2673668"/>
                </a:lnTo>
                <a:lnTo>
                  <a:pt x="3201835" y="2674303"/>
                </a:lnTo>
                <a:lnTo>
                  <a:pt x="3225959" y="2674303"/>
                </a:lnTo>
                <a:lnTo>
                  <a:pt x="3258970" y="2673986"/>
                </a:lnTo>
                <a:lnTo>
                  <a:pt x="3258970" y="2559368"/>
                </a:lnTo>
                <a:lnTo>
                  <a:pt x="3225641" y="2559686"/>
                </a:lnTo>
                <a:lnTo>
                  <a:pt x="3201835" y="2559368"/>
                </a:lnTo>
                <a:lnTo>
                  <a:pt x="3178346" y="2558733"/>
                </a:lnTo>
                <a:close/>
                <a:moveTo>
                  <a:pt x="2609850" y="2552700"/>
                </a:moveTo>
                <a:lnTo>
                  <a:pt x="2613342" y="2559045"/>
                </a:lnTo>
                <a:lnTo>
                  <a:pt x="2617468" y="2564438"/>
                </a:lnTo>
                <a:lnTo>
                  <a:pt x="2621594" y="2570466"/>
                </a:lnTo>
                <a:lnTo>
                  <a:pt x="2626038" y="2576176"/>
                </a:lnTo>
                <a:lnTo>
                  <a:pt x="2631117" y="2581886"/>
                </a:lnTo>
                <a:lnTo>
                  <a:pt x="2635878" y="2587280"/>
                </a:lnTo>
                <a:lnTo>
                  <a:pt x="2641274" y="2592673"/>
                </a:lnTo>
                <a:lnTo>
                  <a:pt x="2646988" y="2598383"/>
                </a:lnTo>
                <a:lnTo>
                  <a:pt x="2658732" y="2608535"/>
                </a:lnTo>
                <a:lnTo>
                  <a:pt x="2671746" y="2618686"/>
                </a:lnTo>
                <a:lnTo>
                  <a:pt x="2685712" y="2628204"/>
                </a:lnTo>
                <a:lnTo>
                  <a:pt x="2700631" y="2637721"/>
                </a:lnTo>
                <a:lnTo>
                  <a:pt x="2715867" y="2646921"/>
                </a:lnTo>
                <a:lnTo>
                  <a:pt x="2732372" y="2655486"/>
                </a:lnTo>
                <a:lnTo>
                  <a:pt x="2749830" y="2663735"/>
                </a:lnTo>
                <a:lnTo>
                  <a:pt x="2767923" y="2671666"/>
                </a:lnTo>
                <a:lnTo>
                  <a:pt x="2786650" y="2679280"/>
                </a:lnTo>
                <a:lnTo>
                  <a:pt x="2805695" y="2686576"/>
                </a:lnTo>
                <a:lnTo>
                  <a:pt x="2826009" y="2693238"/>
                </a:lnTo>
                <a:lnTo>
                  <a:pt x="2846959" y="2699583"/>
                </a:lnTo>
                <a:lnTo>
                  <a:pt x="2867591" y="2705611"/>
                </a:lnTo>
                <a:lnTo>
                  <a:pt x="2889492" y="2711321"/>
                </a:lnTo>
                <a:lnTo>
                  <a:pt x="2912029" y="2716714"/>
                </a:lnTo>
                <a:lnTo>
                  <a:pt x="2934248" y="2721790"/>
                </a:lnTo>
                <a:lnTo>
                  <a:pt x="2957102" y="2725914"/>
                </a:lnTo>
                <a:lnTo>
                  <a:pt x="2980908" y="2730355"/>
                </a:lnTo>
                <a:lnTo>
                  <a:pt x="3004396" y="2733845"/>
                </a:lnTo>
                <a:lnTo>
                  <a:pt x="3028203" y="2737335"/>
                </a:lnTo>
                <a:lnTo>
                  <a:pt x="3052644" y="2740190"/>
                </a:lnTo>
                <a:lnTo>
                  <a:pt x="3077084" y="2743045"/>
                </a:lnTo>
                <a:lnTo>
                  <a:pt x="3101525" y="2744949"/>
                </a:lnTo>
                <a:lnTo>
                  <a:pt x="3125966" y="2746852"/>
                </a:lnTo>
                <a:lnTo>
                  <a:pt x="3150725" y="2748121"/>
                </a:lnTo>
                <a:lnTo>
                  <a:pt x="3175800" y="2749390"/>
                </a:lnTo>
                <a:lnTo>
                  <a:pt x="3200559" y="2750024"/>
                </a:lnTo>
                <a:lnTo>
                  <a:pt x="3225317" y="2750024"/>
                </a:lnTo>
                <a:lnTo>
                  <a:pt x="3246266" y="2750024"/>
                </a:lnTo>
                <a:lnTo>
                  <a:pt x="3267216" y="2749707"/>
                </a:lnTo>
                <a:lnTo>
                  <a:pt x="3288165" y="2748755"/>
                </a:lnTo>
                <a:lnTo>
                  <a:pt x="3308797" y="2747804"/>
                </a:lnTo>
                <a:lnTo>
                  <a:pt x="3329429" y="2746535"/>
                </a:lnTo>
                <a:lnTo>
                  <a:pt x="3350378" y="2744949"/>
                </a:lnTo>
                <a:lnTo>
                  <a:pt x="3371010" y="2743362"/>
                </a:lnTo>
                <a:lnTo>
                  <a:pt x="3391325" y="2741459"/>
                </a:lnTo>
                <a:lnTo>
                  <a:pt x="3411957" y="2738921"/>
                </a:lnTo>
                <a:lnTo>
                  <a:pt x="3431954" y="2736383"/>
                </a:lnTo>
                <a:lnTo>
                  <a:pt x="3451951" y="2733528"/>
                </a:lnTo>
                <a:lnTo>
                  <a:pt x="3471948" y="2730355"/>
                </a:lnTo>
                <a:lnTo>
                  <a:pt x="3491628" y="2726866"/>
                </a:lnTo>
                <a:lnTo>
                  <a:pt x="3510990" y="2723376"/>
                </a:lnTo>
                <a:lnTo>
                  <a:pt x="3530035" y="2719252"/>
                </a:lnTo>
                <a:lnTo>
                  <a:pt x="3548763" y="2715128"/>
                </a:lnTo>
                <a:lnTo>
                  <a:pt x="3567173" y="2710369"/>
                </a:lnTo>
                <a:lnTo>
                  <a:pt x="3585265" y="2705611"/>
                </a:lnTo>
                <a:lnTo>
                  <a:pt x="3603041" y="2700852"/>
                </a:lnTo>
                <a:lnTo>
                  <a:pt x="3620498" y="2695142"/>
                </a:lnTo>
                <a:lnTo>
                  <a:pt x="3637004" y="2689749"/>
                </a:lnTo>
                <a:lnTo>
                  <a:pt x="3653510" y="2683721"/>
                </a:lnTo>
                <a:lnTo>
                  <a:pt x="3669698" y="2678011"/>
                </a:lnTo>
                <a:lnTo>
                  <a:pt x="3685251" y="2671349"/>
                </a:lnTo>
                <a:lnTo>
                  <a:pt x="3700170" y="2665004"/>
                </a:lnTo>
                <a:lnTo>
                  <a:pt x="3714770" y="2657707"/>
                </a:lnTo>
                <a:lnTo>
                  <a:pt x="3728419" y="2650728"/>
                </a:lnTo>
                <a:lnTo>
                  <a:pt x="3741751" y="2643114"/>
                </a:lnTo>
                <a:lnTo>
                  <a:pt x="3754765" y="2635818"/>
                </a:lnTo>
                <a:lnTo>
                  <a:pt x="3767144" y="2627886"/>
                </a:lnTo>
                <a:lnTo>
                  <a:pt x="3778571" y="2619638"/>
                </a:lnTo>
                <a:lnTo>
                  <a:pt x="3789363" y="2611073"/>
                </a:lnTo>
                <a:lnTo>
                  <a:pt x="3789363" y="2718935"/>
                </a:lnTo>
                <a:lnTo>
                  <a:pt x="3788728" y="2718935"/>
                </a:lnTo>
                <a:lnTo>
                  <a:pt x="3788411" y="2728135"/>
                </a:lnTo>
                <a:lnTo>
                  <a:pt x="3787776" y="2733528"/>
                </a:lnTo>
                <a:lnTo>
                  <a:pt x="3786506" y="2738921"/>
                </a:lnTo>
                <a:lnTo>
                  <a:pt x="3785237" y="2744314"/>
                </a:lnTo>
                <a:lnTo>
                  <a:pt x="3783332" y="2749707"/>
                </a:lnTo>
                <a:lnTo>
                  <a:pt x="3781428" y="2755100"/>
                </a:lnTo>
                <a:lnTo>
                  <a:pt x="3778571" y="2760811"/>
                </a:lnTo>
                <a:lnTo>
                  <a:pt x="3775714" y="2765886"/>
                </a:lnTo>
                <a:lnTo>
                  <a:pt x="3772540" y="2770962"/>
                </a:lnTo>
                <a:lnTo>
                  <a:pt x="3769048" y="2776355"/>
                </a:lnTo>
                <a:lnTo>
                  <a:pt x="3765557" y="2781749"/>
                </a:lnTo>
                <a:lnTo>
                  <a:pt x="3761113" y="2786824"/>
                </a:lnTo>
                <a:lnTo>
                  <a:pt x="3756987" y="2791583"/>
                </a:lnTo>
                <a:lnTo>
                  <a:pt x="3752226" y="2796659"/>
                </a:lnTo>
                <a:lnTo>
                  <a:pt x="3747147" y="2801735"/>
                </a:lnTo>
                <a:lnTo>
                  <a:pt x="3741433" y="2806493"/>
                </a:lnTo>
                <a:lnTo>
                  <a:pt x="3736037" y="2811252"/>
                </a:lnTo>
                <a:lnTo>
                  <a:pt x="3723658" y="2820769"/>
                </a:lnTo>
                <a:lnTo>
                  <a:pt x="3710327" y="2829969"/>
                </a:lnTo>
                <a:lnTo>
                  <a:pt x="3696043" y="2838852"/>
                </a:lnTo>
                <a:lnTo>
                  <a:pt x="3680490" y="2847418"/>
                </a:lnTo>
                <a:lnTo>
                  <a:pt x="3663667" y="2855983"/>
                </a:lnTo>
                <a:lnTo>
                  <a:pt x="3646526" y="2863914"/>
                </a:lnTo>
                <a:lnTo>
                  <a:pt x="3627799" y="2871845"/>
                </a:lnTo>
                <a:lnTo>
                  <a:pt x="3608754" y="2879459"/>
                </a:lnTo>
                <a:lnTo>
                  <a:pt x="3588122" y="2886121"/>
                </a:lnTo>
                <a:lnTo>
                  <a:pt x="3566855" y="2892783"/>
                </a:lnTo>
                <a:lnTo>
                  <a:pt x="3544636" y="2899128"/>
                </a:lnTo>
                <a:lnTo>
                  <a:pt x="3522417" y="2905473"/>
                </a:lnTo>
                <a:lnTo>
                  <a:pt x="3498611" y="2910866"/>
                </a:lnTo>
                <a:lnTo>
                  <a:pt x="3474170" y="2915942"/>
                </a:lnTo>
                <a:lnTo>
                  <a:pt x="3449412" y="2920383"/>
                </a:lnTo>
                <a:lnTo>
                  <a:pt x="3423701" y="2924824"/>
                </a:lnTo>
                <a:lnTo>
                  <a:pt x="3397356" y="2928631"/>
                </a:lnTo>
                <a:lnTo>
                  <a:pt x="3370376" y="2931804"/>
                </a:lnTo>
                <a:lnTo>
                  <a:pt x="3343395" y="2934976"/>
                </a:lnTo>
                <a:lnTo>
                  <a:pt x="3315146" y="2937197"/>
                </a:lnTo>
                <a:lnTo>
                  <a:pt x="3286896" y="2938783"/>
                </a:lnTo>
                <a:lnTo>
                  <a:pt x="3258011" y="2940369"/>
                </a:lnTo>
                <a:lnTo>
                  <a:pt x="3228491" y="2941321"/>
                </a:lnTo>
                <a:lnTo>
                  <a:pt x="3198972" y="2941638"/>
                </a:lnTo>
                <a:lnTo>
                  <a:pt x="3168500" y="2941321"/>
                </a:lnTo>
                <a:lnTo>
                  <a:pt x="3138663" y="2940369"/>
                </a:lnTo>
                <a:lnTo>
                  <a:pt x="3109143" y="2938783"/>
                </a:lnTo>
                <a:lnTo>
                  <a:pt x="3080259" y="2936880"/>
                </a:lnTo>
                <a:lnTo>
                  <a:pt x="3051374" y="2934659"/>
                </a:lnTo>
                <a:lnTo>
                  <a:pt x="3023441" y="2931487"/>
                </a:lnTo>
                <a:lnTo>
                  <a:pt x="2996144" y="2927997"/>
                </a:lnTo>
                <a:lnTo>
                  <a:pt x="2969481" y="2923873"/>
                </a:lnTo>
                <a:lnTo>
                  <a:pt x="2943453" y="2919431"/>
                </a:lnTo>
                <a:lnTo>
                  <a:pt x="2917742" y="2914355"/>
                </a:lnTo>
                <a:lnTo>
                  <a:pt x="2892984" y="2909280"/>
                </a:lnTo>
                <a:lnTo>
                  <a:pt x="2869178" y="2903252"/>
                </a:lnTo>
                <a:lnTo>
                  <a:pt x="2846007" y="2897224"/>
                </a:lnTo>
                <a:lnTo>
                  <a:pt x="2823470" y="2890880"/>
                </a:lnTo>
                <a:lnTo>
                  <a:pt x="2802203" y="2883583"/>
                </a:lnTo>
                <a:lnTo>
                  <a:pt x="2781889" y="2876286"/>
                </a:lnTo>
                <a:lnTo>
                  <a:pt x="2762527" y="2868673"/>
                </a:lnTo>
                <a:lnTo>
                  <a:pt x="2743799" y="2860424"/>
                </a:lnTo>
                <a:lnTo>
                  <a:pt x="2726024" y="2852176"/>
                </a:lnTo>
                <a:lnTo>
                  <a:pt x="2709518" y="2843611"/>
                </a:lnTo>
                <a:lnTo>
                  <a:pt x="2694600" y="2834411"/>
                </a:lnTo>
                <a:lnTo>
                  <a:pt x="2679999" y="2824893"/>
                </a:lnTo>
                <a:lnTo>
                  <a:pt x="2666985" y="2815376"/>
                </a:lnTo>
                <a:lnTo>
                  <a:pt x="2660954" y="2810935"/>
                </a:lnTo>
                <a:lnTo>
                  <a:pt x="2655240" y="2805542"/>
                </a:lnTo>
                <a:lnTo>
                  <a:pt x="2650162" y="2800466"/>
                </a:lnTo>
                <a:lnTo>
                  <a:pt x="2645083" y="2795390"/>
                </a:lnTo>
                <a:lnTo>
                  <a:pt x="2639687" y="2790314"/>
                </a:lnTo>
                <a:lnTo>
                  <a:pt x="2635561" y="2785238"/>
                </a:lnTo>
                <a:lnTo>
                  <a:pt x="2631434" y="2780162"/>
                </a:lnTo>
                <a:lnTo>
                  <a:pt x="2627625" y="2774452"/>
                </a:lnTo>
                <a:lnTo>
                  <a:pt x="2624134" y="2769376"/>
                </a:lnTo>
                <a:lnTo>
                  <a:pt x="2620960" y="2763983"/>
                </a:lnTo>
                <a:lnTo>
                  <a:pt x="2618103" y="2758273"/>
                </a:lnTo>
                <a:lnTo>
                  <a:pt x="2615881" y="2752880"/>
                </a:lnTo>
                <a:lnTo>
                  <a:pt x="2613659" y="2747169"/>
                </a:lnTo>
                <a:lnTo>
                  <a:pt x="2612072" y="2741776"/>
                </a:lnTo>
                <a:lnTo>
                  <a:pt x="2610485" y="2736383"/>
                </a:lnTo>
                <a:lnTo>
                  <a:pt x="2609850" y="2730355"/>
                </a:lnTo>
                <a:lnTo>
                  <a:pt x="2609215" y="2724962"/>
                </a:lnTo>
                <a:lnTo>
                  <a:pt x="2609215" y="2718935"/>
                </a:lnTo>
                <a:lnTo>
                  <a:pt x="2608580" y="2719252"/>
                </a:lnTo>
                <a:lnTo>
                  <a:pt x="2608580" y="2573004"/>
                </a:lnTo>
                <a:lnTo>
                  <a:pt x="2608263" y="2569197"/>
                </a:lnTo>
                <a:lnTo>
                  <a:pt x="2608580" y="2560949"/>
                </a:lnTo>
                <a:lnTo>
                  <a:pt x="2609850" y="2552700"/>
                </a:lnTo>
                <a:close/>
                <a:moveTo>
                  <a:pt x="3016148" y="2544763"/>
                </a:moveTo>
                <a:lnTo>
                  <a:pt x="3016148" y="2660333"/>
                </a:lnTo>
                <a:lnTo>
                  <a:pt x="3035827" y="2662556"/>
                </a:lnTo>
                <a:lnTo>
                  <a:pt x="3056142" y="2665096"/>
                </a:lnTo>
                <a:lnTo>
                  <a:pt x="3076456" y="2667318"/>
                </a:lnTo>
                <a:lnTo>
                  <a:pt x="3097406" y="2669223"/>
                </a:lnTo>
                <a:lnTo>
                  <a:pt x="3097406" y="2553971"/>
                </a:lnTo>
                <a:lnTo>
                  <a:pt x="3076456" y="2552066"/>
                </a:lnTo>
                <a:lnTo>
                  <a:pt x="3056142" y="2549843"/>
                </a:lnTo>
                <a:lnTo>
                  <a:pt x="3035827" y="2547303"/>
                </a:lnTo>
                <a:lnTo>
                  <a:pt x="3016148" y="2544763"/>
                </a:lnTo>
                <a:close/>
                <a:moveTo>
                  <a:pt x="1938656" y="2540386"/>
                </a:moveTo>
                <a:lnTo>
                  <a:pt x="1936433" y="2540705"/>
                </a:lnTo>
                <a:lnTo>
                  <a:pt x="1933576" y="2540705"/>
                </a:lnTo>
                <a:lnTo>
                  <a:pt x="1931036" y="2541342"/>
                </a:lnTo>
                <a:lnTo>
                  <a:pt x="1929130" y="2542299"/>
                </a:lnTo>
                <a:lnTo>
                  <a:pt x="1927543" y="2542936"/>
                </a:lnTo>
                <a:lnTo>
                  <a:pt x="1926273" y="2543892"/>
                </a:lnTo>
                <a:lnTo>
                  <a:pt x="1925638" y="2545167"/>
                </a:lnTo>
                <a:lnTo>
                  <a:pt x="1925320" y="2546123"/>
                </a:lnTo>
                <a:lnTo>
                  <a:pt x="1925320" y="2565247"/>
                </a:lnTo>
                <a:lnTo>
                  <a:pt x="1910398" y="2566522"/>
                </a:lnTo>
                <a:lnTo>
                  <a:pt x="1895158" y="2568116"/>
                </a:lnTo>
                <a:lnTo>
                  <a:pt x="1881188" y="2570028"/>
                </a:lnTo>
                <a:lnTo>
                  <a:pt x="1867218" y="2572897"/>
                </a:lnTo>
                <a:lnTo>
                  <a:pt x="1853883" y="2575447"/>
                </a:lnTo>
                <a:lnTo>
                  <a:pt x="1841183" y="2578634"/>
                </a:lnTo>
                <a:lnTo>
                  <a:pt x="1829436" y="2582778"/>
                </a:lnTo>
                <a:lnTo>
                  <a:pt x="1818323" y="2586602"/>
                </a:lnTo>
                <a:lnTo>
                  <a:pt x="1810703" y="2590108"/>
                </a:lnTo>
                <a:lnTo>
                  <a:pt x="1803718" y="2594252"/>
                </a:lnTo>
                <a:lnTo>
                  <a:pt x="1797368" y="2598077"/>
                </a:lnTo>
                <a:lnTo>
                  <a:pt x="1791970" y="2601902"/>
                </a:lnTo>
                <a:lnTo>
                  <a:pt x="1787208" y="2606045"/>
                </a:lnTo>
                <a:lnTo>
                  <a:pt x="1783398" y="2610507"/>
                </a:lnTo>
                <a:lnTo>
                  <a:pt x="1780223" y="2614651"/>
                </a:lnTo>
                <a:lnTo>
                  <a:pt x="1777683" y="2619113"/>
                </a:lnTo>
                <a:lnTo>
                  <a:pt x="1776096" y="2623894"/>
                </a:lnTo>
                <a:lnTo>
                  <a:pt x="1775460" y="2628038"/>
                </a:lnTo>
                <a:lnTo>
                  <a:pt x="1775460" y="2632500"/>
                </a:lnTo>
                <a:lnTo>
                  <a:pt x="1776096" y="2637281"/>
                </a:lnTo>
                <a:lnTo>
                  <a:pt x="1777683" y="2641743"/>
                </a:lnTo>
                <a:lnTo>
                  <a:pt x="1780223" y="2645887"/>
                </a:lnTo>
                <a:lnTo>
                  <a:pt x="1783716" y="2650349"/>
                </a:lnTo>
                <a:lnTo>
                  <a:pt x="1787526" y="2654811"/>
                </a:lnTo>
                <a:lnTo>
                  <a:pt x="1792288" y="2658317"/>
                </a:lnTo>
                <a:lnTo>
                  <a:pt x="1797368" y="2661823"/>
                </a:lnTo>
                <a:lnTo>
                  <a:pt x="1803400" y="2665329"/>
                </a:lnTo>
                <a:lnTo>
                  <a:pt x="1809750" y="2668517"/>
                </a:lnTo>
                <a:lnTo>
                  <a:pt x="1816736" y="2671704"/>
                </a:lnTo>
                <a:lnTo>
                  <a:pt x="1824356" y="2674573"/>
                </a:lnTo>
                <a:lnTo>
                  <a:pt x="1832610" y="2677441"/>
                </a:lnTo>
                <a:lnTo>
                  <a:pt x="1840866" y="2679354"/>
                </a:lnTo>
                <a:lnTo>
                  <a:pt x="1872933" y="2686047"/>
                </a:lnTo>
                <a:lnTo>
                  <a:pt x="1925320" y="2696565"/>
                </a:lnTo>
                <a:lnTo>
                  <a:pt x="1925320" y="2778798"/>
                </a:lnTo>
                <a:lnTo>
                  <a:pt x="1911668" y="2777204"/>
                </a:lnTo>
                <a:lnTo>
                  <a:pt x="1899603" y="2774973"/>
                </a:lnTo>
                <a:lnTo>
                  <a:pt x="1885316" y="2772742"/>
                </a:lnTo>
                <a:lnTo>
                  <a:pt x="1870393" y="2769236"/>
                </a:lnTo>
                <a:lnTo>
                  <a:pt x="1856740" y="2765093"/>
                </a:lnTo>
                <a:lnTo>
                  <a:pt x="1844676" y="2760949"/>
                </a:lnTo>
                <a:lnTo>
                  <a:pt x="1841183" y="2759674"/>
                </a:lnTo>
                <a:lnTo>
                  <a:pt x="1838008" y="2758399"/>
                </a:lnTo>
                <a:lnTo>
                  <a:pt x="1835786" y="2757443"/>
                </a:lnTo>
                <a:lnTo>
                  <a:pt x="1835150" y="2756805"/>
                </a:lnTo>
                <a:lnTo>
                  <a:pt x="1831658" y="2754893"/>
                </a:lnTo>
                <a:lnTo>
                  <a:pt x="1829753" y="2753618"/>
                </a:lnTo>
                <a:lnTo>
                  <a:pt x="1827848" y="2752662"/>
                </a:lnTo>
                <a:lnTo>
                  <a:pt x="1822768" y="2751387"/>
                </a:lnTo>
                <a:lnTo>
                  <a:pt x="1817688" y="2750431"/>
                </a:lnTo>
                <a:lnTo>
                  <a:pt x="1811656" y="2750112"/>
                </a:lnTo>
                <a:lnTo>
                  <a:pt x="1805623" y="2751068"/>
                </a:lnTo>
                <a:lnTo>
                  <a:pt x="1799908" y="2751706"/>
                </a:lnTo>
                <a:lnTo>
                  <a:pt x="1793876" y="2752981"/>
                </a:lnTo>
                <a:lnTo>
                  <a:pt x="1787843" y="2754893"/>
                </a:lnTo>
                <a:lnTo>
                  <a:pt x="1782763" y="2756805"/>
                </a:lnTo>
                <a:lnTo>
                  <a:pt x="1778636" y="2759355"/>
                </a:lnTo>
                <a:lnTo>
                  <a:pt x="1774508" y="2761586"/>
                </a:lnTo>
                <a:lnTo>
                  <a:pt x="1771650" y="2764455"/>
                </a:lnTo>
                <a:lnTo>
                  <a:pt x="1770698" y="2765730"/>
                </a:lnTo>
                <a:lnTo>
                  <a:pt x="1769746" y="2766686"/>
                </a:lnTo>
                <a:lnTo>
                  <a:pt x="1769428" y="2767961"/>
                </a:lnTo>
                <a:lnTo>
                  <a:pt x="1769428" y="2769555"/>
                </a:lnTo>
                <a:lnTo>
                  <a:pt x="1769428" y="2770830"/>
                </a:lnTo>
                <a:lnTo>
                  <a:pt x="1770380" y="2772105"/>
                </a:lnTo>
                <a:lnTo>
                  <a:pt x="1771016" y="2773061"/>
                </a:lnTo>
                <a:lnTo>
                  <a:pt x="1772603" y="2774336"/>
                </a:lnTo>
                <a:lnTo>
                  <a:pt x="1778000" y="2777842"/>
                </a:lnTo>
                <a:lnTo>
                  <a:pt x="1784668" y="2781348"/>
                </a:lnTo>
                <a:lnTo>
                  <a:pt x="1791970" y="2784535"/>
                </a:lnTo>
                <a:lnTo>
                  <a:pt x="1799273" y="2787723"/>
                </a:lnTo>
                <a:lnTo>
                  <a:pt x="1807846" y="2790591"/>
                </a:lnTo>
                <a:lnTo>
                  <a:pt x="1816418" y="2792822"/>
                </a:lnTo>
                <a:lnTo>
                  <a:pt x="1825943" y="2795691"/>
                </a:lnTo>
                <a:lnTo>
                  <a:pt x="1835786" y="2797603"/>
                </a:lnTo>
                <a:lnTo>
                  <a:pt x="1845946" y="2799516"/>
                </a:lnTo>
                <a:lnTo>
                  <a:pt x="1856740" y="2801747"/>
                </a:lnTo>
                <a:lnTo>
                  <a:pt x="1878648" y="2804934"/>
                </a:lnTo>
                <a:lnTo>
                  <a:pt x="1901508" y="2806846"/>
                </a:lnTo>
                <a:lnTo>
                  <a:pt x="1925320" y="2808440"/>
                </a:lnTo>
                <a:lnTo>
                  <a:pt x="1925320" y="2827245"/>
                </a:lnTo>
                <a:lnTo>
                  <a:pt x="1925638" y="2828520"/>
                </a:lnTo>
                <a:lnTo>
                  <a:pt x="1926273" y="2829476"/>
                </a:lnTo>
                <a:lnTo>
                  <a:pt x="1927543" y="2830433"/>
                </a:lnTo>
                <a:lnTo>
                  <a:pt x="1929130" y="2831389"/>
                </a:lnTo>
                <a:lnTo>
                  <a:pt x="1931036" y="2832026"/>
                </a:lnTo>
                <a:lnTo>
                  <a:pt x="1933576" y="2832664"/>
                </a:lnTo>
                <a:lnTo>
                  <a:pt x="1938656" y="2832982"/>
                </a:lnTo>
                <a:lnTo>
                  <a:pt x="1985328" y="2832982"/>
                </a:lnTo>
                <a:lnTo>
                  <a:pt x="1990726" y="2832664"/>
                </a:lnTo>
                <a:lnTo>
                  <a:pt x="1992630" y="2832026"/>
                </a:lnTo>
                <a:lnTo>
                  <a:pt x="1995170" y="2831389"/>
                </a:lnTo>
                <a:lnTo>
                  <a:pt x="1996758" y="2830433"/>
                </a:lnTo>
                <a:lnTo>
                  <a:pt x="1997710" y="2829476"/>
                </a:lnTo>
                <a:lnTo>
                  <a:pt x="1998663" y="2828520"/>
                </a:lnTo>
                <a:lnTo>
                  <a:pt x="1998980" y="2827245"/>
                </a:lnTo>
                <a:lnTo>
                  <a:pt x="1998980" y="2808121"/>
                </a:lnTo>
                <a:lnTo>
                  <a:pt x="2013586" y="2806846"/>
                </a:lnTo>
                <a:lnTo>
                  <a:pt x="2027873" y="2805572"/>
                </a:lnTo>
                <a:lnTo>
                  <a:pt x="2041526" y="2803978"/>
                </a:lnTo>
                <a:lnTo>
                  <a:pt x="2054543" y="2801747"/>
                </a:lnTo>
                <a:lnTo>
                  <a:pt x="2067243" y="2799197"/>
                </a:lnTo>
                <a:lnTo>
                  <a:pt x="2078673" y="2796966"/>
                </a:lnTo>
                <a:lnTo>
                  <a:pt x="2089786" y="2793778"/>
                </a:lnTo>
                <a:lnTo>
                  <a:pt x="2099310" y="2790272"/>
                </a:lnTo>
                <a:lnTo>
                  <a:pt x="2106930" y="2787085"/>
                </a:lnTo>
                <a:lnTo>
                  <a:pt x="2114233" y="2783898"/>
                </a:lnTo>
                <a:lnTo>
                  <a:pt x="2120900" y="2779754"/>
                </a:lnTo>
                <a:lnTo>
                  <a:pt x="2126933" y="2776248"/>
                </a:lnTo>
                <a:lnTo>
                  <a:pt x="2132013" y="2772423"/>
                </a:lnTo>
                <a:lnTo>
                  <a:pt x="2136776" y="2768280"/>
                </a:lnTo>
                <a:lnTo>
                  <a:pt x="2140586" y="2764136"/>
                </a:lnTo>
                <a:lnTo>
                  <a:pt x="2143760" y="2759674"/>
                </a:lnTo>
                <a:lnTo>
                  <a:pt x="2145983" y="2755212"/>
                </a:lnTo>
                <a:lnTo>
                  <a:pt x="2147570" y="2751068"/>
                </a:lnTo>
                <a:lnTo>
                  <a:pt x="2148840" y="2746606"/>
                </a:lnTo>
                <a:lnTo>
                  <a:pt x="2149158" y="2742144"/>
                </a:lnTo>
                <a:lnTo>
                  <a:pt x="2148523" y="2737363"/>
                </a:lnTo>
                <a:lnTo>
                  <a:pt x="2147253" y="2733219"/>
                </a:lnTo>
                <a:lnTo>
                  <a:pt x="2145030" y="2728757"/>
                </a:lnTo>
                <a:lnTo>
                  <a:pt x="2141856" y="2723976"/>
                </a:lnTo>
                <a:lnTo>
                  <a:pt x="2140268" y="2721745"/>
                </a:lnTo>
                <a:lnTo>
                  <a:pt x="2137728" y="2719833"/>
                </a:lnTo>
                <a:lnTo>
                  <a:pt x="2132648" y="2715370"/>
                </a:lnTo>
                <a:lnTo>
                  <a:pt x="2126298" y="2711227"/>
                </a:lnTo>
                <a:lnTo>
                  <a:pt x="2119630" y="2707721"/>
                </a:lnTo>
                <a:lnTo>
                  <a:pt x="2111693" y="2704215"/>
                </a:lnTo>
                <a:lnTo>
                  <a:pt x="2103438" y="2701027"/>
                </a:lnTo>
                <a:lnTo>
                  <a:pt x="2094548" y="2697840"/>
                </a:lnTo>
                <a:lnTo>
                  <a:pt x="2084706" y="2694653"/>
                </a:lnTo>
                <a:lnTo>
                  <a:pt x="2074863" y="2692103"/>
                </a:lnTo>
                <a:lnTo>
                  <a:pt x="2064068" y="2689553"/>
                </a:lnTo>
                <a:lnTo>
                  <a:pt x="2042796" y="2684772"/>
                </a:lnTo>
                <a:lnTo>
                  <a:pt x="2020570" y="2680310"/>
                </a:lnTo>
                <a:lnTo>
                  <a:pt x="1998980" y="2676485"/>
                </a:lnTo>
                <a:lnTo>
                  <a:pt x="1998980" y="2594571"/>
                </a:lnTo>
                <a:lnTo>
                  <a:pt x="2018030" y="2596802"/>
                </a:lnTo>
                <a:lnTo>
                  <a:pt x="2025016" y="2598077"/>
                </a:lnTo>
                <a:lnTo>
                  <a:pt x="2032000" y="2599670"/>
                </a:lnTo>
                <a:lnTo>
                  <a:pt x="2047240" y="2603495"/>
                </a:lnTo>
                <a:lnTo>
                  <a:pt x="2061846" y="2607958"/>
                </a:lnTo>
                <a:lnTo>
                  <a:pt x="2073593" y="2612420"/>
                </a:lnTo>
                <a:lnTo>
                  <a:pt x="2080260" y="2614970"/>
                </a:lnTo>
                <a:lnTo>
                  <a:pt x="2082483" y="2616245"/>
                </a:lnTo>
                <a:lnTo>
                  <a:pt x="2083118" y="2616245"/>
                </a:lnTo>
                <a:lnTo>
                  <a:pt x="2086610" y="2618794"/>
                </a:lnTo>
                <a:lnTo>
                  <a:pt x="2088516" y="2619751"/>
                </a:lnTo>
                <a:lnTo>
                  <a:pt x="2090420" y="2621026"/>
                </a:lnTo>
                <a:lnTo>
                  <a:pt x="2095183" y="2622300"/>
                </a:lnTo>
                <a:lnTo>
                  <a:pt x="2100898" y="2622938"/>
                </a:lnTo>
                <a:lnTo>
                  <a:pt x="2106613" y="2622938"/>
                </a:lnTo>
                <a:lnTo>
                  <a:pt x="2112646" y="2622619"/>
                </a:lnTo>
                <a:lnTo>
                  <a:pt x="2118360" y="2621982"/>
                </a:lnTo>
                <a:lnTo>
                  <a:pt x="2124393" y="2620388"/>
                </a:lnTo>
                <a:lnTo>
                  <a:pt x="2129790" y="2618794"/>
                </a:lnTo>
                <a:lnTo>
                  <a:pt x="2135188" y="2616563"/>
                </a:lnTo>
                <a:lnTo>
                  <a:pt x="2139633" y="2614332"/>
                </a:lnTo>
                <a:lnTo>
                  <a:pt x="2143760" y="2612101"/>
                </a:lnTo>
                <a:lnTo>
                  <a:pt x="2146618" y="2609232"/>
                </a:lnTo>
                <a:lnTo>
                  <a:pt x="2147570" y="2607958"/>
                </a:lnTo>
                <a:lnTo>
                  <a:pt x="2148523" y="2606683"/>
                </a:lnTo>
                <a:lnTo>
                  <a:pt x="2148840" y="2605089"/>
                </a:lnTo>
                <a:lnTo>
                  <a:pt x="2148840" y="2604133"/>
                </a:lnTo>
                <a:lnTo>
                  <a:pt x="2148523" y="2602858"/>
                </a:lnTo>
                <a:lnTo>
                  <a:pt x="2148206" y="2601583"/>
                </a:lnTo>
                <a:lnTo>
                  <a:pt x="2146936" y="2600627"/>
                </a:lnTo>
                <a:lnTo>
                  <a:pt x="2145666" y="2599352"/>
                </a:lnTo>
                <a:lnTo>
                  <a:pt x="2141220" y="2596483"/>
                </a:lnTo>
                <a:lnTo>
                  <a:pt x="2136776" y="2593615"/>
                </a:lnTo>
                <a:lnTo>
                  <a:pt x="2131060" y="2591383"/>
                </a:lnTo>
                <a:lnTo>
                  <a:pt x="2125663" y="2588515"/>
                </a:lnTo>
                <a:lnTo>
                  <a:pt x="2112646" y="2583734"/>
                </a:lnTo>
                <a:lnTo>
                  <a:pt x="2098358" y="2579590"/>
                </a:lnTo>
                <a:lnTo>
                  <a:pt x="2083436" y="2575766"/>
                </a:lnTo>
                <a:lnTo>
                  <a:pt x="2067878" y="2572259"/>
                </a:lnTo>
                <a:lnTo>
                  <a:pt x="2052638" y="2569710"/>
                </a:lnTo>
                <a:lnTo>
                  <a:pt x="2038033" y="2567479"/>
                </a:lnTo>
                <a:lnTo>
                  <a:pt x="2018666" y="2565566"/>
                </a:lnTo>
                <a:lnTo>
                  <a:pt x="1998980" y="2564291"/>
                </a:lnTo>
                <a:lnTo>
                  <a:pt x="1998980" y="2546123"/>
                </a:lnTo>
                <a:lnTo>
                  <a:pt x="1998663" y="2545167"/>
                </a:lnTo>
                <a:lnTo>
                  <a:pt x="1997710" y="2543892"/>
                </a:lnTo>
                <a:lnTo>
                  <a:pt x="1996758" y="2542936"/>
                </a:lnTo>
                <a:lnTo>
                  <a:pt x="1995170" y="2542299"/>
                </a:lnTo>
                <a:lnTo>
                  <a:pt x="1992630" y="2541342"/>
                </a:lnTo>
                <a:lnTo>
                  <a:pt x="1990726" y="2540705"/>
                </a:lnTo>
                <a:lnTo>
                  <a:pt x="1987868" y="2540705"/>
                </a:lnTo>
                <a:lnTo>
                  <a:pt x="1985328" y="2540386"/>
                </a:lnTo>
                <a:lnTo>
                  <a:pt x="1938656" y="2540386"/>
                </a:lnTo>
                <a:close/>
                <a:moveTo>
                  <a:pt x="1959293" y="2522537"/>
                </a:moveTo>
                <a:lnTo>
                  <a:pt x="1982788" y="2522856"/>
                </a:lnTo>
                <a:lnTo>
                  <a:pt x="2005966" y="2523493"/>
                </a:lnTo>
                <a:lnTo>
                  <a:pt x="2028826" y="2524450"/>
                </a:lnTo>
                <a:lnTo>
                  <a:pt x="2051368" y="2526043"/>
                </a:lnTo>
                <a:lnTo>
                  <a:pt x="2073910" y="2527637"/>
                </a:lnTo>
                <a:lnTo>
                  <a:pt x="2095500" y="2529868"/>
                </a:lnTo>
                <a:lnTo>
                  <a:pt x="2116773" y="2532737"/>
                </a:lnTo>
                <a:lnTo>
                  <a:pt x="2137728" y="2535605"/>
                </a:lnTo>
                <a:lnTo>
                  <a:pt x="2158048" y="2538793"/>
                </a:lnTo>
                <a:lnTo>
                  <a:pt x="2177733" y="2542299"/>
                </a:lnTo>
                <a:lnTo>
                  <a:pt x="2197100" y="2546123"/>
                </a:lnTo>
                <a:lnTo>
                  <a:pt x="2215516" y="2550586"/>
                </a:lnTo>
                <a:lnTo>
                  <a:pt x="2233613" y="2555367"/>
                </a:lnTo>
                <a:lnTo>
                  <a:pt x="2251076" y="2560148"/>
                </a:lnTo>
                <a:lnTo>
                  <a:pt x="2267586" y="2565247"/>
                </a:lnTo>
                <a:lnTo>
                  <a:pt x="2283778" y="2570666"/>
                </a:lnTo>
                <a:lnTo>
                  <a:pt x="2298700" y="2576403"/>
                </a:lnTo>
                <a:lnTo>
                  <a:pt x="2313306" y="2582140"/>
                </a:lnTo>
                <a:lnTo>
                  <a:pt x="2326640" y="2588515"/>
                </a:lnTo>
                <a:lnTo>
                  <a:pt x="2339658" y="2594889"/>
                </a:lnTo>
                <a:lnTo>
                  <a:pt x="2351723" y="2601583"/>
                </a:lnTo>
                <a:lnTo>
                  <a:pt x="2362518" y="2608914"/>
                </a:lnTo>
                <a:lnTo>
                  <a:pt x="2372996" y="2615607"/>
                </a:lnTo>
                <a:lnTo>
                  <a:pt x="2381886" y="2622938"/>
                </a:lnTo>
                <a:lnTo>
                  <a:pt x="2390140" y="2630587"/>
                </a:lnTo>
                <a:lnTo>
                  <a:pt x="2397443" y="2638237"/>
                </a:lnTo>
                <a:lnTo>
                  <a:pt x="2403793" y="2645568"/>
                </a:lnTo>
                <a:lnTo>
                  <a:pt x="2406016" y="2649711"/>
                </a:lnTo>
                <a:lnTo>
                  <a:pt x="2408873" y="2653855"/>
                </a:lnTo>
                <a:lnTo>
                  <a:pt x="2410778" y="2657998"/>
                </a:lnTo>
                <a:lnTo>
                  <a:pt x="2412683" y="2661823"/>
                </a:lnTo>
                <a:lnTo>
                  <a:pt x="2414270" y="2665967"/>
                </a:lnTo>
                <a:lnTo>
                  <a:pt x="2415540" y="2670110"/>
                </a:lnTo>
                <a:lnTo>
                  <a:pt x="2416810" y="2674254"/>
                </a:lnTo>
                <a:lnTo>
                  <a:pt x="2417446" y="2678397"/>
                </a:lnTo>
                <a:lnTo>
                  <a:pt x="2417763" y="2682541"/>
                </a:lnTo>
                <a:lnTo>
                  <a:pt x="2417763" y="2686684"/>
                </a:lnTo>
                <a:lnTo>
                  <a:pt x="2417763" y="2691147"/>
                </a:lnTo>
                <a:lnTo>
                  <a:pt x="2417446" y="2694971"/>
                </a:lnTo>
                <a:lnTo>
                  <a:pt x="2416810" y="2699434"/>
                </a:lnTo>
                <a:lnTo>
                  <a:pt x="2415540" y="2703896"/>
                </a:lnTo>
                <a:lnTo>
                  <a:pt x="2414270" y="2707721"/>
                </a:lnTo>
                <a:lnTo>
                  <a:pt x="2412683" y="2711864"/>
                </a:lnTo>
                <a:lnTo>
                  <a:pt x="2410778" y="2716008"/>
                </a:lnTo>
                <a:lnTo>
                  <a:pt x="2408873" y="2720151"/>
                </a:lnTo>
                <a:lnTo>
                  <a:pt x="2406016" y="2723976"/>
                </a:lnTo>
                <a:lnTo>
                  <a:pt x="2403793" y="2728120"/>
                </a:lnTo>
                <a:lnTo>
                  <a:pt x="2397443" y="2735769"/>
                </a:lnTo>
                <a:lnTo>
                  <a:pt x="2390140" y="2743419"/>
                </a:lnTo>
                <a:lnTo>
                  <a:pt x="2381886" y="2751068"/>
                </a:lnTo>
                <a:lnTo>
                  <a:pt x="2372996" y="2758080"/>
                </a:lnTo>
                <a:lnTo>
                  <a:pt x="2362518" y="2765093"/>
                </a:lnTo>
                <a:lnTo>
                  <a:pt x="2351723" y="2772105"/>
                </a:lnTo>
                <a:lnTo>
                  <a:pt x="2339658" y="2778798"/>
                </a:lnTo>
                <a:lnTo>
                  <a:pt x="2326640" y="2785173"/>
                </a:lnTo>
                <a:lnTo>
                  <a:pt x="2313306" y="2791229"/>
                </a:lnTo>
                <a:lnTo>
                  <a:pt x="2298700" y="2797284"/>
                </a:lnTo>
                <a:lnTo>
                  <a:pt x="2283778" y="2803340"/>
                </a:lnTo>
                <a:lnTo>
                  <a:pt x="2267586" y="2808440"/>
                </a:lnTo>
                <a:lnTo>
                  <a:pt x="2251076" y="2813540"/>
                </a:lnTo>
                <a:lnTo>
                  <a:pt x="2233613" y="2818640"/>
                </a:lnTo>
                <a:lnTo>
                  <a:pt x="2215516" y="2823102"/>
                </a:lnTo>
                <a:lnTo>
                  <a:pt x="2197100" y="2827245"/>
                </a:lnTo>
                <a:lnTo>
                  <a:pt x="2177733" y="2831389"/>
                </a:lnTo>
                <a:lnTo>
                  <a:pt x="2158048" y="2834895"/>
                </a:lnTo>
                <a:lnTo>
                  <a:pt x="2137728" y="2838401"/>
                </a:lnTo>
                <a:lnTo>
                  <a:pt x="2116773" y="2841270"/>
                </a:lnTo>
                <a:lnTo>
                  <a:pt x="2095500" y="2844138"/>
                </a:lnTo>
                <a:lnTo>
                  <a:pt x="2073910" y="2846051"/>
                </a:lnTo>
                <a:lnTo>
                  <a:pt x="2051368" y="2847963"/>
                </a:lnTo>
                <a:lnTo>
                  <a:pt x="2028826" y="2849238"/>
                </a:lnTo>
                <a:lnTo>
                  <a:pt x="2005966" y="2850513"/>
                </a:lnTo>
                <a:lnTo>
                  <a:pt x="1982788" y="2851150"/>
                </a:lnTo>
                <a:lnTo>
                  <a:pt x="1959293" y="2851150"/>
                </a:lnTo>
                <a:lnTo>
                  <a:pt x="1935480" y="2851150"/>
                </a:lnTo>
                <a:lnTo>
                  <a:pt x="1912303" y="2850513"/>
                </a:lnTo>
                <a:lnTo>
                  <a:pt x="1889443" y="2849238"/>
                </a:lnTo>
                <a:lnTo>
                  <a:pt x="1866900" y="2847963"/>
                </a:lnTo>
                <a:lnTo>
                  <a:pt x="1844358" y="2846051"/>
                </a:lnTo>
                <a:lnTo>
                  <a:pt x="1822768" y="2844138"/>
                </a:lnTo>
                <a:lnTo>
                  <a:pt x="1801496" y="2841270"/>
                </a:lnTo>
                <a:lnTo>
                  <a:pt x="1780540" y="2838401"/>
                </a:lnTo>
                <a:lnTo>
                  <a:pt x="1760220" y="2834895"/>
                </a:lnTo>
                <a:lnTo>
                  <a:pt x="1740536" y="2831389"/>
                </a:lnTo>
                <a:lnTo>
                  <a:pt x="1721168" y="2827245"/>
                </a:lnTo>
                <a:lnTo>
                  <a:pt x="1702753" y="2823102"/>
                </a:lnTo>
                <a:lnTo>
                  <a:pt x="1684656" y="2818640"/>
                </a:lnTo>
                <a:lnTo>
                  <a:pt x="1667193" y="2813540"/>
                </a:lnTo>
                <a:lnTo>
                  <a:pt x="1650683" y="2808440"/>
                </a:lnTo>
                <a:lnTo>
                  <a:pt x="1634490" y="2803340"/>
                </a:lnTo>
                <a:lnTo>
                  <a:pt x="1619568" y="2797284"/>
                </a:lnTo>
                <a:lnTo>
                  <a:pt x="1604963" y="2791229"/>
                </a:lnTo>
                <a:lnTo>
                  <a:pt x="1591628" y="2785173"/>
                </a:lnTo>
                <a:lnTo>
                  <a:pt x="1578610" y="2778798"/>
                </a:lnTo>
                <a:lnTo>
                  <a:pt x="1566863" y="2772105"/>
                </a:lnTo>
                <a:lnTo>
                  <a:pt x="1555750" y="2765093"/>
                </a:lnTo>
                <a:lnTo>
                  <a:pt x="1545273" y="2758080"/>
                </a:lnTo>
                <a:lnTo>
                  <a:pt x="1536383" y="2751068"/>
                </a:lnTo>
                <a:lnTo>
                  <a:pt x="1528128" y="2743419"/>
                </a:lnTo>
                <a:lnTo>
                  <a:pt x="1520826" y="2735769"/>
                </a:lnTo>
                <a:lnTo>
                  <a:pt x="1514793" y="2728120"/>
                </a:lnTo>
                <a:lnTo>
                  <a:pt x="1511936" y="2723976"/>
                </a:lnTo>
                <a:lnTo>
                  <a:pt x="1509396" y="2720151"/>
                </a:lnTo>
                <a:lnTo>
                  <a:pt x="1507490" y="2716008"/>
                </a:lnTo>
                <a:lnTo>
                  <a:pt x="1505586" y="2711864"/>
                </a:lnTo>
                <a:lnTo>
                  <a:pt x="1503998" y="2707721"/>
                </a:lnTo>
                <a:lnTo>
                  <a:pt x="1502410" y="2703896"/>
                </a:lnTo>
                <a:lnTo>
                  <a:pt x="1501776" y="2699434"/>
                </a:lnTo>
                <a:lnTo>
                  <a:pt x="1500823" y="2694971"/>
                </a:lnTo>
                <a:lnTo>
                  <a:pt x="1500506" y="2691147"/>
                </a:lnTo>
                <a:lnTo>
                  <a:pt x="1500188" y="2686684"/>
                </a:lnTo>
                <a:lnTo>
                  <a:pt x="1500506" y="2682541"/>
                </a:lnTo>
                <a:lnTo>
                  <a:pt x="1500823" y="2678397"/>
                </a:lnTo>
                <a:lnTo>
                  <a:pt x="1501776" y="2674254"/>
                </a:lnTo>
                <a:lnTo>
                  <a:pt x="1502410" y="2670110"/>
                </a:lnTo>
                <a:lnTo>
                  <a:pt x="1503998" y="2665967"/>
                </a:lnTo>
                <a:lnTo>
                  <a:pt x="1505586" y="2661823"/>
                </a:lnTo>
                <a:lnTo>
                  <a:pt x="1507490" y="2657998"/>
                </a:lnTo>
                <a:lnTo>
                  <a:pt x="1509396" y="2653855"/>
                </a:lnTo>
                <a:lnTo>
                  <a:pt x="1511936" y="2649711"/>
                </a:lnTo>
                <a:lnTo>
                  <a:pt x="1514793" y="2645568"/>
                </a:lnTo>
                <a:lnTo>
                  <a:pt x="1520826" y="2638237"/>
                </a:lnTo>
                <a:lnTo>
                  <a:pt x="1528128" y="2630587"/>
                </a:lnTo>
                <a:lnTo>
                  <a:pt x="1536383" y="2622938"/>
                </a:lnTo>
                <a:lnTo>
                  <a:pt x="1545273" y="2615607"/>
                </a:lnTo>
                <a:lnTo>
                  <a:pt x="1555750" y="2608914"/>
                </a:lnTo>
                <a:lnTo>
                  <a:pt x="1566863" y="2601583"/>
                </a:lnTo>
                <a:lnTo>
                  <a:pt x="1578610" y="2594889"/>
                </a:lnTo>
                <a:lnTo>
                  <a:pt x="1591628" y="2588515"/>
                </a:lnTo>
                <a:lnTo>
                  <a:pt x="1604963" y="2582140"/>
                </a:lnTo>
                <a:lnTo>
                  <a:pt x="1619568" y="2576403"/>
                </a:lnTo>
                <a:lnTo>
                  <a:pt x="1634490" y="2570666"/>
                </a:lnTo>
                <a:lnTo>
                  <a:pt x="1650683" y="2565247"/>
                </a:lnTo>
                <a:lnTo>
                  <a:pt x="1667193" y="2560148"/>
                </a:lnTo>
                <a:lnTo>
                  <a:pt x="1684656" y="2555367"/>
                </a:lnTo>
                <a:lnTo>
                  <a:pt x="1702753" y="2550586"/>
                </a:lnTo>
                <a:lnTo>
                  <a:pt x="1721168" y="2546123"/>
                </a:lnTo>
                <a:lnTo>
                  <a:pt x="1740536" y="2542299"/>
                </a:lnTo>
                <a:lnTo>
                  <a:pt x="1760220" y="2538793"/>
                </a:lnTo>
                <a:lnTo>
                  <a:pt x="1780540" y="2535605"/>
                </a:lnTo>
                <a:lnTo>
                  <a:pt x="1801496" y="2532737"/>
                </a:lnTo>
                <a:lnTo>
                  <a:pt x="1822768" y="2529868"/>
                </a:lnTo>
                <a:lnTo>
                  <a:pt x="1844358" y="2527637"/>
                </a:lnTo>
                <a:lnTo>
                  <a:pt x="1866900" y="2526043"/>
                </a:lnTo>
                <a:lnTo>
                  <a:pt x="1889443" y="2524450"/>
                </a:lnTo>
                <a:lnTo>
                  <a:pt x="1912303" y="2523493"/>
                </a:lnTo>
                <a:lnTo>
                  <a:pt x="1935480" y="2522856"/>
                </a:lnTo>
                <a:lnTo>
                  <a:pt x="1959293" y="2522537"/>
                </a:lnTo>
                <a:close/>
                <a:moveTo>
                  <a:pt x="2854584" y="2507933"/>
                </a:moveTo>
                <a:lnTo>
                  <a:pt x="2854584" y="2625091"/>
                </a:lnTo>
                <a:lnTo>
                  <a:pt x="2873946" y="2630488"/>
                </a:lnTo>
                <a:lnTo>
                  <a:pt x="2893626" y="2636203"/>
                </a:lnTo>
                <a:lnTo>
                  <a:pt x="2914258" y="2640966"/>
                </a:lnTo>
                <a:lnTo>
                  <a:pt x="2935524" y="2645728"/>
                </a:lnTo>
                <a:lnTo>
                  <a:pt x="2935524" y="2529523"/>
                </a:lnTo>
                <a:lnTo>
                  <a:pt x="2914258" y="2524761"/>
                </a:lnTo>
                <a:lnTo>
                  <a:pt x="2893626" y="2519363"/>
                </a:lnTo>
                <a:lnTo>
                  <a:pt x="2873946" y="2513965"/>
                </a:lnTo>
                <a:lnTo>
                  <a:pt x="2854584" y="2507933"/>
                </a:lnTo>
                <a:close/>
                <a:moveTo>
                  <a:pt x="2692385" y="2444750"/>
                </a:moveTo>
                <a:lnTo>
                  <a:pt x="2692385" y="2542223"/>
                </a:lnTo>
                <a:lnTo>
                  <a:pt x="2695241" y="2545081"/>
                </a:lnTo>
                <a:lnTo>
                  <a:pt x="2698098" y="2548256"/>
                </a:lnTo>
                <a:lnTo>
                  <a:pt x="2705399" y="2554923"/>
                </a:lnTo>
                <a:lnTo>
                  <a:pt x="2714921" y="2561591"/>
                </a:lnTo>
                <a:lnTo>
                  <a:pt x="2725078" y="2568576"/>
                </a:lnTo>
                <a:lnTo>
                  <a:pt x="2737140" y="2576196"/>
                </a:lnTo>
                <a:lnTo>
                  <a:pt x="2748884" y="2582863"/>
                </a:lnTo>
                <a:lnTo>
                  <a:pt x="2761581" y="2589213"/>
                </a:lnTo>
                <a:lnTo>
                  <a:pt x="2773325" y="2595246"/>
                </a:lnTo>
                <a:lnTo>
                  <a:pt x="2773325" y="2486343"/>
                </a:lnTo>
                <a:lnTo>
                  <a:pt x="2758407" y="2480628"/>
                </a:lnTo>
                <a:lnTo>
                  <a:pt x="2744441" y="2475230"/>
                </a:lnTo>
                <a:lnTo>
                  <a:pt x="2732379" y="2469198"/>
                </a:lnTo>
                <a:lnTo>
                  <a:pt x="2721269" y="2464118"/>
                </a:lnTo>
                <a:lnTo>
                  <a:pt x="2712064" y="2458720"/>
                </a:lnTo>
                <a:lnTo>
                  <a:pt x="2704446" y="2453958"/>
                </a:lnTo>
                <a:lnTo>
                  <a:pt x="2697781" y="2449195"/>
                </a:lnTo>
                <a:lnTo>
                  <a:pt x="2692385" y="2444750"/>
                </a:lnTo>
                <a:close/>
                <a:moveTo>
                  <a:pt x="3744614" y="2439353"/>
                </a:moveTo>
                <a:lnTo>
                  <a:pt x="3737949" y="2444433"/>
                </a:lnTo>
                <a:lnTo>
                  <a:pt x="3730648" y="2449195"/>
                </a:lnTo>
                <a:lnTo>
                  <a:pt x="3722713" y="2454275"/>
                </a:lnTo>
                <a:lnTo>
                  <a:pt x="3715095" y="2459038"/>
                </a:lnTo>
                <a:lnTo>
                  <a:pt x="3706524" y="2462848"/>
                </a:lnTo>
                <a:lnTo>
                  <a:pt x="3698907" y="2466975"/>
                </a:lnTo>
                <a:lnTo>
                  <a:pt x="3691289" y="2470468"/>
                </a:lnTo>
                <a:lnTo>
                  <a:pt x="3683671" y="2473325"/>
                </a:lnTo>
                <a:lnTo>
                  <a:pt x="3683671" y="2592706"/>
                </a:lnTo>
                <a:lnTo>
                  <a:pt x="3692558" y="2588578"/>
                </a:lnTo>
                <a:lnTo>
                  <a:pt x="3701128" y="2583816"/>
                </a:lnTo>
                <a:lnTo>
                  <a:pt x="3709381" y="2579053"/>
                </a:lnTo>
                <a:lnTo>
                  <a:pt x="3717634" y="2573973"/>
                </a:lnTo>
                <a:lnTo>
                  <a:pt x="3725252" y="2568258"/>
                </a:lnTo>
                <a:lnTo>
                  <a:pt x="3732235" y="2563178"/>
                </a:lnTo>
                <a:lnTo>
                  <a:pt x="3738901" y="2557781"/>
                </a:lnTo>
                <a:lnTo>
                  <a:pt x="3744614" y="2553018"/>
                </a:lnTo>
                <a:lnTo>
                  <a:pt x="3744614" y="2439353"/>
                </a:lnTo>
                <a:close/>
                <a:moveTo>
                  <a:pt x="3151360" y="2322195"/>
                </a:moveTo>
                <a:lnTo>
                  <a:pt x="3151360" y="2437130"/>
                </a:lnTo>
                <a:lnTo>
                  <a:pt x="3174848" y="2437765"/>
                </a:lnTo>
                <a:lnTo>
                  <a:pt x="3198972" y="2437765"/>
                </a:lnTo>
                <a:lnTo>
                  <a:pt x="3215477" y="2437765"/>
                </a:lnTo>
                <a:lnTo>
                  <a:pt x="3231983" y="2437448"/>
                </a:lnTo>
                <a:lnTo>
                  <a:pt x="3231983" y="2322512"/>
                </a:lnTo>
                <a:lnTo>
                  <a:pt x="3198972" y="2323147"/>
                </a:lnTo>
                <a:lnTo>
                  <a:pt x="3174848" y="2323147"/>
                </a:lnTo>
                <a:lnTo>
                  <a:pt x="3151360" y="2322195"/>
                </a:lnTo>
                <a:close/>
                <a:moveTo>
                  <a:pt x="3815080" y="2317750"/>
                </a:moveTo>
                <a:lnTo>
                  <a:pt x="3816033" y="2325370"/>
                </a:lnTo>
                <a:lnTo>
                  <a:pt x="3816350" y="2332673"/>
                </a:lnTo>
                <a:lnTo>
                  <a:pt x="3816350" y="2483803"/>
                </a:lnTo>
                <a:lnTo>
                  <a:pt x="3816033" y="2484438"/>
                </a:lnTo>
                <a:lnTo>
                  <a:pt x="3815398" y="2493010"/>
                </a:lnTo>
                <a:lnTo>
                  <a:pt x="3814763" y="2498408"/>
                </a:lnTo>
                <a:lnTo>
                  <a:pt x="3813493" y="2504123"/>
                </a:lnTo>
                <a:lnTo>
                  <a:pt x="3811906" y="2509520"/>
                </a:lnTo>
                <a:lnTo>
                  <a:pt x="3810319" y="2514600"/>
                </a:lnTo>
                <a:lnTo>
                  <a:pt x="3808097" y="2520316"/>
                </a:lnTo>
                <a:lnTo>
                  <a:pt x="3805558" y="2525713"/>
                </a:lnTo>
                <a:lnTo>
                  <a:pt x="3803019" y="2530793"/>
                </a:lnTo>
                <a:lnTo>
                  <a:pt x="3799844" y="2536508"/>
                </a:lnTo>
                <a:lnTo>
                  <a:pt x="3796036" y="2541588"/>
                </a:lnTo>
                <a:lnTo>
                  <a:pt x="3792226" y="2546668"/>
                </a:lnTo>
                <a:lnTo>
                  <a:pt x="3788418" y="2551748"/>
                </a:lnTo>
                <a:lnTo>
                  <a:pt x="3783974" y="2556828"/>
                </a:lnTo>
                <a:lnTo>
                  <a:pt x="3779212" y="2561591"/>
                </a:lnTo>
                <a:lnTo>
                  <a:pt x="3774134" y="2566671"/>
                </a:lnTo>
                <a:lnTo>
                  <a:pt x="3768420" y="2571433"/>
                </a:lnTo>
                <a:lnTo>
                  <a:pt x="3763024" y="2576513"/>
                </a:lnTo>
                <a:lnTo>
                  <a:pt x="3750963" y="2586038"/>
                </a:lnTo>
                <a:lnTo>
                  <a:pt x="3737314" y="2595246"/>
                </a:lnTo>
                <a:lnTo>
                  <a:pt x="3722713" y="2604136"/>
                </a:lnTo>
                <a:lnTo>
                  <a:pt x="3707477" y="2613026"/>
                </a:lnTo>
                <a:lnTo>
                  <a:pt x="3690971" y="2621281"/>
                </a:lnTo>
                <a:lnTo>
                  <a:pt x="3673513" y="2628901"/>
                </a:lnTo>
                <a:lnTo>
                  <a:pt x="3655103" y="2636838"/>
                </a:lnTo>
                <a:lnTo>
                  <a:pt x="3635424" y="2644458"/>
                </a:lnTo>
                <a:lnTo>
                  <a:pt x="3615109" y="2651443"/>
                </a:lnTo>
                <a:lnTo>
                  <a:pt x="3593842" y="2658111"/>
                </a:lnTo>
                <a:lnTo>
                  <a:pt x="3571941" y="2664461"/>
                </a:lnTo>
                <a:lnTo>
                  <a:pt x="3549087" y="2670493"/>
                </a:lnTo>
                <a:lnTo>
                  <a:pt x="3525281" y="2675891"/>
                </a:lnTo>
                <a:lnTo>
                  <a:pt x="3501157" y="2680971"/>
                </a:lnTo>
                <a:lnTo>
                  <a:pt x="3476082" y="2685733"/>
                </a:lnTo>
                <a:lnTo>
                  <a:pt x="3450371" y="2689861"/>
                </a:lnTo>
                <a:lnTo>
                  <a:pt x="3424343" y="2693671"/>
                </a:lnTo>
                <a:lnTo>
                  <a:pt x="3397680" y="2697163"/>
                </a:lnTo>
                <a:lnTo>
                  <a:pt x="3370065" y="2700021"/>
                </a:lnTo>
                <a:lnTo>
                  <a:pt x="3341815" y="2702561"/>
                </a:lnTo>
                <a:lnTo>
                  <a:pt x="3313565" y="2704466"/>
                </a:lnTo>
                <a:lnTo>
                  <a:pt x="3284680" y="2705736"/>
                </a:lnTo>
                <a:lnTo>
                  <a:pt x="3255478" y="2706371"/>
                </a:lnTo>
                <a:lnTo>
                  <a:pt x="3225959" y="2706688"/>
                </a:lnTo>
                <a:lnTo>
                  <a:pt x="3195487" y="2706371"/>
                </a:lnTo>
                <a:lnTo>
                  <a:pt x="3165650" y="2705736"/>
                </a:lnTo>
                <a:lnTo>
                  <a:pt x="3136130" y="2704148"/>
                </a:lnTo>
                <a:lnTo>
                  <a:pt x="3106928" y="2701926"/>
                </a:lnTo>
                <a:lnTo>
                  <a:pt x="3078678" y="2699703"/>
                </a:lnTo>
                <a:lnTo>
                  <a:pt x="3050428" y="2696528"/>
                </a:lnTo>
                <a:lnTo>
                  <a:pt x="3022813" y="2693353"/>
                </a:lnTo>
                <a:lnTo>
                  <a:pt x="2996150" y="2688908"/>
                </a:lnTo>
                <a:lnTo>
                  <a:pt x="2970122" y="2684781"/>
                </a:lnTo>
                <a:lnTo>
                  <a:pt x="2944729" y="2680018"/>
                </a:lnTo>
                <a:lnTo>
                  <a:pt x="2919971" y="2674303"/>
                </a:lnTo>
                <a:lnTo>
                  <a:pt x="2895847" y="2668588"/>
                </a:lnTo>
                <a:lnTo>
                  <a:pt x="2872994" y="2662556"/>
                </a:lnTo>
                <a:lnTo>
                  <a:pt x="2850775" y="2655888"/>
                </a:lnTo>
                <a:lnTo>
                  <a:pt x="2829190" y="2648903"/>
                </a:lnTo>
                <a:lnTo>
                  <a:pt x="2808876" y="2641601"/>
                </a:lnTo>
                <a:lnTo>
                  <a:pt x="2789196" y="2633663"/>
                </a:lnTo>
                <a:lnTo>
                  <a:pt x="2770469" y="2625408"/>
                </a:lnTo>
                <a:lnTo>
                  <a:pt x="2753328" y="2617153"/>
                </a:lnTo>
                <a:lnTo>
                  <a:pt x="2736823" y="2608581"/>
                </a:lnTo>
                <a:lnTo>
                  <a:pt x="2721269" y="2599373"/>
                </a:lnTo>
                <a:lnTo>
                  <a:pt x="2706986" y="2590483"/>
                </a:lnTo>
                <a:lnTo>
                  <a:pt x="2693972" y="2580641"/>
                </a:lnTo>
                <a:lnTo>
                  <a:pt x="2688258" y="2575878"/>
                </a:lnTo>
                <a:lnTo>
                  <a:pt x="2682227" y="2570798"/>
                </a:lnTo>
                <a:lnTo>
                  <a:pt x="2676831" y="2566036"/>
                </a:lnTo>
                <a:lnTo>
                  <a:pt x="2671753" y="2560956"/>
                </a:lnTo>
                <a:lnTo>
                  <a:pt x="2666991" y="2555558"/>
                </a:lnTo>
                <a:lnTo>
                  <a:pt x="2662548" y="2550161"/>
                </a:lnTo>
                <a:lnTo>
                  <a:pt x="2658104" y="2545081"/>
                </a:lnTo>
                <a:lnTo>
                  <a:pt x="2654612" y="2540001"/>
                </a:lnTo>
                <a:lnTo>
                  <a:pt x="2651121" y="2534286"/>
                </a:lnTo>
                <a:lnTo>
                  <a:pt x="2647947" y="2528888"/>
                </a:lnTo>
                <a:lnTo>
                  <a:pt x="2645090" y="2523808"/>
                </a:lnTo>
                <a:lnTo>
                  <a:pt x="2642868" y="2518093"/>
                </a:lnTo>
                <a:lnTo>
                  <a:pt x="2640329" y="2512695"/>
                </a:lnTo>
                <a:lnTo>
                  <a:pt x="2638742" y="2506663"/>
                </a:lnTo>
                <a:lnTo>
                  <a:pt x="2637789" y="2501265"/>
                </a:lnTo>
                <a:lnTo>
                  <a:pt x="2636520" y="2495868"/>
                </a:lnTo>
                <a:lnTo>
                  <a:pt x="2636202" y="2489835"/>
                </a:lnTo>
                <a:lnTo>
                  <a:pt x="2635885" y="2484438"/>
                </a:lnTo>
                <a:lnTo>
                  <a:pt x="2635250" y="2484438"/>
                </a:lnTo>
                <a:lnTo>
                  <a:pt x="2635250" y="2375535"/>
                </a:lnTo>
                <a:lnTo>
                  <a:pt x="2646360" y="2383790"/>
                </a:lnTo>
                <a:lnTo>
                  <a:pt x="2657786" y="2392045"/>
                </a:lnTo>
                <a:lnTo>
                  <a:pt x="2670166" y="2399983"/>
                </a:lnTo>
                <a:lnTo>
                  <a:pt x="2683180" y="2407285"/>
                </a:lnTo>
                <a:lnTo>
                  <a:pt x="2696511" y="2414905"/>
                </a:lnTo>
                <a:lnTo>
                  <a:pt x="2710160" y="2421890"/>
                </a:lnTo>
                <a:lnTo>
                  <a:pt x="2724761" y="2429193"/>
                </a:lnTo>
                <a:lnTo>
                  <a:pt x="2740314" y="2435860"/>
                </a:lnTo>
                <a:lnTo>
                  <a:pt x="2755550" y="2442210"/>
                </a:lnTo>
                <a:lnTo>
                  <a:pt x="2771738" y="2448243"/>
                </a:lnTo>
                <a:lnTo>
                  <a:pt x="2788244" y="2453958"/>
                </a:lnTo>
                <a:lnTo>
                  <a:pt x="2805384" y="2459673"/>
                </a:lnTo>
                <a:lnTo>
                  <a:pt x="2822525" y="2465070"/>
                </a:lnTo>
                <a:lnTo>
                  <a:pt x="2840300" y="2470150"/>
                </a:lnTo>
                <a:lnTo>
                  <a:pt x="2858393" y="2474913"/>
                </a:lnTo>
                <a:lnTo>
                  <a:pt x="2877120" y="2479675"/>
                </a:lnTo>
                <a:lnTo>
                  <a:pt x="2895530" y="2483803"/>
                </a:lnTo>
                <a:lnTo>
                  <a:pt x="2914892" y="2487930"/>
                </a:lnTo>
                <a:lnTo>
                  <a:pt x="2934255" y="2491423"/>
                </a:lnTo>
                <a:lnTo>
                  <a:pt x="2953617" y="2494915"/>
                </a:lnTo>
                <a:lnTo>
                  <a:pt x="2973614" y="2498090"/>
                </a:lnTo>
                <a:lnTo>
                  <a:pt x="2993294" y="2501265"/>
                </a:lnTo>
                <a:lnTo>
                  <a:pt x="3013926" y="2503488"/>
                </a:lnTo>
                <a:lnTo>
                  <a:pt x="3033923" y="2506028"/>
                </a:lnTo>
                <a:lnTo>
                  <a:pt x="3054555" y="2508250"/>
                </a:lnTo>
                <a:lnTo>
                  <a:pt x="3074869" y="2509838"/>
                </a:lnTo>
                <a:lnTo>
                  <a:pt x="3095819" y="2511425"/>
                </a:lnTo>
                <a:lnTo>
                  <a:pt x="3116451" y="2512695"/>
                </a:lnTo>
                <a:lnTo>
                  <a:pt x="3137400" y="2513965"/>
                </a:lnTo>
                <a:lnTo>
                  <a:pt x="3158032" y="2514600"/>
                </a:lnTo>
                <a:lnTo>
                  <a:pt x="3178981" y="2514918"/>
                </a:lnTo>
                <a:lnTo>
                  <a:pt x="3199613" y="2514918"/>
                </a:lnTo>
                <a:lnTo>
                  <a:pt x="3224372" y="2514918"/>
                </a:lnTo>
                <a:lnTo>
                  <a:pt x="3249765" y="2514283"/>
                </a:lnTo>
                <a:lnTo>
                  <a:pt x="3274523" y="2513330"/>
                </a:lnTo>
                <a:lnTo>
                  <a:pt x="3299282" y="2511743"/>
                </a:lnTo>
                <a:lnTo>
                  <a:pt x="3324040" y="2510473"/>
                </a:lnTo>
                <a:lnTo>
                  <a:pt x="3348481" y="2507933"/>
                </a:lnTo>
                <a:lnTo>
                  <a:pt x="3372922" y="2505710"/>
                </a:lnTo>
                <a:lnTo>
                  <a:pt x="3397680" y="2502535"/>
                </a:lnTo>
                <a:lnTo>
                  <a:pt x="3421486" y="2499360"/>
                </a:lnTo>
                <a:lnTo>
                  <a:pt x="3445292" y="2495233"/>
                </a:lnTo>
                <a:lnTo>
                  <a:pt x="3468464" y="2491423"/>
                </a:lnTo>
                <a:lnTo>
                  <a:pt x="3491635" y="2486978"/>
                </a:lnTo>
                <a:lnTo>
                  <a:pt x="3514171" y="2481898"/>
                </a:lnTo>
                <a:lnTo>
                  <a:pt x="3536390" y="2476818"/>
                </a:lnTo>
                <a:lnTo>
                  <a:pt x="3557974" y="2471420"/>
                </a:lnTo>
                <a:lnTo>
                  <a:pt x="3579241" y="2465070"/>
                </a:lnTo>
                <a:lnTo>
                  <a:pt x="3599873" y="2458720"/>
                </a:lnTo>
                <a:lnTo>
                  <a:pt x="3619870" y="2452053"/>
                </a:lnTo>
                <a:lnTo>
                  <a:pt x="3639233" y="2444750"/>
                </a:lnTo>
                <a:lnTo>
                  <a:pt x="3657643" y="2437448"/>
                </a:lnTo>
                <a:lnTo>
                  <a:pt x="3676053" y="2429510"/>
                </a:lnTo>
                <a:lnTo>
                  <a:pt x="3692876" y="2421255"/>
                </a:lnTo>
                <a:lnTo>
                  <a:pt x="3709381" y="2412365"/>
                </a:lnTo>
                <a:lnTo>
                  <a:pt x="3724935" y="2403475"/>
                </a:lnTo>
                <a:lnTo>
                  <a:pt x="3739853" y="2393950"/>
                </a:lnTo>
                <a:lnTo>
                  <a:pt x="3753502" y="2384108"/>
                </a:lnTo>
                <a:lnTo>
                  <a:pt x="3766198" y="2374265"/>
                </a:lnTo>
                <a:lnTo>
                  <a:pt x="3772547" y="2368550"/>
                </a:lnTo>
                <a:lnTo>
                  <a:pt x="3777943" y="2363470"/>
                </a:lnTo>
                <a:lnTo>
                  <a:pt x="3783656" y="2358073"/>
                </a:lnTo>
                <a:lnTo>
                  <a:pt x="3789052" y="2352675"/>
                </a:lnTo>
                <a:lnTo>
                  <a:pt x="3793814" y="2346960"/>
                </a:lnTo>
                <a:lnTo>
                  <a:pt x="3798575" y="2341563"/>
                </a:lnTo>
                <a:lnTo>
                  <a:pt x="3803336" y="2335530"/>
                </a:lnTo>
                <a:lnTo>
                  <a:pt x="3807145" y="2329498"/>
                </a:lnTo>
                <a:lnTo>
                  <a:pt x="3811271" y="2323783"/>
                </a:lnTo>
                <a:lnTo>
                  <a:pt x="3815080" y="2317750"/>
                </a:lnTo>
                <a:close/>
                <a:moveTo>
                  <a:pt x="2989478" y="2307907"/>
                </a:moveTo>
                <a:lnTo>
                  <a:pt x="2989478" y="2423478"/>
                </a:lnTo>
                <a:lnTo>
                  <a:pt x="3009158" y="2426018"/>
                </a:lnTo>
                <a:lnTo>
                  <a:pt x="3029472" y="2428240"/>
                </a:lnTo>
                <a:lnTo>
                  <a:pt x="3049469" y="2430780"/>
                </a:lnTo>
                <a:lnTo>
                  <a:pt x="3070419" y="2432685"/>
                </a:lnTo>
                <a:lnTo>
                  <a:pt x="3070419" y="2317432"/>
                </a:lnTo>
                <a:lnTo>
                  <a:pt x="3049469" y="2315527"/>
                </a:lnTo>
                <a:lnTo>
                  <a:pt x="3029472" y="2313305"/>
                </a:lnTo>
                <a:lnTo>
                  <a:pt x="3009158" y="2310765"/>
                </a:lnTo>
                <a:lnTo>
                  <a:pt x="2989478" y="2307907"/>
                </a:lnTo>
                <a:close/>
                <a:moveTo>
                  <a:pt x="2827597" y="2271395"/>
                </a:moveTo>
                <a:lnTo>
                  <a:pt x="2827597" y="2388553"/>
                </a:lnTo>
                <a:lnTo>
                  <a:pt x="2846959" y="2393950"/>
                </a:lnTo>
                <a:lnTo>
                  <a:pt x="2866956" y="2399665"/>
                </a:lnTo>
                <a:lnTo>
                  <a:pt x="2887588" y="2404428"/>
                </a:lnTo>
                <a:lnTo>
                  <a:pt x="2908220" y="2408873"/>
                </a:lnTo>
                <a:lnTo>
                  <a:pt x="2908220" y="2292985"/>
                </a:lnTo>
                <a:lnTo>
                  <a:pt x="2887588" y="2288222"/>
                </a:lnTo>
                <a:lnTo>
                  <a:pt x="2866956" y="2282825"/>
                </a:lnTo>
                <a:lnTo>
                  <a:pt x="2846959" y="2277110"/>
                </a:lnTo>
                <a:lnTo>
                  <a:pt x="2827597" y="2271395"/>
                </a:lnTo>
                <a:close/>
                <a:moveTo>
                  <a:pt x="3717945" y="2227897"/>
                </a:moveTo>
                <a:lnTo>
                  <a:pt x="3711914" y="2232025"/>
                </a:lnTo>
                <a:lnTo>
                  <a:pt x="3704931" y="2235517"/>
                </a:lnTo>
                <a:lnTo>
                  <a:pt x="3696678" y="2239327"/>
                </a:lnTo>
                <a:lnTo>
                  <a:pt x="3688425" y="2242820"/>
                </a:lnTo>
                <a:lnTo>
                  <a:pt x="3671285" y="2249487"/>
                </a:lnTo>
                <a:lnTo>
                  <a:pt x="3656684" y="2255202"/>
                </a:lnTo>
                <a:lnTo>
                  <a:pt x="3656684" y="2356167"/>
                </a:lnTo>
                <a:lnTo>
                  <a:pt x="3665254" y="2351722"/>
                </a:lnTo>
                <a:lnTo>
                  <a:pt x="3674142" y="2347595"/>
                </a:lnTo>
                <a:lnTo>
                  <a:pt x="3682394" y="2342197"/>
                </a:lnTo>
                <a:lnTo>
                  <a:pt x="3690647" y="2337117"/>
                </a:lnTo>
                <a:lnTo>
                  <a:pt x="3698582" y="2331720"/>
                </a:lnTo>
                <a:lnTo>
                  <a:pt x="3705566" y="2326640"/>
                </a:lnTo>
                <a:lnTo>
                  <a:pt x="3711914" y="2321560"/>
                </a:lnTo>
                <a:lnTo>
                  <a:pt x="3717945" y="2316162"/>
                </a:lnTo>
                <a:lnTo>
                  <a:pt x="3717945" y="2227897"/>
                </a:lnTo>
                <a:close/>
                <a:moveTo>
                  <a:pt x="2665715" y="2187575"/>
                </a:moveTo>
                <a:lnTo>
                  <a:pt x="2665715" y="2305685"/>
                </a:lnTo>
                <a:lnTo>
                  <a:pt x="2668254" y="2308542"/>
                </a:lnTo>
                <a:lnTo>
                  <a:pt x="2671429" y="2311717"/>
                </a:lnTo>
                <a:lnTo>
                  <a:pt x="2678729" y="2318385"/>
                </a:lnTo>
                <a:lnTo>
                  <a:pt x="2687934" y="2325052"/>
                </a:lnTo>
                <a:lnTo>
                  <a:pt x="2698726" y="2332037"/>
                </a:lnTo>
                <a:lnTo>
                  <a:pt x="2710153" y="2339657"/>
                </a:lnTo>
                <a:lnTo>
                  <a:pt x="2722215" y="2346325"/>
                </a:lnTo>
                <a:lnTo>
                  <a:pt x="2734594" y="2352675"/>
                </a:lnTo>
                <a:lnTo>
                  <a:pt x="2746656" y="2358390"/>
                </a:lnTo>
                <a:lnTo>
                  <a:pt x="2746656" y="2239327"/>
                </a:lnTo>
                <a:lnTo>
                  <a:pt x="2734594" y="2233612"/>
                </a:lnTo>
                <a:lnTo>
                  <a:pt x="2723167" y="2227580"/>
                </a:lnTo>
                <a:lnTo>
                  <a:pt x="2712058" y="2221230"/>
                </a:lnTo>
                <a:lnTo>
                  <a:pt x="2701583" y="2214562"/>
                </a:lnTo>
                <a:lnTo>
                  <a:pt x="2691743" y="2208212"/>
                </a:lnTo>
                <a:lnTo>
                  <a:pt x="2682538" y="2201545"/>
                </a:lnTo>
                <a:lnTo>
                  <a:pt x="2673650" y="2194560"/>
                </a:lnTo>
                <a:lnTo>
                  <a:pt x="2665715" y="2187575"/>
                </a:lnTo>
                <a:close/>
                <a:moveTo>
                  <a:pt x="2609850" y="2081212"/>
                </a:moveTo>
                <a:lnTo>
                  <a:pt x="2613342" y="2087245"/>
                </a:lnTo>
                <a:lnTo>
                  <a:pt x="2617468" y="2092960"/>
                </a:lnTo>
                <a:lnTo>
                  <a:pt x="2621594" y="2098675"/>
                </a:lnTo>
                <a:lnTo>
                  <a:pt x="2626038" y="2104390"/>
                </a:lnTo>
                <a:lnTo>
                  <a:pt x="2631117" y="2110105"/>
                </a:lnTo>
                <a:lnTo>
                  <a:pt x="2635878" y="2115502"/>
                </a:lnTo>
                <a:lnTo>
                  <a:pt x="2641274" y="2120900"/>
                </a:lnTo>
                <a:lnTo>
                  <a:pt x="2646988" y="2126615"/>
                </a:lnTo>
                <a:lnTo>
                  <a:pt x="2658732" y="2136775"/>
                </a:lnTo>
                <a:lnTo>
                  <a:pt x="2671746" y="2146935"/>
                </a:lnTo>
                <a:lnTo>
                  <a:pt x="2685712" y="2157095"/>
                </a:lnTo>
                <a:lnTo>
                  <a:pt x="2700631" y="2165985"/>
                </a:lnTo>
                <a:lnTo>
                  <a:pt x="2715867" y="2175192"/>
                </a:lnTo>
                <a:lnTo>
                  <a:pt x="2732372" y="2183765"/>
                </a:lnTo>
                <a:lnTo>
                  <a:pt x="2749830" y="2192020"/>
                </a:lnTo>
                <a:lnTo>
                  <a:pt x="2767923" y="2199957"/>
                </a:lnTo>
                <a:lnTo>
                  <a:pt x="2786650" y="2207895"/>
                </a:lnTo>
                <a:lnTo>
                  <a:pt x="2805695" y="2214880"/>
                </a:lnTo>
                <a:lnTo>
                  <a:pt x="2826009" y="2221547"/>
                </a:lnTo>
                <a:lnTo>
                  <a:pt x="2846959" y="2227897"/>
                </a:lnTo>
                <a:lnTo>
                  <a:pt x="2867591" y="2234247"/>
                </a:lnTo>
                <a:lnTo>
                  <a:pt x="2889492" y="2239645"/>
                </a:lnTo>
                <a:lnTo>
                  <a:pt x="2912029" y="2245042"/>
                </a:lnTo>
                <a:lnTo>
                  <a:pt x="2934248" y="2250122"/>
                </a:lnTo>
                <a:lnTo>
                  <a:pt x="2957102" y="2254250"/>
                </a:lnTo>
                <a:lnTo>
                  <a:pt x="2980908" y="2258695"/>
                </a:lnTo>
                <a:lnTo>
                  <a:pt x="3004396" y="2262187"/>
                </a:lnTo>
                <a:lnTo>
                  <a:pt x="3028203" y="2265680"/>
                </a:lnTo>
                <a:lnTo>
                  <a:pt x="3052644" y="2268537"/>
                </a:lnTo>
                <a:lnTo>
                  <a:pt x="3077084" y="2271395"/>
                </a:lnTo>
                <a:lnTo>
                  <a:pt x="3101525" y="2273300"/>
                </a:lnTo>
                <a:lnTo>
                  <a:pt x="3125966" y="2275205"/>
                </a:lnTo>
                <a:lnTo>
                  <a:pt x="3150725" y="2276792"/>
                </a:lnTo>
                <a:lnTo>
                  <a:pt x="3175800" y="2277745"/>
                </a:lnTo>
                <a:lnTo>
                  <a:pt x="3200559" y="2278380"/>
                </a:lnTo>
                <a:lnTo>
                  <a:pt x="3225317" y="2278380"/>
                </a:lnTo>
                <a:lnTo>
                  <a:pt x="3246266" y="2278380"/>
                </a:lnTo>
                <a:lnTo>
                  <a:pt x="3267216" y="2278062"/>
                </a:lnTo>
                <a:lnTo>
                  <a:pt x="3288165" y="2277110"/>
                </a:lnTo>
                <a:lnTo>
                  <a:pt x="3308797" y="2276157"/>
                </a:lnTo>
                <a:lnTo>
                  <a:pt x="3329429" y="2274887"/>
                </a:lnTo>
                <a:lnTo>
                  <a:pt x="3350378" y="2273300"/>
                </a:lnTo>
                <a:lnTo>
                  <a:pt x="3371010" y="2271712"/>
                </a:lnTo>
                <a:lnTo>
                  <a:pt x="3391325" y="2269807"/>
                </a:lnTo>
                <a:lnTo>
                  <a:pt x="3411957" y="2267267"/>
                </a:lnTo>
                <a:lnTo>
                  <a:pt x="3431954" y="2264727"/>
                </a:lnTo>
                <a:lnTo>
                  <a:pt x="3451951" y="2261870"/>
                </a:lnTo>
                <a:lnTo>
                  <a:pt x="3471948" y="2258695"/>
                </a:lnTo>
                <a:lnTo>
                  <a:pt x="3491628" y="2255202"/>
                </a:lnTo>
                <a:lnTo>
                  <a:pt x="3510990" y="2251710"/>
                </a:lnTo>
                <a:lnTo>
                  <a:pt x="3530035" y="2247582"/>
                </a:lnTo>
                <a:lnTo>
                  <a:pt x="3548763" y="2243455"/>
                </a:lnTo>
                <a:lnTo>
                  <a:pt x="3567173" y="2239010"/>
                </a:lnTo>
                <a:lnTo>
                  <a:pt x="3585265" y="2233930"/>
                </a:lnTo>
                <a:lnTo>
                  <a:pt x="3603041" y="2229167"/>
                </a:lnTo>
                <a:lnTo>
                  <a:pt x="3620498" y="2223452"/>
                </a:lnTo>
                <a:lnTo>
                  <a:pt x="3637004" y="2218055"/>
                </a:lnTo>
                <a:lnTo>
                  <a:pt x="3653510" y="2212022"/>
                </a:lnTo>
                <a:lnTo>
                  <a:pt x="3669698" y="2206307"/>
                </a:lnTo>
                <a:lnTo>
                  <a:pt x="3685251" y="2199957"/>
                </a:lnTo>
                <a:lnTo>
                  <a:pt x="3700170" y="2193290"/>
                </a:lnTo>
                <a:lnTo>
                  <a:pt x="3714770" y="2185987"/>
                </a:lnTo>
                <a:lnTo>
                  <a:pt x="3728419" y="2179002"/>
                </a:lnTo>
                <a:lnTo>
                  <a:pt x="3741751" y="2171382"/>
                </a:lnTo>
                <a:lnTo>
                  <a:pt x="3754765" y="2164080"/>
                </a:lnTo>
                <a:lnTo>
                  <a:pt x="3767144" y="2156142"/>
                </a:lnTo>
                <a:lnTo>
                  <a:pt x="3778571" y="2147887"/>
                </a:lnTo>
                <a:lnTo>
                  <a:pt x="3789363" y="2139632"/>
                </a:lnTo>
                <a:lnTo>
                  <a:pt x="3789363" y="2247265"/>
                </a:lnTo>
                <a:lnTo>
                  <a:pt x="3788728" y="2247582"/>
                </a:lnTo>
                <a:lnTo>
                  <a:pt x="3788728" y="2252027"/>
                </a:lnTo>
                <a:lnTo>
                  <a:pt x="3788411" y="2256472"/>
                </a:lnTo>
                <a:lnTo>
                  <a:pt x="3787776" y="2261870"/>
                </a:lnTo>
                <a:lnTo>
                  <a:pt x="3786506" y="2267267"/>
                </a:lnTo>
                <a:lnTo>
                  <a:pt x="3785237" y="2272982"/>
                </a:lnTo>
                <a:lnTo>
                  <a:pt x="3783332" y="2278062"/>
                </a:lnTo>
                <a:lnTo>
                  <a:pt x="3781428" y="2283460"/>
                </a:lnTo>
                <a:lnTo>
                  <a:pt x="3778571" y="2289175"/>
                </a:lnTo>
                <a:lnTo>
                  <a:pt x="3775714" y="2294255"/>
                </a:lnTo>
                <a:lnTo>
                  <a:pt x="3772540" y="2299335"/>
                </a:lnTo>
                <a:lnTo>
                  <a:pt x="3769048" y="2304732"/>
                </a:lnTo>
                <a:lnTo>
                  <a:pt x="3765557" y="2310130"/>
                </a:lnTo>
                <a:lnTo>
                  <a:pt x="3761113" y="2315210"/>
                </a:lnTo>
                <a:lnTo>
                  <a:pt x="3756987" y="2320290"/>
                </a:lnTo>
                <a:lnTo>
                  <a:pt x="3752226" y="2325052"/>
                </a:lnTo>
                <a:lnTo>
                  <a:pt x="3747147" y="2330132"/>
                </a:lnTo>
                <a:lnTo>
                  <a:pt x="3741433" y="2334895"/>
                </a:lnTo>
                <a:lnTo>
                  <a:pt x="3736037" y="2339975"/>
                </a:lnTo>
                <a:lnTo>
                  <a:pt x="3723658" y="2349500"/>
                </a:lnTo>
                <a:lnTo>
                  <a:pt x="3710327" y="2358390"/>
                </a:lnTo>
                <a:lnTo>
                  <a:pt x="3696043" y="2367598"/>
                </a:lnTo>
                <a:lnTo>
                  <a:pt x="3680490" y="2376170"/>
                </a:lnTo>
                <a:lnTo>
                  <a:pt x="3663667" y="2384425"/>
                </a:lnTo>
                <a:lnTo>
                  <a:pt x="3646526" y="2392363"/>
                </a:lnTo>
                <a:lnTo>
                  <a:pt x="3627799" y="2400300"/>
                </a:lnTo>
                <a:lnTo>
                  <a:pt x="3608754" y="2407920"/>
                </a:lnTo>
                <a:lnTo>
                  <a:pt x="3588122" y="2414905"/>
                </a:lnTo>
                <a:lnTo>
                  <a:pt x="3566855" y="2421573"/>
                </a:lnTo>
                <a:lnTo>
                  <a:pt x="3544636" y="2427923"/>
                </a:lnTo>
                <a:lnTo>
                  <a:pt x="3522417" y="2433955"/>
                </a:lnTo>
                <a:lnTo>
                  <a:pt x="3498611" y="2439353"/>
                </a:lnTo>
                <a:lnTo>
                  <a:pt x="3474170" y="2444433"/>
                </a:lnTo>
                <a:lnTo>
                  <a:pt x="3449412" y="2449195"/>
                </a:lnTo>
                <a:lnTo>
                  <a:pt x="3423701" y="2453323"/>
                </a:lnTo>
                <a:lnTo>
                  <a:pt x="3397356" y="2457133"/>
                </a:lnTo>
                <a:lnTo>
                  <a:pt x="3370376" y="2460625"/>
                </a:lnTo>
                <a:lnTo>
                  <a:pt x="3343395" y="2463483"/>
                </a:lnTo>
                <a:lnTo>
                  <a:pt x="3315146" y="2465705"/>
                </a:lnTo>
                <a:lnTo>
                  <a:pt x="3286896" y="2467928"/>
                </a:lnTo>
                <a:lnTo>
                  <a:pt x="3258011" y="2468880"/>
                </a:lnTo>
                <a:lnTo>
                  <a:pt x="3228491" y="2469833"/>
                </a:lnTo>
                <a:lnTo>
                  <a:pt x="3198972" y="2470150"/>
                </a:lnTo>
                <a:lnTo>
                  <a:pt x="3168500" y="2469833"/>
                </a:lnTo>
                <a:lnTo>
                  <a:pt x="3138663" y="2468880"/>
                </a:lnTo>
                <a:lnTo>
                  <a:pt x="3109143" y="2467293"/>
                </a:lnTo>
                <a:lnTo>
                  <a:pt x="3080259" y="2465388"/>
                </a:lnTo>
                <a:lnTo>
                  <a:pt x="3051374" y="2463165"/>
                </a:lnTo>
                <a:lnTo>
                  <a:pt x="3023441" y="2459990"/>
                </a:lnTo>
                <a:lnTo>
                  <a:pt x="2996144" y="2456815"/>
                </a:lnTo>
                <a:lnTo>
                  <a:pt x="2969481" y="2452370"/>
                </a:lnTo>
                <a:lnTo>
                  <a:pt x="2943453" y="2447925"/>
                </a:lnTo>
                <a:lnTo>
                  <a:pt x="2917742" y="2443480"/>
                </a:lnTo>
                <a:lnTo>
                  <a:pt x="2892984" y="2437765"/>
                </a:lnTo>
                <a:lnTo>
                  <a:pt x="2869178" y="2432050"/>
                </a:lnTo>
                <a:lnTo>
                  <a:pt x="2846007" y="2426018"/>
                </a:lnTo>
                <a:lnTo>
                  <a:pt x="2823470" y="2419350"/>
                </a:lnTo>
                <a:lnTo>
                  <a:pt x="2802203" y="2412048"/>
                </a:lnTo>
                <a:lnTo>
                  <a:pt x="2781889" y="2405063"/>
                </a:lnTo>
                <a:lnTo>
                  <a:pt x="2762527" y="2397125"/>
                </a:lnTo>
                <a:lnTo>
                  <a:pt x="2743799" y="2389188"/>
                </a:lnTo>
                <a:lnTo>
                  <a:pt x="2726024" y="2380615"/>
                </a:lnTo>
                <a:lnTo>
                  <a:pt x="2709518" y="2372043"/>
                </a:lnTo>
                <a:lnTo>
                  <a:pt x="2694600" y="2362835"/>
                </a:lnTo>
                <a:lnTo>
                  <a:pt x="2679999" y="2353945"/>
                </a:lnTo>
                <a:lnTo>
                  <a:pt x="2666985" y="2343785"/>
                </a:lnTo>
                <a:lnTo>
                  <a:pt x="2660954" y="2339340"/>
                </a:lnTo>
                <a:lnTo>
                  <a:pt x="2655240" y="2333942"/>
                </a:lnTo>
                <a:lnTo>
                  <a:pt x="2650162" y="2328862"/>
                </a:lnTo>
                <a:lnTo>
                  <a:pt x="2645083" y="2324100"/>
                </a:lnTo>
                <a:lnTo>
                  <a:pt x="2639687" y="2319020"/>
                </a:lnTo>
                <a:lnTo>
                  <a:pt x="2635561" y="2313622"/>
                </a:lnTo>
                <a:lnTo>
                  <a:pt x="2631434" y="2308542"/>
                </a:lnTo>
                <a:lnTo>
                  <a:pt x="2627625" y="2303145"/>
                </a:lnTo>
                <a:lnTo>
                  <a:pt x="2624134" y="2297747"/>
                </a:lnTo>
                <a:lnTo>
                  <a:pt x="2620960" y="2292350"/>
                </a:lnTo>
                <a:lnTo>
                  <a:pt x="2618103" y="2286635"/>
                </a:lnTo>
                <a:lnTo>
                  <a:pt x="2615881" y="2281555"/>
                </a:lnTo>
                <a:lnTo>
                  <a:pt x="2613659" y="2275840"/>
                </a:lnTo>
                <a:lnTo>
                  <a:pt x="2612072" y="2270125"/>
                </a:lnTo>
                <a:lnTo>
                  <a:pt x="2610485" y="2264727"/>
                </a:lnTo>
                <a:lnTo>
                  <a:pt x="2609850" y="2259012"/>
                </a:lnTo>
                <a:lnTo>
                  <a:pt x="2609215" y="2253297"/>
                </a:lnTo>
                <a:lnTo>
                  <a:pt x="2609215" y="2247582"/>
                </a:lnTo>
                <a:lnTo>
                  <a:pt x="2608580" y="2247582"/>
                </a:lnTo>
                <a:lnTo>
                  <a:pt x="2608580" y="2101215"/>
                </a:lnTo>
                <a:lnTo>
                  <a:pt x="2608263" y="2097405"/>
                </a:lnTo>
                <a:lnTo>
                  <a:pt x="2608580" y="2089150"/>
                </a:lnTo>
                <a:lnTo>
                  <a:pt x="2609850" y="2081212"/>
                </a:lnTo>
                <a:close/>
                <a:moveTo>
                  <a:pt x="3270250" y="1882775"/>
                </a:moveTo>
                <a:lnTo>
                  <a:pt x="3307579" y="1890615"/>
                </a:lnTo>
                <a:lnTo>
                  <a:pt x="3314856" y="1892183"/>
                </a:lnTo>
                <a:lnTo>
                  <a:pt x="3321499" y="1894064"/>
                </a:lnTo>
                <a:lnTo>
                  <a:pt x="3326877" y="1895945"/>
                </a:lnTo>
                <a:lnTo>
                  <a:pt x="3331622" y="1898141"/>
                </a:lnTo>
                <a:lnTo>
                  <a:pt x="3336367" y="1900649"/>
                </a:lnTo>
                <a:lnTo>
                  <a:pt x="3340164" y="1902844"/>
                </a:lnTo>
                <a:lnTo>
                  <a:pt x="3348389" y="1908802"/>
                </a:lnTo>
                <a:lnTo>
                  <a:pt x="3351236" y="1911625"/>
                </a:lnTo>
                <a:lnTo>
                  <a:pt x="3353767" y="1914133"/>
                </a:lnTo>
                <a:lnTo>
                  <a:pt x="3355665" y="1916955"/>
                </a:lnTo>
                <a:lnTo>
                  <a:pt x="3356930" y="1919778"/>
                </a:lnTo>
                <a:lnTo>
                  <a:pt x="3357563" y="1922913"/>
                </a:lnTo>
                <a:lnTo>
                  <a:pt x="3357563" y="1925422"/>
                </a:lnTo>
                <a:lnTo>
                  <a:pt x="3357247" y="1928244"/>
                </a:lnTo>
                <a:lnTo>
                  <a:pt x="3355981" y="1931066"/>
                </a:lnTo>
                <a:lnTo>
                  <a:pt x="3354716" y="1933889"/>
                </a:lnTo>
                <a:lnTo>
                  <a:pt x="3352818" y="1936397"/>
                </a:lnTo>
                <a:lnTo>
                  <a:pt x="3350603" y="1939220"/>
                </a:lnTo>
                <a:lnTo>
                  <a:pt x="3347440" y="1941415"/>
                </a:lnTo>
                <a:lnTo>
                  <a:pt x="3344276" y="1943923"/>
                </a:lnTo>
                <a:lnTo>
                  <a:pt x="3340164" y="1945805"/>
                </a:lnTo>
                <a:lnTo>
                  <a:pt x="3336051" y="1947686"/>
                </a:lnTo>
                <a:lnTo>
                  <a:pt x="3331306" y="1949568"/>
                </a:lnTo>
                <a:lnTo>
                  <a:pt x="3324979" y="1951763"/>
                </a:lnTo>
                <a:lnTo>
                  <a:pt x="3318335" y="1953644"/>
                </a:lnTo>
                <a:lnTo>
                  <a:pt x="3310743" y="1955212"/>
                </a:lnTo>
                <a:lnTo>
                  <a:pt x="3303467" y="1956466"/>
                </a:lnTo>
                <a:lnTo>
                  <a:pt x="3295558" y="1957094"/>
                </a:lnTo>
                <a:lnTo>
                  <a:pt x="3287333" y="1958034"/>
                </a:lnTo>
                <a:lnTo>
                  <a:pt x="3270250" y="1958975"/>
                </a:lnTo>
                <a:lnTo>
                  <a:pt x="3270250" y="1882775"/>
                </a:lnTo>
                <a:close/>
                <a:moveTo>
                  <a:pt x="2635250" y="1862137"/>
                </a:moveTo>
                <a:lnTo>
                  <a:pt x="2635885" y="1868810"/>
                </a:lnTo>
                <a:lnTo>
                  <a:pt x="2636520" y="1875166"/>
                </a:lnTo>
                <a:lnTo>
                  <a:pt x="2637789" y="1881521"/>
                </a:lnTo>
                <a:lnTo>
                  <a:pt x="2639694" y="1887559"/>
                </a:lnTo>
                <a:lnTo>
                  <a:pt x="2641598" y="1893914"/>
                </a:lnTo>
                <a:lnTo>
                  <a:pt x="2644455" y="1900270"/>
                </a:lnTo>
                <a:lnTo>
                  <a:pt x="2647629" y="1906307"/>
                </a:lnTo>
                <a:lnTo>
                  <a:pt x="2650803" y="1912663"/>
                </a:lnTo>
                <a:lnTo>
                  <a:pt x="2654612" y="1918383"/>
                </a:lnTo>
                <a:lnTo>
                  <a:pt x="2659056" y="1924420"/>
                </a:lnTo>
                <a:lnTo>
                  <a:pt x="2663817" y="1930458"/>
                </a:lnTo>
                <a:lnTo>
                  <a:pt x="2668896" y="1936178"/>
                </a:lnTo>
                <a:lnTo>
                  <a:pt x="2673975" y="1941898"/>
                </a:lnTo>
                <a:lnTo>
                  <a:pt x="2680005" y="1947618"/>
                </a:lnTo>
                <a:lnTo>
                  <a:pt x="2686354" y="1953338"/>
                </a:lnTo>
                <a:lnTo>
                  <a:pt x="2692385" y="1958740"/>
                </a:lnTo>
                <a:lnTo>
                  <a:pt x="2692385" y="2069006"/>
                </a:lnTo>
                <a:lnTo>
                  <a:pt x="2695241" y="2071549"/>
                </a:lnTo>
                <a:lnTo>
                  <a:pt x="2698098" y="2074726"/>
                </a:lnTo>
                <a:lnTo>
                  <a:pt x="2705399" y="2081400"/>
                </a:lnTo>
                <a:lnTo>
                  <a:pt x="2714921" y="2088391"/>
                </a:lnTo>
                <a:lnTo>
                  <a:pt x="2725078" y="2095699"/>
                </a:lnTo>
                <a:lnTo>
                  <a:pt x="2737140" y="2103008"/>
                </a:lnTo>
                <a:lnTo>
                  <a:pt x="2748884" y="2109681"/>
                </a:lnTo>
                <a:lnTo>
                  <a:pt x="2761581" y="2116354"/>
                </a:lnTo>
                <a:lnTo>
                  <a:pt x="2773325" y="2121757"/>
                </a:lnTo>
                <a:lnTo>
                  <a:pt x="2773325" y="2007994"/>
                </a:lnTo>
                <a:lnTo>
                  <a:pt x="2792370" y="2016256"/>
                </a:lnTo>
                <a:lnTo>
                  <a:pt x="2812050" y="2024201"/>
                </a:lnTo>
                <a:lnTo>
                  <a:pt x="2832999" y="2031827"/>
                </a:lnTo>
                <a:lnTo>
                  <a:pt x="2854584" y="2038818"/>
                </a:lnTo>
                <a:lnTo>
                  <a:pt x="2854584" y="2151945"/>
                </a:lnTo>
                <a:lnTo>
                  <a:pt x="2873946" y="2157347"/>
                </a:lnTo>
                <a:lnTo>
                  <a:pt x="2893626" y="2162749"/>
                </a:lnTo>
                <a:lnTo>
                  <a:pt x="2914258" y="2167516"/>
                </a:lnTo>
                <a:lnTo>
                  <a:pt x="2935524" y="2172282"/>
                </a:lnTo>
                <a:lnTo>
                  <a:pt x="2935524" y="2060744"/>
                </a:lnTo>
                <a:lnTo>
                  <a:pt x="2955204" y="2064558"/>
                </a:lnTo>
                <a:lnTo>
                  <a:pt x="2974884" y="2068371"/>
                </a:lnTo>
                <a:lnTo>
                  <a:pt x="2995198" y="2071549"/>
                </a:lnTo>
                <a:lnTo>
                  <a:pt x="3016148" y="2075362"/>
                </a:lnTo>
                <a:lnTo>
                  <a:pt x="3016148" y="2186900"/>
                </a:lnTo>
                <a:lnTo>
                  <a:pt x="3035827" y="2189442"/>
                </a:lnTo>
                <a:lnTo>
                  <a:pt x="3056142" y="2191666"/>
                </a:lnTo>
                <a:lnTo>
                  <a:pt x="3076456" y="2194208"/>
                </a:lnTo>
                <a:lnTo>
                  <a:pt x="3097406" y="2196115"/>
                </a:lnTo>
                <a:lnTo>
                  <a:pt x="3097406" y="2084577"/>
                </a:lnTo>
                <a:lnTo>
                  <a:pt x="3117085" y="2086166"/>
                </a:lnTo>
                <a:lnTo>
                  <a:pt x="3137400" y="2087437"/>
                </a:lnTo>
                <a:lnTo>
                  <a:pt x="3157715" y="2088708"/>
                </a:lnTo>
                <a:lnTo>
                  <a:pt x="3178346" y="2089344"/>
                </a:lnTo>
                <a:lnTo>
                  <a:pt x="3178346" y="2200246"/>
                </a:lnTo>
                <a:lnTo>
                  <a:pt x="3201835" y="2201199"/>
                </a:lnTo>
                <a:lnTo>
                  <a:pt x="3225959" y="2201199"/>
                </a:lnTo>
                <a:lnTo>
                  <a:pt x="3258970" y="2200882"/>
                </a:lnTo>
                <a:lnTo>
                  <a:pt x="3258970" y="2089344"/>
                </a:lnTo>
                <a:lnTo>
                  <a:pt x="3291029" y="2088708"/>
                </a:lnTo>
                <a:lnTo>
                  <a:pt x="3322135" y="2087119"/>
                </a:lnTo>
                <a:lnTo>
                  <a:pt x="3352925" y="2084577"/>
                </a:lnTo>
                <a:lnTo>
                  <a:pt x="3383396" y="2082035"/>
                </a:lnTo>
                <a:lnTo>
                  <a:pt x="3412916" y="2078540"/>
                </a:lnTo>
                <a:lnTo>
                  <a:pt x="3441801" y="2074091"/>
                </a:lnTo>
                <a:lnTo>
                  <a:pt x="3470051" y="2069642"/>
                </a:lnTo>
                <a:lnTo>
                  <a:pt x="3497348" y="2064558"/>
                </a:lnTo>
                <a:lnTo>
                  <a:pt x="3524011" y="2058520"/>
                </a:lnTo>
                <a:lnTo>
                  <a:pt x="3549722" y="2052482"/>
                </a:lnTo>
                <a:lnTo>
                  <a:pt x="3574480" y="2046127"/>
                </a:lnTo>
                <a:lnTo>
                  <a:pt x="3598604" y="2038500"/>
                </a:lnTo>
                <a:lnTo>
                  <a:pt x="3621457" y="2030874"/>
                </a:lnTo>
                <a:lnTo>
                  <a:pt x="3643042" y="2023247"/>
                </a:lnTo>
                <a:lnTo>
                  <a:pt x="3663991" y="2014350"/>
                </a:lnTo>
                <a:lnTo>
                  <a:pt x="3683671" y="2005770"/>
                </a:lnTo>
                <a:lnTo>
                  <a:pt x="3683671" y="2119532"/>
                </a:lnTo>
                <a:lnTo>
                  <a:pt x="3692558" y="2115083"/>
                </a:lnTo>
                <a:lnTo>
                  <a:pt x="3701128" y="2110635"/>
                </a:lnTo>
                <a:lnTo>
                  <a:pt x="3709381" y="2105550"/>
                </a:lnTo>
                <a:lnTo>
                  <a:pt x="3717634" y="2100466"/>
                </a:lnTo>
                <a:lnTo>
                  <a:pt x="3725252" y="2095064"/>
                </a:lnTo>
                <a:lnTo>
                  <a:pt x="3732235" y="2089979"/>
                </a:lnTo>
                <a:lnTo>
                  <a:pt x="3738901" y="2084577"/>
                </a:lnTo>
                <a:lnTo>
                  <a:pt x="3744614" y="2079493"/>
                </a:lnTo>
                <a:lnTo>
                  <a:pt x="3744614" y="1970179"/>
                </a:lnTo>
                <a:lnTo>
                  <a:pt x="3752867" y="1964142"/>
                </a:lnTo>
                <a:lnTo>
                  <a:pt x="3760802" y="1958104"/>
                </a:lnTo>
                <a:lnTo>
                  <a:pt x="3767786" y="1951749"/>
                </a:lnTo>
                <a:lnTo>
                  <a:pt x="3774769" y="1945393"/>
                </a:lnTo>
                <a:lnTo>
                  <a:pt x="3781117" y="1939038"/>
                </a:lnTo>
                <a:lnTo>
                  <a:pt x="3786830" y="1932365"/>
                </a:lnTo>
                <a:lnTo>
                  <a:pt x="3792226" y="1925691"/>
                </a:lnTo>
                <a:lnTo>
                  <a:pt x="3796988" y="1919018"/>
                </a:lnTo>
                <a:lnTo>
                  <a:pt x="3801432" y="1912027"/>
                </a:lnTo>
                <a:lnTo>
                  <a:pt x="3805240" y="1905354"/>
                </a:lnTo>
                <a:lnTo>
                  <a:pt x="3808415" y="1898363"/>
                </a:lnTo>
                <a:lnTo>
                  <a:pt x="3811271" y="1891372"/>
                </a:lnTo>
                <a:lnTo>
                  <a:pt x="3813176" y="1884063"/>
                </a:lnTo>
                <a:lnTo>
                  <a:pt x="3814763" y="1877072"/>
                </a:lnTo>
                <a:lnTo>
                  <a:pt x="3816033" y="1869446"/>
                </a:lnTo>
                <a:lnTo>
                  <a:pt x="3816350" y="1862455"/>
                </a:lnTo>
                <a:lnTo>
                  <a:pt x="3816350" y="2010536"/>
                </a:lnTo>
                <a:lnTo>
                  <a:pt x="3816033" y="2010854"/>
                </a:lnTo>
                <a:lnTo>
                  <a:pt x="3815398" y="2019434"/>
                </a:lnTo>
                <a:lnTo>
                  <a:pt x="3814763" y="2025154"/>
                </a:lnTo>
                <a:lnTo>
                  <a:pt x="3813493" y="2030556"/>
                </a:lnTo>
                <a:lnTo>
                  <a:pt x="3811906" y="2036276"/>
                </a:lnTo>
                <a:lnTo>
                  <a:pt x="3810319" y="2041678"/>
                </a:lnTo>
                <a:lnTo>
                  <a:pt x="3808097" y="2046762"/>
                </a:lnTo>
                <a:lnTo>
                  <a:pt x="3805558" y="2052482"/>
                </a:lnTo>
                <a:lnTo>
                  <a:pt x="3803019" y="2057567"/>
                </a:lnTo>
                <a:lnTo>
                  <a:pt x="3799844" y="2062969"/>
                </a:lnTo>
                <a:lnTo>
                  <a:pt x="3796036" y="2068053"/>
                </a:lnTo>
                <a:lnTo>
                  <a:pt x="3792226" y="2073137"/>
                </a:lnTo>
                <a:lnTo>
                  <a:pt x="3788418" y="2078540"/>
                </a:lnTo>
                <a:lnTo>
                  <a:pt x="3783974" y="2083624"/>
                </a:lnTo>
                <a:lnTo>
                  <a:pt x="3779212" y="2088391"/>
                </a:lnTo>
                <a:lnTo>
                  <a:pt x="3774134" y="2093475"/>
                </a:lnTo>
                <a:lnTo>
                  <a:pt x="3768420" y="2098241"/>
                </a:lnTo>
                <a:lnTo>
                  <a:pt x="3763024" y="2103326"/>
                </a:lnTo>
                <a:lnTo>
                  <a:pt x="3750963" y="2112859"/>
                </a:lnTo>
                <a:lnTo>
                  <a:pt x="3737314" y="2121757"/>
                </a:lnTo>
                <a:lnTo>
                  <a:pt x="3722713" y="2130972"/>
                </a:lnTo>
                <a:lnTo>
                  <a:pt x="3707477" y="2139552"/>
                </a:lnTo>
                <a:lnTo>
                  <a:pt x="3690971" y="2147814"/>
                </a:lnTo>
                <a:lnTo>
                  <a:pt x="3673513" y="2156076"/>
                </a:lnTo>
                <a:lnTo>
                  <a:pt x="3655103" y="2163702"/>
                </a:lnTo>
                <a:lnTo>
                  <a:pt x="3635424" y="2171011"/>
                </a:lnTo>
                <a:lnTo>
                  <a:pt x="3615109" y="2178320"/>
                </a:lnTo>
                <a:lnTo>
                  <a:pt x="3593842" y="2184993"/>
                </a:lnTo>
                <a:lnTo>
                  <a:pt x="3571941" y="2191349"/>
                </a:lnTo>
                <a:lnTo>
                  <a:pt x="3549087" y="2197068"/>
                </a:lnTo>
                <a:lnTo>
                  <a:pt x="3525281" y="2202788"/>
                </a:lnTo>
                <a:lnTo>
                  <a:pt x="3501157" y="2207873"/>
                </a:lnTo>
                <a:lnTo>
                  <a:pt x="3476082" y="2212639"/>
                </a:lnTo>
                <a:lnTo>
                  <a:pt x="3450371" y="2217088"/>
                </a:lnTo>
                <a:lnTo>
                  <a:pt x="3424343" y="2220584"/>
                </a:lnTo>
                <a:lnTo>
                  <a:pt x="3397680" y="2224079"/>
                </a:lnTo>
                <a:lnTo>
                  <a:pt x="3370065" y="2226939"/>
                </a:lnTo>
                <a:lnTo>
                  <a:pt x="3341815" y="2229163"/>
                </a:lnTo>
                <a:lnTo>
                  <a:pt x="3313565" y="2231070"/>
                </a:lnTo>
                <a:lnTo>
                  <a:pt x="3284680" y="2232341"/>
                </a:lnTo>
                <a:lnTo>
                  <a:pt x="3255478" y="2233294"/>
                </a:lnTo>
                <a:lnTo>
                  <a:pt x="3225959" y="2233612"/>
                </a:lnTo>
                <a:lnTo>
                  <a:pt x="3195487" y="2233294"/>
                </a:lnTo>
                <a:lnTo>
                  <a:pt x="3165650" y="2232341"/>
                </a:lnTo>
                <a:lnTo>
                  <a:pt x="3136130" y="2231070"/>
                </a:lnTo>
                <a:lnTo>
                  <a:pt x="3106928" y="2229163"/>
                </a:lnTo>
                <a:lnTo>
                  <a:pt x="3078678" y="2226303"/>
                </a:lnTo>
                <a:lnTo>
                  <a:pt x="3050428" y="2223761"/>
                </a:lnTo>
                <a:lnTo>
                  <a:pt x="3022813" y="2220266"/>
                </a:lnTo>
                <a:lnTo>
                  <a:pt x="2996150" y="2216135"/>
                </a:lnTo>
                <a:lnTo>
                  <a:pt x="2970122" y="2211368"/>
                </a:lnTo>
                <a:lnTo>
                  <a:pt x="2944729" y="2206602"/>
                </a:lnTo>
                <a:lnTo>
                  <a:pt x="2919971" y="2201199"/>
                </a:lnTo>
                <a:lnTo>
                  <a:pt x="2895847" y="2195797"/>
                </a:lnTo>
                <a:lnTo>
                  <a:pt x="2872994" y="2189442"/>
                </a:lnTo>
                <a:lnTo>
                  <a:pt x="2850775" y="2182769"/>
                </a:lnTo>
                <a:lnTo>
                  <a:pt x="2829190" y="2175460"/>
                </a:lnTo>
                <a:lnTo>
                  <a:pt x="2808876" y="2168469"/>
                </a:lnTo>
                <a:lnTo>
                  <a:pt x="2789196" y="2160525"/>
                </a:lnTo>
                <a:lnTo>
                  <a:pt x="2770469" y="2152580"/>
                </a:lnTo>
                <a:lnTo>
                  <a:pt x="2753328" y="2144001"/>
                </a:lnTo>
                <a:lnTo>
                  <a:pt x="2736823" y="2135103"/>
                </a:lnTo>
                <a:lnTo>
                  <a:pt x="2721269" y="2126205"/>
                </a:lnTo>
                <a:lnTo>
                  <a:pt x="2706986" y="2116990"/>
                </a:lnTo>
                <a:lnTo>
                  <a:pt x="2693972" y="2107139"/>
                </a:lnTo>
                <a:lnTo>
                  <a:pt x="2688258" y="2102372"/>
                </a:lnTo>
                <a:lnTo>
                  <a:pt x="2682227" y="2097288"/>
                </a:lnTo>
                <a:lnTo>
                  <a:pt x="2676831" y="2092522"/>
                </a:lnTo>
                <a:lnTo>
                  <a:pt x="2671753" y="2087437"/>
                </a:lnTo>
                <a:lnTo>
                  <a:pt x="2666991" y="2082353"/>
                </a:lnTo>
                <a:lnTo>
                  <a:pt x="2662548" y="2076951"/>
                </a:lnTo>
                <a:lnTo>
                  <a:pt x="2658104" y="2071549"/>
                </a:lnTo>
                <a:lnTo>
                  <a:pt x="2654612" y="2066464"/>
                </a:lnTo>
                <a:lnTo>
                  <a:pt x="2651121" y="2061062"/>
                </a:lnTo>
                <a:lnTo>
                  <a:pt x="2647947" y="2055342"/>
                </a:lnTo>
                <a:lnTo>
                  <a:pt x="2645090" y="2050258"/>
                </a:lnTo>
                <a:lnTo>
                  <a:pt x="2642868" y="2044856"/>
                </a:lnTo>
                <a:lnTo>
                  <a:pt x="2640329" y="2039454"/>
                </a:lnTo>
                <a:lnTo>
                  <a:pt x="2638742" y="2033416"/>
                </a:lnTo>
                <a:lnTo>
                  <a:pt x="2637789" y="2027696"/>
                </a:lnTo>
                <a:lnTo>
                  <a:pt x="2636520" y="2022294"/>
                </a:lnTo>
                <a:lnTo>
                  <a:pt x="2636202" y="2016256"/>
                </a:lnTo>
                <a:lnTo>
                  <a:pt x="2635885" y="2010854"/>
                </a:lnTo>
                <a:lnTo>
                  <a:pt x="2635250" y="2010854"/>
                </a:lnTo>
                <a:lnTo>
                  <a:pt x="2635250" y="1862137"/>
                </a:lnTo>
                <a:close/>
                <a:moveTo>
                  <a:pt x="3815353" y="1849331"/>
                </a:moveTo>
                <a:lnTo>
                  <a:pt x="3816061" y="1854393"/>
                </a:lnTo>
                <a:lnTo>
                  <a:pt x="3816350" y="1860279"/>
                </a:lnTo>
                <a:lnTo>
                  <a:pt x="3816061" y="1862137"/>
                </a:lnTo>
                <a:lnTo>
                  <a:pt x="3816061" y="1859040"/>
                </a:lnTo>
                <a:lnTo>
                  <a:pt x="3815773" y="1853154"/>
                </a:lnTo>
                <a:lnTo>
                  <a:pt x="3815353" y="1849331"/>
                </a:lnTo>
                <a:close/>
                <a:moveTo>
                  <a:pt x="2636143" y="1848861"/>
                </a:moveTo>
                <a:lnTo>
                  <a:pt x="2635885" y="1853247"/>
                </a:lnTo>
                <a:lnTo>
                  <a:pt x="2635250" y="1859280"/>
                </a:lnTo>
                <a:lnTo>
                  <a:pt x="2635250" y="1854517"/>
                </a:lnTo>
                <a:lnTo>
                  <a:pt x="2636143" y="1848861"/>
                </a:lnTo>
                <a:close/>
                <a:moveTo>
                  <a:pt x="3814618" y="1842622"/>
                </a:moveTo>
                <a:lnTo>
                  <a:pt x="3815195" y="1847888"/>
                </a:lnTo>
                <a:lnTo>
                  <a:pt x="3815353" y="1849331"/>
                </a:lnTo>
                <a:lnTo>
                  <a:pt x="3815195" y="1848198"/>
                </a:lnTo>
                <a:lnTo>
                  <a:pt x="3814618" y="1842622"/>
                </a:lnTo>
                <a:close/>
                <a:moveTo>
                  <a:pt x="2638425" y="1836737"/>
                </a:moveTo>
                <a:lnTo>
                  <a:pt x="2636838" y="1842770"/>
                </a:lnTo>
                <a:lnTo>
                  <a:pt x="2636202" y="1848485"/>
                </a:lnTo>
                <a:lnTo>
                  <a:pt x="2636143" y="1848861"/>
                </a:lnTo>
                <a:lnTo>
                  <a:pt x="2636202" y="1847850"/>
                </a:lnTo>
                <a:lnTo>
                  <a:pt x="2636838" y="1842452"/>
                </a:lnTo>
                <a:lnTo>
                  <a:pt x="2638425" y="1836737"/>
                </a:lnTo>
                <a:close/>
                <a:moveTo>
                  <a:pt x="3187700" y="1751012"/>
                </a:moveTo>
                <a:lnTo>
                  <a:pt x="3187700" y="1827212"/>
                </a:lnTo>
                <a:lnTo>
                  <a:pt x="3172031" y="1824063"/>
                </a:lnTo>
                <a:lnTo>
                  <a:pt x="3153163" y="1820285"/>
                </a:lnTo>
                <a:lnTo>
                  <a:pt x="3144209" y="1818396"/>
                </a:lnTo>
                <a:lnTo>
                  <a:pt x="3136535" y="1816191"/>
                </a:lnTo>
                <a:lnTo>
                  <a:pt x="3129179" y="1813987"/>
                </a:lnTo>
                <a:lnTo>
                  <a:pt x="3122144" y="1811153"/>
                </a:lnTo>
                <a:lnTo>
                  <a:pt x="3115749" y="1808005"/>
                </a:lnTo>
                <a:lnTo>
                  <a:pt x="3109673" y="1804541"/>
                </a:lnTo>
                <a:lnTo>
                  <a:pt x="3106475" y="1801707"/>
                </a:lnTo>
                <a:lnTo>
                  <a:pt x="3103917" y="1799503"/>
                </a:lnTo>
                <a:lnTo>
                  <a:pt x="3101998" y="1796669"/>
                </a:lnTo>
                <a:lnTo>
                  <a:pt x="3100399" y="1793835"/>
                </a:lnTo>
                <a:lnTo>
                  <a:pt x="3099120" y="1791001"/>
                </a:lnTo>
                <a:lnTo>
                  <a:pt x="3098800" y="1788167"/>
                </a:lnTo>
                <a:lnTo>
                  <a:pt x="3098800" y="1785334"/>
                </a:lnTo>
                <a:lnTo>
                  <a:pt x="3099120" y="1782500"/>
                </a:lnTo>
                <a:lnTo>
                  <a:pt x="3099759" y="1779351"/>
                </a:lnTo>
                <a:lnTo>
                  <a:pt x="3101358" y="1777147"/>
                </a:lnTo>
                <a:lnTo>
                  <a:pt x="3103597" y="1774313"/>
                </a:lnTo>
                <a:lnTo>
                  <a:pt x="3105835" y="1771794"/>
                </a:lnTo>
                <a:lnTo>
                  <a:pt x="3108713" y="1769275"/>
                </a:lnTo>
                <a:lnTo>
                  <a:pt x="3112231" y="1767386"/>
                </a:lnTo>
                <a:lnTo>
                  <a:pt x="3116068" y="1765182"/>
                </a:lnTo>
                <a:lnTo>
                  <a:pt x="3120545" y="1763607"/>
                </a:lnTo>
                <a:lnTo>
                  <a:pt x="3127581" y="1760773"/>
                </a:lnTo>
                <a:lnTo>
                  <a:pt x="3135255" y="1758884"/>
                </a:lnTo>
                <a:lnTo>
                  <a:pt x="3143250" y="1756680"/>
                </a:lnTo>
                <a:lnTo>
                  <a:pt x="3151564" y="1755106"/>
                </a:lnTo>
                <a:lnTo>
                  <a:pt x="3160199" y="1753531"/>
                </a:lnTo>
                <a:lnTo>
                  <a:pt x="3169472" y="1752587"/>
                </a:lnTo>
                <a:lnTo>
                  <a:pt x="3178426" y="1751642"/>
                </a:lnTo>
                <a:lnTo>
                  <a:pt x="3187700" y="1751012"/>
                </a:lnTo>
                <a:close/>
                <a:moveTo>
                  <a:pt x="3203106" y="1692876"/>
                </a:moveTo>
                <a:lnTo>
                  <a:pt x="3200250" y="1693193"/>
                </a:lnTo>
                <a:lnTo>
                  <a:pt x="3197710" y="1693827"/>
                </a:lnTo>
                <a:lnTo>
                  <a:pt x="3194854" y="1694144"/>
                </a:lnTo>
                <a:lnTo>
                  <a:pt x="3192949" y="1694778"/>
                </a:lnTo>
                <a:lnTo>
                  <a:pt x="3191045" y="1696045"/>
                </a:lnTo>
                <a:lnTo>
                  <a:pt x="3189458" y="1697313"/>
                </a:lnTo>
                <a:lnTo>
                  <a:pt x="3188506" y="1698581"/>
                </a:lnTo>
                <a:lnTo>
                  <a:pt x="3188188" y="1699532"/>
                </a:lnTo>
                <a:lnTo>
                  <a:pt x="3188188" y="1720450"/>
                </a:lnTo>
                <a:lnTo>
                  <a:pt x="3171684" y="1721718"/>
                </a:lnTo>
                <a:lnTo>
                  <a:pt x="3155179" y="1723620"/>
                </a:lnTo>
                <a:lnTo>
                  <a:pt x="3139309" y="1726155"/>
                </a:lnTo>
                <a:lnTo>
                  <a:pt x="3123756" y="1728691"/>
                </a:lnTo>
                <a:lnTo>
                  <a:pt x="3108838" y="1731860"/>
                </a:lnTo>
                <a:lnTo>
                  <a:pt x="3095190" y="1735347"/>
                </a:lnTo>
                <a:lnTo>
                  <a:pt x="3081542" y="1739784"/>
                </a:lnTo>
                <a:lnTo>
                  <a:pt x="3069480" y="1744538"/>
                </a:lnTo>
                <a:lnTo>
                  <a:pt x="3061228" y="1748342"/>
                </a:lnTo>
                <a:lnTo>
                  <a:pt x="3053293" y="1752462"/>
                </a:lnTo>
                <a:lnTo>
                  <a:pt x="3046310" y="1756582"/>
                </a:lnTo>
                <a:lnTo>
                  <a:pt x="3040280" y="1761019"/>
                </a:lnTo>
                <a:lnTo>
                  <a:pt x="3034884" y="1765774"/>
                </a:lnTo>
                <a:lnTo>
                  <a:pt x="3030440" y="1770528"/>
                </a:lnTo>
                <a:lnTo>
                  <a:pt x="3026949" y="1775282"/>
                </a:lnTo>
                <a:lnTo>
                  <a:pt x="3024092" y="1780353"/>
                </a:lnTo>
                <a:lnTo>
                  <a:pt x="3022505" y="1785107"/>
                </a:lnTo>
                <a:lnTo>
                  <a:pt x="3021235" y="1790179"/>
                </a:lnTo>
                <a:lnTo>
                  <a:pt x="3021235" y="1794933"/>
                </a:lnTo>
                <a:lnTo>
                  <a:pt x="3022505" y="1800004"/>
                </a:lnTo>
                <a:lnTo>
                  <a:pt x="3024092" y="1805075"/>
                </a:lnTo>
                <a:lnTo>
                  <a:pt x="3026949" y="1809829"/>
                </a:lnTo>
                <a:lnTo>
                  <a:pt x="3030758" y="1814583"/>
                </a:lnTo>
                <a:lnTo>
                  <a:pt x="3035519" y="1819338"/>
                </a:lnTo>
                <a:lnTo>
                  <a:pt x="3040597" y="1823775"/>
                </a:lnTo>
                <a:lnTo>
                  <a:pt x="3046310" y="1827578"/>
                </a:lnTo>
                <a:lnTo>
                  <a:pt x="3052976" y="1831065"/>
                </a:lnTo>
                <a:lnTo>
                  <a:pt x="3059958" y="1835185"/>
                </a:lnTo>
                <a:lnTo>
                  <a:pt x="3067893" y="1838354"/>
                </a:lnTo>
                <a:lnTo>
                  <a:pt x="3076146" y="1841524"/>
                </a:lnTo>
                <a:lnTo>
                  <a:pt x="3084716" y="1844059"/>
                </a:lnTo>
                <a:lnTo>
                  <a:pt x="3094555" y="1846595"/>
                </a:lnTo>
                <a:lnTo>
                  <a:pt x="3130104" y="1853885"/>
                </a:lnTo>
                <a:lnTo>
                  <a:pt x="3188188" y="1865929"/>
                </a:lnTo>
                <a:lnTo>
                  <a:pt x="3188188" y="1956259"/>
                </a:lnTo>
                <a:lnTo>
                  <a:pt x="3173588" y="1954357"/>
                </a:lnTo>
                <a:lnTo>
                  <a:pt x="3159305" y="1952455"/>
                </a:lnTo>
                <a:lnTo>
                  <a:pt x="3152005" y="1951187"/>
                </a:lnTo>
                <a:lnTo>
                  <a:pt x="3144070" y="1949603"/>
                </a:lnTo>
                <a:lnTo>
                  <a:pt x="3127565" y="1945799"/>
                </a:lnTo>
                <a:lnTo>
                  <a:pt x="3111695" y="1941362"/>
                </a:lnTo>
                <a:lnTo>
                  <a:pt x="3098681" y="1936608"/>
                </a:lnTo>
                <a:lnTo>
                  <a:pt x="3095190" y="1935657"/>
                </a:lnTo>
                <a:lnTo>
                  <a:pt x="3091699" y="1934072"/>
                </a:lnTo>
                <a:lnTo>
                  <a:pt x="3088842" y="1932805"/>
                </a:lnTo>
                <a:lnTo>
                  <a:pt x="3088524" y="1932488"/>
                </a:lnTo>
                <a:lnTo>
                  <a:pt x="3084398" y="1929952"/>
                </a:lnTo>
                <a:lnTo>
                  <a:pt x="3082176" y="1928684"/>
                </a:lnTo>
                <a:lnTo>
                  <a:pt x="3079637" y="1927733"/>
                </a:lnTo>
                <a:lnTo>
                  <a:pt x="3077415" y="1926783"/>
                </a:lnTo>
                <a:lnTo>
                  <a:pt x="3074559" y="1926149"/>
                </a:lnTo>
                <a:lnTo>
                  <a:pt x="3068211" y="1925198"/>
                </a:lnTo>
                <a:lnTo>
                  <a:pt x="3061863" y="1924881"/>
                </a:lnTo>
                <a:lnTo>
                  <a:pt x="3055197" y="1925515"/>
                </a:lnTo>
                <a:lnTo>
                  <a:pt x="3048532" y="1926466"/>
                </a:lnTo>
                <a:lnTo>
                  <a:pt x="3042184" y="1928050"/>
                </a:lnTo>
                <a:lnTo>
                  <a:pt x="3035836" y="1929952"/>
                </a:lnTo>
                <a:lnTo>
                  <a:pt x="3030123" y="1932488"/>
                </a:lnTo>
                <a:lnTo>
                  <a:pt x="3025044" y="1934706"/>
                </a:lnTo>
                <a:lnTo>
                  <a:pt x="3020918" y="1937559"/>
                </a:lnTo>
                <a:lnTo>
                  <a:pt x="3017427" y="1940728"/>
                </a:lnTo>
                <a:lnTo>
                  <a:pt x="3016157" y="1941679"/>
                </a:lnTo>
                <a:lnTo>
                  <a:pt x="3015522" y="1943264"/>
                </a:lnTo>
                <a:lnTo>
                  <a:pt x="3015205" y="1944849"/>
                </a:lnTo>
                <a:lnTo>
                  <a:pt x="3015205" y="1946116"/>
                </a:lnTo>
                <a:lnTo>
                  <a:pt x="3015205" y="1947701"/>
                </a:lnTo>
                <a:lnTo>
                  <a:pt x="3015840" y="1948969"/>
                </a:lnTo>
                <a:lnTo>
                  <a:pt x="3017109" y="1950554"/>
                </a:lnTo>
                <a:lnTo>
                  <a:pt x="3018696" y="1951504"/>
                </a:lnTo>
                <a:lnTo>
                  <a:pt x="3025044" y="1955625"/>
                </a:lnTo>
                <a:lnTo>
                  <a:pt x="3032027" y="1959428"/>
                </a:lnTo>
                <a:lnTo>
                  <a:pt x="3039962" y="1962915"/>
                </a:lnTo>
                <a:lnTo>
                  <a:pt x="3048532" y="1966084"/>
                </a:lnTo>
                <a:lnTo>
                  <a:pt x="3057737" y="1969253"/>
                </a:lnTo>
                <a:lnTo>
                  <a:pt x="3067576" y="1972106"/>
                </a:lnTo>
                <a:lnTo>
                  <a:pt x="3077733" y="1974959"/>
                </a:lnTo>
                <a:lnTo>
                  <a:pt x="3088842" y="1977177"/>
                </a:lnTo>
                <a:lnTo>
                  <a:pt x="3100268" y="1979713"/>
                </a:lnTo>
                <a:lnTo>
                  <a:pt x="3111695" y="1981614"/>
                </a:lnTo>
                <a:lnTo>
                  <a:pt x="3123756" y="1983516"/>
                </a:lnTo>
                <a:lnTo>
                  <a:pt x="3136452" y="1985101"/>
                </a:lnTo>
                <a:lnTo>
                  <a:pt x="3149148" y="1986369"/>
                </a:lnTo>
                <a:lnTo>
                  <a:pt x="3162162" y="1987636"/>
                </a:lnTo>
                <a:lnTo>
                  <a:pt x="3188188" y="1989538"/>
                </a:lnTo>
                <a:lnTo>
                  <a:pt x="3188188" y="2009823"/>
                </a:lnTo>
                <a:lnTo>
                  <a:pt x="3188506" y="2011407"/>
                </a:lnTo>
                <a:lnTo>
                  <a:pt x="3189458" y="2012675"/>
                </a:lnTo>
                <a:lnTo>
                  <a:pt x="3191045" y="2013626"/>
                </a:lnTo>
                <a:lnTo>
                  <a:pt x="3192949" y="2014577"/>
                </a:lnTo>
                <a:lnTo>
                  <a:pt x="3194854" y="2015528"/>
                </a:lnTo>
                <a:lnTo>
                  <a:pt x="3197710" y="2015845"/>
                </a:lnTo>
                <a:lnTo>
                  <a:pt x="3200250" y="2016162"/>
                </a:lnTo>
                <a:lnTo>
                  <a:pt x="3203106" y="2016479"/>
                </a:lnTo>
                <a:lnTo>
                  <a:pt x="3254843" y="2016479"/>
                </a:lnTo>
                <a:lnTo>
                  <a:pt x="3258017" y="2016162"/>
                </a:lnTo>
                <a:lnTo>
                  <a:pt x="3260556" y="2015845"/>
                </a:lnTo>
                <a:lnTo>
                  <a:pt x="3263413" y="2015528"/>
                </a:lnTo>
                <a:lnTo>
                  <a:pt x="3265317" y="2014577"/>
                </a:lnTo>
                <a:lnTo>
                  <a:pt x="3267539" y="2013626"/>
                </a:lnTo>
                <a:lnTo>
                  <a:pt x="3269126" y="2012675"/>
                </a:lnTo>
                <a:lnTo>
                  <a:pt x="3269761" y="2011407"/>
                </a:lnTo>
                <a:lnTo>
                  <a:pt x="3270078" y="2009823"/>
                </a:lnTo>
                <a:lnTo>
                  <a:pt x="3270078" y="1988587"/>
                </a:lnTo>
                <a:lnTo>
                  <a:pt x="3286265" y="1987636"/>
                </a:lnTo>
                <a:lnTo>
                  <a:pt x="3302136" y="1986369"/>
                </a:lnTo>
                <a:lnTo>
                  <a:pt x="3317371" y="1984467"/>
                </a:lnTo>
                <a:lnTo>
                  <a:pt x="3331971" y="1981931"/>
                </a:lnTo>
                <a:lnTo>
                  <a:pt x="3345937" y="1979079"/>
                </a:lnTo>
                <a:lnTo>
                  <a:pt x="3358950" y="1976543"/>
                </a:lnTo>
                <a:lnTo>
                  <a:pt x="3370694" y="1973057"/>
                </a:lnTo>
                <a:lnTo>
                  <a:pt x="3381486" y="1968937"/>
                </a:lnTo>
                <a:lnTo>
                  <a:pt x="3390056" y="1965450"/>
                </a:lnTo>
                <a:lnTo>
                  <a:pt x="3398308" y="1961964"/>
                </a:lnTo>
                <a:lnTo>
                  <a:pt x="3405291" y="1957843"/>
                </a:lnTo>
                <a:lnTo>
                  <a:pt x="3411956" y="1953723"/>
                </a:lnTo>
                <a:lnTo>
                  <a:pt x="3417670" y="1949286"/>
                </a:lnTo>
                <a:lnTo>
                  <a:pt x="3422748" y="1944849"/>
                </a:lnTo>
                <a:lnTo>
                  <a:pt x="3427192" y="1940094"/>
                </a:lnTo>
                <a:lnTo>
                  <a:pt x="3430683" y="1935657"/>
                </a:lnTo>
                <a:lnTo>
                  <a:pt x="3433540" y="1930903"/>
                </a:lnTo>
                <a:lnTo>
                  <a:pt x="3435444" y="1926149"/>
                </a:lnTo>
                <a:lnTo>
                  <a:pt x="3436396" y="1921078"/>
                </a:lnTo>
                <a:lnTo>
                  <a:pt x="3437031" y="1916323"/>
                </a:lnTo>
                <a:lnTo>
                  <a:pt x="3436079" y="1910935"/>
                </a:lnTo>
                <a:lnTo>
                  <a:pt x="3434492" y="1905864"/>
                </a:lnTo>
                <a:lnTo>
                  <a:pt x="3432270" y="1901110"/>
                </a:lnTo>
                <a:lnTo>
                  <a:pt x="3429096" y="1896039"/>
                </a:lnTo>
                <a:lnTo>
                  <a:pt x="3426557" y="1893820"/>
                </a:lnTo>
                <a:lnTo>
                  <a:pt x="3424335" y="1890968"/>
                </a:lnTo>
                <a:lnTo>
                  <a:pt x="3418304" y="1886530"/>
                </a:lnTo>
                <a:lnTo>
                  <a:pt x="3411639" y="1882093"/>
                </a:lnTo>
                <a:lnTo>
                  <a:pt x="3404339" y="1877973"/>
                </a:lnTo>
                <a:lnTo>
                  <a:pt x="3395451" y="1874169"/>
                </a:lnTo>
                <a:lnTo>
                  <a:pt x="3385929" y="1870683"/>
                </a:lnTo>
                <a:lnTo>
                  <a:pt x="3375772" y="1866880"/>
                </a:lnTo>
                <a:lnTo>
                  <a:pt x="3365298" y="1863710"/>
                </a:lnTo>
                <a:lnTo>
                  <a:pt x="3354189" y="1860541"/>
                </a:lnTo>
                <a:lnTo>
                  <a:pt x="3342763" y="1858005"/>
                </a:lnTo>
                <a:lnTo>
                  <a:pt x="3318640" y="1852300"/>
                </a:lnTo>
                <a:lnTo>
                  <a:pt x="3294200" y="1847546"/>
                </a:lnTo>
                <a:lnTo>
                  <a:pt x="3270078" y="1843426"/>
                </a:lnTo>
                <a:lnTo>
                  <a:pt x="3270078" y="1752779"/>
                </a:lnTo>
                <a:lnTo>
                  <a:pt x="3291026" y="1755631"/>
                </a:lnTo>
                <a:lnTo>
                  <a:pt x="3298961" y="1756582"/>
                </a:lnTo>
                <a:lnTo>
                  <a:pt x="3306896" y="1758801"/>
                </a:lnTo>
                <a:lnTo>
                  <a:pt x="3323719" y="1762921"/>
                </a:lnTo>
                <a:lnTo>
                  <a:pt x="3339589" y="1767992"/>
                </a:lnTo>
                <a:lnTo>
                  <a:pt x="3352920" y="1772746"/>
                </a:lnTo>
                <a:lnTo>
                  <a:pt x="3360537" y="1775599"/>
                </a:lnTo>
                <a:lnTo>
                  <a:pt x="3363076" y="1777184"/>
                </a:lnTo>
                <a:lnTo>
                  <a:pt x="3367203" y="1779402"/>
                </a:lnTo>
                <a:lnTo>
                  <a:pt x="3369424" y="1780670"/>
                </a:lnTo>
                <a:lnTo>
                  <a:pt x="3371964" y="1781938"/>
                </a:lnTo>
                <a:lnTo>
                  <a:pt x="3374186" y="1783206"/>
                </a:lnTo>
                <a:lnTo>
                  <a:pt x="3377042" y="1783523"/>
                </a:lnTo>
                <a:lnTo>
                  <a:pt x="3383390" y="1784157"/>
                </a:lnTo>
                <a:lnTo>
                  <a:pt x="3389738" y="1784790"/>
                </a:lnTo>
                <a:lnTo>
                  <a:pt x="3396404" y="1784157"/>
                </a:lnTo>
                <a:lnTo>
                  <a:pt x="3403069" y="1783206"/>
                </a:lnTo>
                <a:lnTo>
                  <a:pt x="3409417" y="1781621"/>
                </a:lnTo>
                <a:lnTo>
                  <a:pt x="3415765" y="1779402"/>
                </a:lnTo>
                <a:lnTo>
                  <a:pt x="3421478" y="1777184"/>
                </a:lnTo>
                <a:lnTo>
                  <a:pt x="3426557" y="1774965"/>
                </a:lnTo>
                <a:lnTo>
                  <a:pt x="3430683" y="1772113"/>
                </a:lnTo>
                <a:lnTo>
                  <a:pt x="3434174" y="1769260"/>
                </a:lnTo>
                <a:lnTo>
                  <a:pt x="3435127" y="1767675"/>
                </a:lnTo>
                <a:lnTo>
                  <a:pt x="3436079" y="1766091"/>
                </a:lnTo>
                <a:lnTo>
                  <a:pt x="3436396" y="1765140"/>
                </a:lnTo>
                <a:lnTo>
                  <a:pt x="3436396" y="1763555"/>
                </a:lnTo>
                <a:lnTo>
                  <a:pt x="3436079" y="1761970"/>
                </a:lnTo>
                <a:lnTo>
                  <a:pt x="3435761" y="1760702"/>
                </a:lnTo>
                <a:lnTo>
                  <a:pt x="3434492" y="1759118"/>
                </a:lnTo>
                <a:lnTo>
                  <a:pt x="3432905" y="1757850"/>
                </a:lnTo>
                <a:lnTo>
                  <a:pt x="3428144" y="1754997"/>
                </a:lnTo>
                <a:lnTo>
                  <a:pt x="3423065" y="1752145"/>
                </a:lnTo>
                <a:lnTo>
                  <a:pt x="3417352" y="1749292"/>
                </a:lnTo>
                <a:lnTo>
                  <a:pt x="3410369" y="1746440"/>
                </a:lnTo>
                <a:lnTo>
                  <a:pt x="3403386" y="1743587"/>
                </a:lnTo>
                <a:lnTo>
                  <a:pt x="3396404" y="1741369"/>
                </a:lnTo>
                <a:lnTo>
                  <a:pt x="3380534" y="1736614"/>
                </a:lnTo>
                <a:lnTo>
                  <a:pt x="3363711" y="1732177"/>
                </a:lnTo>
                <a:lnTo>
                  <a:pt x="3346572" y="1728374"/>
                </a:lnTo>
                <a:lnTo>
                  <a:pt x="3329749" y="1725204"/>
                </a:lnTo>
                <a:lnTo>
                  <a:pt x="3313562" y="1723303"/>
                </a:lnTo>
                <a:lnTo>
                  <a:pt x="3292296" y="1720767"/>
                </a:lnTo>
                <a:lnTo>
                  <a:pt x="3270078" y="1719182"/>
                </a:lnTo>
                <a:lnTo>
                  <a:pt x="3270078" y="1699532"/>
                </a:lnTo>
                <a:lnTo>
                  <a:pt x="3269761" y="1698581"/>
                </a:lnTo>
                <a:lnTo>
                  <a:pt x="3269126" y="1697313"/>
                </a:lnTo>
                <a:lnTo>
                  <a:pt x="3267539" y="1696045"/>
                </a:lnTo>
                <a:lnTo>
                  <a:pt x="3265317" y="1694778"/>
                </a:lnTo>
                <a:lnTo>
                  <a:pt x="3263413" y="1694144"/>
                </a:lnTo>
                <a:lnTo>
                  <a:pt x="3260556" y="1693827"/>
                </a:lnTo>
                <a:lnTo>
                  <a:pt x="3258017" y="1693193"/>
                </a:lnTo>
                <a:lnTo>
                  <a:pt x="3254843" y="1692876"/>
                </a:lnTo>
                <a:lnTo>
                  <a:pt x="3203106" y="1692876"/>
                </a:lnTo>
                <a:close/>
                <a:moveTo>
                  <a:pt x="3225959" y="1673225"/>
                </a:moveTo>
                <a:lnTo>
                  <a:pt x="3251986" y="1673542"/>
                </a:lnTo>
                <a:lnTo>
                  <a:pt x="3278013" y="1674493"/>
                </a:lnTo>
                <a:lnTo>
                  <a:pt x="3303722" y="1675444"/>
                </a:lnTo>
                <a:lnTo>
                  <a:pt x="3328480" y="1677028"/>
                </a:lnTo>
                <a:lnTo>
                  <a:pt x="3353237" y="1679247"/>
                </a:lnTo>
                <a:lnTo>
                  <a:pt x="3377360" y="1681466"/>
                </a:lnTo>
                <a:lnTo>
                  <a:pt x="3401165" y="1684318"/>
                </a:lnTo>
                <a:lnTo>
                  <a:pt x="3424335" y="1687805"/>
                </a:lnTo>
                <a:lnTo>
                  <a:pt x="3446870" y="1691291"/>
                </a:lnTo>
                <a:lnTo>
                  <a:pt x="3468771" y="1695411"/>
                </a:lnTo>
                <a:lnTo>
                  <a:pt x="3490037" y="1699532"/>
                </a:lnTo>
                <a:lnTo>
                  <a:pt x="3510668" y="1704286"/>
                </a:lnTo>
                <a:lnTo>
                  <a:pt x="3530664" y="1709357"/>
                </a:lnTo>
                <a:lnTo>
                  <a:pt x="3550026" y="1715062"/>
                </a:lnTo>
                <a:lnTo>
                  <a:pt x="3568752" y="1720450"/>
                </a:lnTo>
                <a:lnTo>
                  <a:pt x="3586527" y="1726789"/>
                </a:lnTo>
                <a:lnTo>
                  <a:pt x="3603349" y="1733128"/>
                </a:lnTo>
                <a:lnTo>
                  <a:pt x="3619219" y="1739467"/>
                </a:lnTo>
                <a:lnTo>
                  <a:pt x="3634454" y="1746440"/>
                </a:lnTo>
                <a:lnTo>
                  <a:pt x="3648738" y="1753413"/>
                </a:lnTo>
                <a:lnTo>
                  <a:pt x="3661751" y="1760702"/>
                </a:lnTo>
                <a:lnTo>
                  <a:pt x="3673812" y="1768626"/>
                </a:lnTo>
                <a:lnTo>
                  <a:pt x="3685239" y="1776550"/>
                </a:lnTo>
                <a:lnTo>
                  <a:pt x="3695713" y="1784157"/>
                </a:lnTo>
                <a:lnTo>
                  <a:pt x="3704600" y="1792397"/>
                </a:lnTo>
                <a:lnTo>
                  <a:pt x="3708726" y="1796834"/>
                </a:lnTo>
                <a:lnTo>
                  <a:pt x="3712535" y="1800955"/>
                </a:lnTo>
                <a:lnTo>
                  <a:pt x="3716027" y="1805075"/>
                </a:lnTo>
                <a:lnTo>
                  <a:pt x="3719518" y="1809512"/>
                </a:lnTo>
                <a:lnTo>
                  <a:pt x="3722375" y="1813950"/>
                </a:lnTo>
                <a:lnTo>
                  <a:pt x="3725231" y="1818704"/>
                </a:lnTo>
                <a:lnTo>
                  <a:pt x="3727453" y="1822824"/>
                </a:lnTo>
                <a:lnTo>
                  <a:pt x="3729357" y="1827261"/>
                </a:lnTo>
                <a:lnTo>
                  <a:pt x="3731579" y="1832015"/>
                </a:lnTo>
                <a:lnTo>
                  <a:pt x="3733166" y="1836136"/>
                </a:lnTo>
                <a:lnTo>
                  <a:pt x="3733801" y="1840890"/>
                </a:lnTo>
                <a:lnTo>
                  <a:pt x="3735071" y="1845644"/>
                </a:lnTo>
                <a:lnTo>
                  <a:pt x="3735388" y="1850081"/>
                </a:lnTo>
                <a:lnTo>
                  <a:pt x="3735388" y="1854836"/>
                </a:lnTo>
                <a:lnTo>
                  <a:pt x="3735388" y="1859590"/>
                </a:lnTo>
                <a:lnTo>
                  <a:pt x="3735071" y="1864344"/>
                </a:lnTo>
                <a:lnTo>
                  <a:pt x="3733801" y="1869098"/>
                </a:lnTo>
                <a:lnTo>
                  <a:pt x="3733166" y="1873219"/>
                </a:lnTo>
                <a:lnTo>
                  <a:pt x="3731579" y="1877973"/>
                </a:lnTo>
                <a:lnTo>
                  <a:pt x="3729357" y="1882727"/>
                </a:lnTo>
                <a:lnTo>
                  <a:pt x="3727453" y="1887164"/>
                </a:lnTo>
                <a:lnTo>
                  <a:pt x="3725231" y="1891285"/>
                </a:lnTo>
                <a:lnTo>
                  <a:pt x="3722375" y="1895722"/>
                </a:lnTo>
                <a:lnTo>
                  <a:pt x="3719518" y="1900476"/>
                </a:lnTo>
                <a:lnTo>
                  <a:pt x="3716027" y="1904913"/>
                </a:lnTo>
                <a:lnTo>
                  <a:pt x="3712535" y="1908717"/>
                </a:lnTo>
                <a:lnTo>
                  <a:pt x="3708726" y="1913154"/>
                </a:lnTo>
                <a:lnTo>
                  <a:pt x="3704600" y="1917274"/>
                </a:lnTo>
                <a:lnTo>
                  <a:pt x="3695713" y="1925515"/>
                </a:lnTo>
                <a:lnTo>
                  <a:pt x="3685239" y="1933438"/>
                </a:lnTo>
                <a:lnTo>
                  <a:pt x="3673812" y="1941362"/>
                </a:lnTo>
                <a:lnTo>
                  <a:pt x="3661751" y="1948969"/>
                </a:lnTo>
                <a:lnTo>
                  <a:pt x="3648738" y="1956259"/>
                </a:lnTo>
                <a:lnTo>
                  <a:pt x="3634454" y="1963548"/>
                </a:lnTo>
                <a:lnTo>
                  <a:pt x="3619219" y="1970521"/>
                </a:lnTo>
                <a:lnTo>
                  <a:pt x="3603349" y="1976860"/>
                </a:lnTo>
                <a:lnTo>
                  <a:pt x="3586527" y="1983199"/>
                </a:lnTo>
                <a:lnTo>
                  <a:pt x="3568752" y="1989538"/>
                </a:lnTo>
                <a:lnTo>
                  <a:pt x="3550026" y="1994926"/>
                </a:lnTo>
                <a:lnTo>
                  <a:pt x="3530664" y="2000631"/>
                </a:lnTo>
                <a:lnTo>
                  <a:pt x="3510668" y="2005702"/>
                </a:lnTo>
                <a:lnTo>
                  <a:pt x="3490037" y="2010457"/>
                </a:lnTo>
                <a:lnTo>
                  <a:pt x="3468771" y="2014577"/>
                </a:lnTo>
                <a:lnTo>
                  <a:pt x="3446870" y="2018697"/>
                </a:lnTo>
                <a:lnTo>
                  <a:pt x="3424335" y="2022184"/>
                </a:lnTo>
                <a:lnTo>
                  <a:pt x="3401165" y="2025670"/>
                </a:lnTo>
                <a:lnTo>
                  <a:pt x="3377360" y="2028523"/>
                </a:lnTo>
                <a:lnTo>
                  <a:pt x="3353237" y="2030741"/>
                </a:lnTo>
                <a:lnTo>
                  <a:pt x="3328480" y="2032643"/>
                </a:lnTo>
                <a:lnTo>
                  <a:pt x="3303722" y="2034228"/>
                </a:lnTo>
                <a:lnTo>
                  <a:pt x="3278013" y="2035495"/>
                </a:lnTo>
                <a:lnTo>
                  <a:pt x="3251986" y="2036446"/>
                </a:lnTo>
                <a:lnTo>
                  <a:pt x="3225959" y="2036763"/>
                </a:lnTo>
                <a:lnTo>
                  <a:pt x="3199615" y="2036446"/>
                </a:lnTo>
                <a:lnTo>
                  <a:pt x="3173905" y="2035495"/>
                </a:lnTo>
                <a:lnTo>
                  <a:pt x="3148196" y="2034228"/>
                </a:lnTo>
                <a:lnTo>
                  <a:pt x="3123121" y="2032643"/>
                </a:lnTo>
                <a:lnTo>
                  <a:pt x="3098681" y="2030741"/>
                </a:lnTo>
                <a:lnTo>
                  <a:pt x="3074241" y="2028523"/>
                </a:lnTo>
                <a:lnTo>
                  <a:pt x="3050436" y="2025670"/>
                </a:lnTo>
                <a:lnTo>
                  <a:pt x="3027584" y="2022184"/>
                </a:lnTo>
                <a:lnTo>
                  <a:pt x="3004731" y="2018697"/>
                </a:lnTo>
                <a:lnTo>
                  <a:pt x="2983147" y="2014577"/>
                </a:lnTo>
                <a:lnTo>
                  <a:pt x="2961564" y="2010457"/>
                </a:lnTo>
                <a:lnTo>
                  <a:pt x="2940933" y="2005702"/>
                </a:lnTo>
                <a:lnTo>
                  <a:pt x="2920937" y="2000631"/>
                </a:lnTo>
                <a:lnTo>
                  <a:pt x="2901575" y="1994926"/>
                </a:lnTo>
                <a:lnTo>
                  <a:pt x="2883483" y="1989538"/>
                </a:lnTo>
                <a:lnTo>
                  <a:pt x="2865709" y="1983199"/>
                </a:lnTo>
                <a:lnTo>
                  <a:pt x="2848569" y="1976860"/>
                </a:lnTo>
                <a:lnTo>
                  <a:pt x="2832382" y="1970521"/>
                </a:lnTo>
                <a:lnTo>
                  <a:pt x="2817464" y="1963548"/>
                </a:lnTo>
                <a:lnTo>
                  <a:pt x="2803181" y="1956259"/>
                </a:lnTo>
                <a:lnTo>
                  <a:pt x="2789850" y="1948969"/>
                </a:lnTo>
                <a:lnTo>
                  <a:pt x="2777789" y="1941362"/>
                </a:lnTo>
                <a:lnTo>
                  <a:pt x="2766362" y="1933438"/>
                </a:lnTo>
                <a:lnTo>
                  <a:pt x="2755888" y="1925515"/>
                </a:lnTo>
                <a:lnTo>
                  <a:pt x="2747001" y="1917274"/>
                </a:lnTo>
                <a:lnTo>
                  <a:pt x="2742875" y="1913154"/>
                </a:lnTo>
                <a:lnTo>
                  <a:pt x="2739066" y="1908717"/>
                </a:lnTo>
                <a:lnTo>
                  <a:pt x="2735574" y="1904913"/>
                </a:lnTo>
                <a:lnTo>
                  <a:pt x="2732400" y="1900476"/>
                </a:lnTo>
                <a:lnTo>
                  <a:pt x="2729226" y="1895722"/>
                </a:lnTo>
                <a:lnTo>
                  <a:pt x="2726370" y="1891285"/>
                </a:lnTo>
                <a:lnTo>
                  <a:pt x="2724148" y="1887164"/>
                </a:lnTo>
                <a:lnTo>
                  <a:pt x="2722244" y="1882727"/>
                </a:lnTo>
                <a:lnTo>
                  <a:pt x="2720022" y="1877973"/>
                </a:lnTo>
                <a:lnTo>
                  <a:pt x="2718435" y="1873219"/>
                </a:lnTo>
                <a:lnTo>
                  <a:pt x="2717800" y="1869098"/>
                </a:lnTo>
                <a:lnTo>
                  <a:pt x="2716530" y="1864344"/>
                </a:lnTo>
                <a:lnTo>
                  <a:pt x="2716213" y="1859590"/>
                </a:lnTo>
                <a:lnTo>
                  <a:pt x="2716213" y="1854836"/>
                </a:lnTo>
                <a:lnTo>
                  <a:pt x="2716213" y="1850081"/>
                </a:lnTo>
                <a:lnTo>
                  <a:pt x="2716530" y="1845644"/>
                </a:lnTo>
                <a:lnTo>
                  <a:pt x="2717800" y="1840890"/>
                </a:lnTo>
                <a:lnTo>
                  <a:pt x="2718435" y="1836136"/>
                </a:lnTo>
                <a:lnTo>
                  <a:pt x="2720022" y="1832015"/>
                </a:lnTo>
                <a:lnTo>
                  <a:pt x="2722244" y="1827261"/>
                </a:lnTo>
                <a:lnTo>
                  <a:pt x="2724148" y="1822824"/>
                </a:lnTo>
                <a:lnTo>
                  <a:pt x="2726370" y="1818704"/>
                </a:lnTo>
                <a:lnTo>
                  <a:pt x="2729226" y="1813950"/>
                </a:lnTo>
                <a:lnTo>
                  <a:pt x="2732400" y="1809512"/>
                </a:lnTo>
                <a:lnTo>
                  <a:pt x="2735574" y="1805075"/>
                </a:lnTo>
                <a:lnTo>
                  <a:pt x="2739066" y="1800955"/>
                </a:lnTo>
                <a:lnTo>
                  <a:pt x="2742875" y="1796834"/>
                </a:lnTo>
                <a:lnTo>
                  <a:pt x="2747001" y="1792397"/>
                </a:lnTo>
                <a:lnTo>
                  <a:pt x="2755888" y="1784157"/>
                </a:lnTo>
                <a:lnTo>
                  <a:pt x="2766362" y="1776550"/>
                </a:lnTo>
                <a:lnTo>
                  <a:pt x="2777789" y="1768626"/>
                </a:lnTo>
                <a:lnTo>
                  <a:pt x="2789850" y="1760702"/>
                </a:lnTo>
                <a:lnTo>
                  <a:pt x="2803181" y="1753413"/>
                </a:lnTo>
                <a:lnTo>
                  <a:pt x="2817464" y="1746440"/>
                </a:lnTo>
                <a:lnTo>
                  <a:pt x="2832382" y="1739467"/>
                </a:lnTo>
                <a:lnTo>
                  <a:pt x="2848569" y="1733128"/>
                </a:lnTo>
                <a:lnTo>
                  <a:pt x="2865709" y="1726789"/>
                </a:lnTo>
                <a:lnTo>
                  <a:pt x="2883483" y="1720450"/>
                </a:lnTo>
                <a:lnTo>
                  <a:pt x="2901575" y="1715062"/>
                </a:lnTo>
                <a:lnTo>
                  <a:pt x="2920937" y="1709357"/>
                </a:lnTo>
                <a:lnTo>
                  <a:pt x="2940933" y="1704286"/>
                </a:lnTo>
                <a:lnTo>
                  <a:pt x="2961564" y="1699532"/>
                </a:lnTo>
                <a:lnTo>
                  <a:pt x="2983147" y="1695411"/>
                </a:lnTo>
                <a:lnTo>
                  <a:pt x="3004731" y="1691291"/>
                </a:lnTo>
                <a:lnTo>
                  <a:pt x="3027584" y="1687805"/>
                </a:lnTo>
                <a:lnTo>
                  <a:pt x="3050436" y="1684318"/>
                </a:lnTo>
                <a:lnTo>
                  <a:pt x="3074241" y="1681466"/>
                </a:lnTo>
                <a:lnTo>
                  <a:pt x="3098681" y="1679247"/>
                </a:lnTo>
                <a:lnTo>
                  <a:pt x="3123121" y="1677028"/>
                </a:lnTo>
                <a:lnTo>
                  <a:pt x="3148196" y="1675444"/>
                </a:lnTo>
                <a:lnTo>
                  <a:pt x="3173905" y="1674493"/>
                </a:lnTo>
                <a:lnTo>
                  <a:pt x="3199615" y="1673542"/>
                </a:lnTo>
                <a:lnTo>
                  <a:pt x="3225959" y="1673225"/>
                </a:lnTo>
                <a:close/>
                <a:moveTo>
                  <a:pt x="3454389" y="0"/>
                </a:moveTo>
                <a:lnTo>
                  <a:pt x="3461374" y="0"/>
                </a:lnTo>
                <a:lnTo>
                  <a:pt x="3468995" y="635"/>
                </a:lnTo>
                <a:lnTo>
                  <a:pt x="3475981" y="1587"/>
                </a:lnTo>
                <a:lnTo>
                  <a:pt x="3482966" y="3174"/>
                </a:lnTo>
                <a:lnTo>
                  <a:pt x="3490270" y="5079"/>
                </a:lnTo>
                <a:lnTo>
                  <a:pt x="3497255" y="7300"/>
                </a:lnTo>
                <a:lnTo>
                  <a:pt x="3503923" y="9839"/>
                </a:lnTo>
                <a:lnTo>
                  <a:pt x="3510591" y="13013"/>
                </a:lnTo>
                <a:lnTo>
                  <a:pt x="3517259" y="16505"/>
                </a:lnTo>
                <a:lnTo>
                  <a:pt x="3523610" y="20314"/>
                </a:lnTo>
                <a:lnTo>
                  <a:pt x="3529643" y="24757"/>
                </a:lnTo>
                <a:lnTo>
                  <a:pt x="3535676" y="29518"/>
                </a:lnTo>
                <a:lnTo>
                  <a:pt x="3541074" y="34596"/>
                </a:lnTo>
                <a:lnTo>
                  <a:pt x="3546472" y="39992"/>
                </a:lnTo>
                <a:lnTo>
                  <a:pt x="3551235" y="45705"/>
                </a:lnTo>
                <a:lnTo>
                  <a:pt x="3555998" y="51418"/>
                </a:lnTo>
                <a:lnTo>
                  <a:pt x="3560443" y="57766"/>
                </a:lnTo>
                <a:lnTo>
                  <a:pt x="3564254" y="64113"/>
                </a:lnTo>
                <a:lnTo>
                  <a:pt x="3567746" y="70779"/>
                </a:lnTo>
                <a:lnTo>
                  <a:pt x="3570922" y="77444"/>
                </a:lnTo>
                <a:lnTo>
                  <a:pt x="3573462" y="84109"/>
                </a:lnTo>
                <a:lnTo>
                  <a:pt x="3575684" y="91410"/>
                </a:lnTo>
                <a:lnTo>
                  <a:pt x="3577590" y="98709"/>
                </a:lnTo>
                <a:lnTo>
                  <a:pt x="3579177" y="106009"/>
                </a:lnTo>
                <a:lnTo>
                  <a:pt x="3580448" y="113309"/>
                </a:lnTo>
                <a:lnTo>
                  <a:pt x="3580765" y="120927"/>
                </a:lnTo>
                <a:lnTo>
                  <a:pt x="3581400" y="128544"/>
                </a:lnTo>
                <a:lnTo>
                  <a:pt x="3580765" y="136162"/>
                </a:lnTo>
                <a:lnTo>
                  <a:pt x="3530913" y="1012801"/>
                </a:lnTo>
                <a:lnTo>
                  <a:pt x="3529960" y="1019149"/>
                </a:lnTo>
                <a:lnTo>
                  <a:pt x="3529326" y="1025814"/>
                </a:lnTo>
                <a:lnTo>
                  <a:pt x="3528055" y="1032162"/>
                </a:lnTo>
                <a:lnTo>
                  <a:pt x="3526785" y="1038510"/>
                </a:lnTo>
                <a:lnTo>
                  <a:pt x="3524880" y="1044541"/>
                </a:lnTo>
                <a:lnTo>
                  <a:pt x="3522975" y="1050254"/>
                </a:lnTo>
                <a:lnTo>
                  <a:pt x="3520434" y="1056284"/>
                </a:lnTo>
                <a:lnTo>
                  <a:pt x="3518212" y="1062315"/>
                </a:lnTo>
                <a:lnTo>
                  <a:pt x="3515354" y="1067710"/>
                </a:lnTo>
                <a:lnTo>
                  <a:pt x="3512179" y="1072789"/>
                </a:lnTo>
                <a:lnTo>
                  <a:pt x="3508686" y="1077867"/>
                </a:lnTo>
                <a:lnTo>
                  <a:pt x="3505193" y="1083263"/>
                </a:lnTo>
                <a:lnTo>
                  <a:pt x="3501700" y="1087706"/>
                </a:lnTo>
                <a:lnTo>
                  <a:pt x="3497572" y="1092467"/>
                </a:lnTo>
                <a:lnTo>
                  <a:pt x="3493445" y="1096910"/>
                </a:lnTo>
                <a:lnTo>
                  <a:pt x="3488999" y="1101354"/>
                </a:lnTo>
                <a:lnTo>
                  <a:pt x="3484554" y="1105163"/>
                </a:lnTo>
                <a:lnTo>
                  <a:pt x="3479791" y="1108654"/>
                </a:lnTo>
                <a:lnTo>
                  <a:pt x="3474710" y="1112463"/>
                </a:lnTo>
                <a:lnTo>
                  <a:pt x="3469630" y="1115319"/>
                </a:lnTo>
                <a:lnTo>
                  <a:pt x="3464550" y="1118493"/>
                </a:lnTo>
                <a:lnTo>
                  <a:pt x="3459152" y="1121350"/>
                </a:lnTo>
                <a:lnTo>
                  <a:pt x="3453436" y="1123889"/>
                </a:lnTo>
                <a:lnTo>
                  <a:pt x="3448038" y="1126111"/>
                </a:lnTo>
                <a:lnTo>
                  <a:pt x="3442005" y="1128015"/>
                </a:lnTo>
                <a:lnTo>
                  <a:pt x="3435972" y="1129602"/>
                </a:lnTo>
                <a:lnTo>
                  <a:pt x="3430256" y="1130871"/>
                </a:lnTo>
                <a:lnTo>
                  <a:pt x="3423906" y="1132141"/>
                </a:lnTo>
                <a:lnTo>
                  <a:pt x="3417873" y="1132776"/>
                </a:lnTo>
                <a:lnTo>
                  <a:pt x="3411522" y="1133093"/>
                </a:lnTo>
                <a:lnTo>
                  <a:pt x="3405490" y="1133093"/>
                </a:lnTo>
                <a:lnTo>
                  <a:pt x="3398504" y="1132776"/>
                </a:lnTo>
                <a:lnTo>
                  <a:pt x="3392471" y="1132458"/>
                </a:lnTo>
                <a:lnTo>
                  <a:pt x="3386120" y="1131189"/>
                </a:lnTo>
                <a:lnTo>
                  <a:pt x="3379770" y="1129919"/>
                </a:lnTo>
                <a:lnTo>
                  <a:pt x="3373736" y="1128332"/>
                </a:lnTo>
                <a:lnTo>
                  <a:pt x="3368021" y="1126745"/>
                </a:lnTo>
                <a:lnTo>
                  <a:pt x="3361988" y="1124524"/>
                </a:lnTo>
                <a:lnTo>
                  <a:pt x="3356590" y="1122302"/>
                </a:lnTo>
                <a:lnTo>
                  <a:pt x="3350874" y="1119763"/>
                </a:lnTo>
                <a:lnTo>
                  <a:pt x="3345476" y="1116589"/>
                </a:lnTo>
                <a:lnTo>
                  <a:pt x="3340396" y="1113415"/>
                </a:lnTo>
                <a:lnTo>
                  <a:pt x="3334998" y="1109924"/>
                </a:lnTo>
                <a:lnTo>
                  <a:pt x="3330553" y="1106432"/>
                </a:lnTo>
                <a:lnTo>
                  <a:pt x="3325790" y="1102306"/>
                </a:lnTo>
                <a:lnTo>
                  <a:pt x="3321344" y="1098497"/>
                </a:lnTo>
                <a:lnTo>
                  <a:pt x="3316899" y="1094054"/>
                </a:lnTo>
                <a:lnTo>
                  <a:pt x="3312771" y="1089293"/>
                </a:lnTo>
                <a:lnTo>
                  <a:pt x="3308961" y="1084849"/>
                </a:lnTo>
                <a:lnTo>
                  <a:pt x="3305150" y="1080089"/>
                </a:lnTo>
                <a:lnTo>
                  <a:pt x="3301975" y="1074693"/>
                </a:lnTo>
                <a:lnTo>
                  <a:pt x="3298482" y="1069615"/>
                </a:lnTo>
                <a:lnTo>
                  <a:pt x="3295625" y="1064219"/>
                </a:lnTo>
                <a:lnTo>
                  <a:pt x="3293084" y="1058823"/>
                </a:lnTo>
                <a:lnTo>
                  <a:pt x="3290544" y="1053110"/>
                </a:lnTo>
                <a:lnTo>
                  <a:pt x="3288639" y="1047397"/>
                </a:lnTo>
                <a:lnTo>
                  <a:pt x="3286734" y="1041367"/>
                </a:lnTo>
                <a:lnTo>
                  <a:pt x="3285146" y="1035019"/>
                </a:lnTo>
                <a:lnTo>
                  <a:pt x="3283558" y="1028988"/>
                </a:lnTo>
                <a:lnTo>
                  <a:pt x="3282606" y="1022640"/>
                </a:lnTo>
                <a:lnTo>
                  <a:pt x="3281971" y="1015975"/>
                </a:lnTo>
                <a:lnTo>
                  <a:pt x="3281654" y="1009627"/>
                </a:lnTo>
                <a:lnTo>
                  <a:pt x="3281018" y="1003597"/>
                </a:lnTo>
                <a:lnTo>
                  <a:pt x="3281654" y="996614"/>
                </a:lnTo>
                <a:lnTo>
                  <a:pt x="3306103" y="573529"/>
                </a:lnTo>
                <a:lnTo>
                  <a:pt x="3299118" y="568768"/>
                </a:lnTo>
                <a:lnTo>
                  <a:pt x="2057582" y="2162081"/>
                </a:lnTo>
                <a:lnTo>
                  <a:pt x="2052502" y="2168112"/>
                </a:lnTo>
                <a:lnTo>
                  <a:pt x="2047422" y="2173825"/>
                </a:lnTo>
                <a:lnTo>
                  <a:pt x="2042024" y="2178903"/>
                </a:lnTo>
                <a:lnTo>
                  <a:pt x="2036626" y="2183981"/>
                </a:lnTo>
                <a:lnTo>
                  <a:pt x="2030592" y="2188742"/>
                </a:lnTo>
                <a:lnTo>
                  <a:pt x="2024877" y="2193186"/>
                </a:lnTo>
                <a:lnTo>
                  <a:pt x="2018844" y="2197629"/>
                </a:lnTo>
                <a:lnTo>
                  <a:pt x="2012493" y="2201121"/>
                </a:lnTo>
                <a:lnTo>
                  <a:pt x="2006143" y="2204612"/>
                </a:lnTo>
                <a:lnTo>
                  <a:pt x="1999475" y="2207786"/>
                </a:lnTo>
                <a:lnTo>
                  <a:pt x="1992807" y="2210642"/>
                </a:lnTo>
                <a:lnTo>
                  <a:pt x="1986139" y="2213182"/>
                </a:lnTo>
                <a:lnTo>
                  <a:pt x="1979470" y="2215403"/>
                </a:lnTo>
                <a:lnTo>
                  <a:pt x="1972485" y="2217308"/>
                </a:lnTo>
                <a:lnTo>
                  <a:pt x="1965499" y="2218577"/>
                </a:lnTo>
                <a:lnTo>
                  <a:pt x="1958514" y="2219529"/>
                </a:lnTo>
                <a:lnTo>
                  <a:pt x="1951528" y="2220482"/>
                </a:lnTo>
                <a:lnTo>
                  <a:pt x="1944225" y="2221116"/>
                </a:lnTo>
                <a:lnTo>
                  <a:pt x="1937239" y="2221116"/>
                </a:lnTo>
                <a:lnTo>
                  <a:pt x="1929619" y="2221116"/>
                </a:lnTo>
                <a:lnTo>
                  <a:pt x="1922633" y="2220482"/>
                </a:lnTo>
                <a:lnTo>
                  <a:pt x="1915647" y="2219529"/>
                </a:lnTo>
                <a:lnTo>
                  <a:pt x="1908344" y="2218577"/>
                </a:lnTo>
                <a:lnTo>
                  <a:pt x="1901358" y="2216990"/>
                </a:lnTo>
                <a:lnTo>
                  <a:pt x="1894690" y="2214769"/>
                </a:lnTo>
                <a:lnTo>
                  <a:pt x="1887387" y="2212547"/>
                </a:lnTo>
                <a:lnTo>
                  <a:pt x="1880402" y="2210008"/>
                </a:lnTo>
                <a:lnTo>
                  <a:pt x="1873734" y="2207151"/>
                </a:lnTo>
                <a:lnTo>
                  <a:pt x="1867066" y="2203977"/>
                </a:lnTo>
                <a:lnTo>
                  <a:pt x="1860715" y="2199851"/>
                </a:lnTo>
                <a:lnTo>
                  <a:pt x="1854047" y="2196042"/>
                </a:lnTo>
                <a:lnTo>
                  <a:pt x="1847696" y="2191599"/>
                </a:lnTo>
                <a:lnTo>
                  <a:pt x="1229469" y="1731062"/>
                </a:lnTo>
                <a:lnTo>
                  <a:pt x="271487" y="2768937"/>
                </a:lnTo>
                <a:lnTo>
                  <a:pt x="266406" y="2774967"/>
                </a:lnTo>
                <a:lnTo>
                  <a:pt x="260691" y="2780680"/>
                </a:lnTo>
                <a:lnTo>
                  <a:pt x="254975" y="2785759"/>
                </a:lnTo>
                <a:lnTo>
                  <a:pt x="248942" y="2791154"/>
                </a:lnTo>
                <a:lnTo>
                  <a:pt x="242592" y="2795915"/>
                </a:lnTo>
                <a:lnTo>
                  <a:pt x="236241" y="2800041"/>
                </a:lnTo>
                <a:lnTo>
                  <a:pt x="230208" y="2804167"/>
                </a:lnTo>
                <a:lnTo>
                  <a:pt x="223223" y="2807659"/>
                </a:lnTo>
                <a:lnTo>
                  <a:pt x="216554" y="2810833"/>
                </a:lnTo>
                <a:lnTo>
                  <a:pt x="209886" y="2814007"/>
                </a:lnTo>
                <a:lnTo>
                  <a:pt x="202901" y="2816228"/>
                </a:lnTo>
                <a:lnTo>
                  <a:pt x="195915" y="2818767"/>
                </a:lnTo>
                <a:lnTo>
                  <a:pt x="188612" y="2820354"/>
                </a:lnTo>
                <a:lnTo>
                  <a:pt x="181309" y="2821941"/>
                </a:lnTo>
                <a:lnTo>
                  <a:pt x="174006" y="2822894"/>
                </a:lnTo>
                <a:lnTo>
                  <a:pt x="166703" y="2823846"/>
                </a:lnTo>
                <a:lnTo>
                  <a:pt x="159082" y="2824163"/>
                </a:lnTo>
                <a:lnTo>
                  <a:pt x="152096" y="2824163"/>
                </a:lnTo>
                <a:lnTo>
                  <a:pt x="144476" y="2823846"/>
                </a:lnTo>
                <a:lnTo>
                  <a:pt x="136855" y="2823528"/>
                </a:lnTo>
                <a:lnTo>
                  <a:pt x="129552" y="2822259"/>
                </a:lnTo>
                <a:lnTo>
                  <a:pt x="122249" y="2820672"/>
                </a:lnTo>
                <a:lnTo>
                  <a:pt x="114945" y="2819085"/>
                </a:lnTo>
                <a:lnTo>
                  <a:pt x="107642" y="2816546"/>
                </a:lnTo>
                <a:lnTo>
                  <a:pt x="100657" y="2814324"/>
                </a:lnTo>
                <a:lnTo>
                  <a:pt x="93671" y="2811467"/>
                </a:lnTo>
                <a:lnTo>
                  <a:pt x="87003" y="2807976"/>
                </a:lnTo>
                <a:lnTo>
                  <a:pt x="80335" y="2804485"/>
                </a:lnTo>
                <a:lnTo>
                  <a:pt x="73349" y="2800359"/>
                </a:lnTo>
                <a:lnTo>
                  <a:pt x="66681" y="2796233"/>
                </a:lnTo>
                <a:lnTo>
                  <a:pt x="60331" y="2791472"/>
                </a:lnTo>
                <a:lnTo>
                  <a:pt x="54298" y="2785759"/>
                </a:lnTo>
                <a:lnTo>
                  <a:pt x="48265" y="2780680"/>
                </a:lnTo>
                <a:lnTo>
                  <a:pt x="42867" y="2774967"/>
                </a:lnTo>
                <a:lnTo>
                  <a:pt x="37469" y="2768937"/>
                </a:lnTo>
                <a:lnTo>
                  <a:pt x="32388" y="2762906"/>
                </a:lnTo>
                <a:lnTo>
                  <a:pt x="28260" y="2756876"/>
                </a:lnTo>
                <a:lnTo>
                  <a:pt x="23815" y="2749893"/>
                </a:lnTo>
                <a:lnTo>
                  <a:pt x="19687" y="2743228"/>
                </a:lnTo>
                <a:lnTo>
                  <a:pt x="16194" y="2736563"/>
                </a:lnTo>
                <a:lnTo>
                  <a:pt x="13019" y="2729580"/>
                </a:lnTo>
                <a:lnTo>
                  <a:pt x="10479" y="2722280"/>
                </a:lnTo>
                <a:lnTo>
                  <a:pt x="7938" y="2715297"/>
                </a:lnTo>
                <a:lnTo>
                  <a:pt x="5716" y="2708315"/>
                </a:lnTo>
                <a:lnTo>
                  <a:pt x="3811" y="2700697"/>
                </a:lnTo>
                <a:lnTo>
                  <a:pt x="2540" y="2693080"/>
                </a:lnTo>
                <a:lnTo>
                  <a:pt x="1270" y="2685780"/>
                </a:lnTo>
                <a:lnTo>
                  <a:pt x="635" y="2678162"/>
                </a:lnTo>
                <a:lnTo>
                  <a:pt x="0" y="2670228"/>
                </a:lnTo>
                <a:lnTo>
                  <a:pt x="0" y="2662927"/>
                </a:lnTo>
                <a:lnTo>
                  <a:pt x="0" y="2655310"/>
                </a:lnTo>
                <a:lnTo>
                  <a:pt x="953" y="2648010"/>
                </a:lnTo>
                <a:lnTo>
                  <a:pt x="1588" y="2640075"/>
                </a:lnTo>
                <a:lnTo>
                  <a:pt x="3176" y="2632458"/>
                </a:lnTo>
                <a:lnTo>
                  <a:pt x="4763" y="2625158"/>
                </a:lnTo>
                <a:lnTo>
                  <a:pt x="6668" y="2617858"/>
                </a:lnTo>
                <a:lnTo>
                  <a:pt x="9526" y="2610558"/>
                </a:lnTo>
                <a:lnTo>
                  <a:pt x="12384" y="2603258"/>
                </a:lnTo>
                <a:lnTo>
                  <a:pt x="15559" y="2596275"/>
                </a:lnTo>
                <a:lnTo>
                  <a:pt x="19052" y="2588975"/>
                </a:lnTo>
                <a:lnTo>
                  <a:pt x="22545" y="2582310"/>
                </a:lnTo>
                <a:lnTo>
                  <a:pt x="26990" y="2575644"/>
                </a:lnTo>
                <a:lnTo>
                  <a:pt x="31753" y="2569297"/>
                </a:lnTo>
                <a:lnTo>
                  <a:pt x="36516" y="2562631"/>
                </a:lnTo>
                <a:lnTo>
                  <a:pt x="1086264" y="1414621"/>
                </a:lnTo>
                <a:lnTo>
                  <a:pt x="1091027" y="1408908"/>
                </a:lnTo>
                <a:lnTo>
                  <a:pt x="1096742" y="1403829"/>
                </a:lnTo>
                <a:lnTo>
                  <a:pt x="1101823" y="1398751"/>
                </a:lnTo>
                <a:lnTo>
                  <a:pt x="1107221" y="1393990"/>
                </a:lnTo>
                <a:lnTo>
                  <a:pt x="1113254" y="1389229"/>
                </a:lnTo>
                <a:lnTo>
                  <a:pt x="1119287" y="1385103"/>
                </a:lnTo>
                <a:lnTo>
                  <a:pt x="1125002" y="1381295"/>
                </a:lnTo>
                <a:lnTo>
                  <a:pt x="1131353" y="1377803"/>
                </a:lnTo>
                <a:lnTo>
                  <a:pt x="1137703" y="1374629"/>
                </a:lnTo>
                <a:lnTo>
                  <a:pt x="1144054" y="1371455"/>
                </a:lnTo>
                <a:lnTo>
                  <a:pt x="1150722" y="1368599"/>
                </a:lnTo>
                <a:lnTo>
                  <a:pt x="1157390" y="1366694"/>
                </a:lnTo>
                <a:lnTo>
                  <a:pt x="1164058" y="1364790"/>
                </a:lnTo>
                <a:lnTo>
                  <a:pt x="1170726" y="1362568"/>
                </a:lnTo>
                <a:lnTo>
                  <a:pt x="1177394" y="1361616"/>
                </a:lnTo>
                <a:lnTo>
                  <a:pt x="1184698" y="1360347"/>
                </a:lnTo>
                <a:lnTo>
                  <a:pt x="1191683" y="1360029"/>
                </a:lnTo>
                <a:lnTo>
                  <a:pt x="1198351" y="1359712"/>
                </a:lnTo>
                <a:lnTo>
                  <a:pt x="1205654" y="1359077"/>
                </a:lnTo>
                <a:lnTo>
                  <a:pt x="1212640" y="1359712"/>
                </a:lnTo>
                <a:lnTo>
                  <a:pt x="1219626" y="1360347"/>
                </a:lnTo>
                <a:lnTo>
                  <a:pt x="1226294" y="1361299"/>
                </a:lnTo>
                <a:lnTo>
                  <a:pt x="1233597" y="1362251"/>
                </a:lnTo>
                <a:lnTo>
                  <a:pt x="1240582" y="1363838"/>
                </a:lnTo>
                <a:lnTo>
                  <a:pt x="1247251" y="1365742"/>
                </a:lnTo>
                <a:lnTo>
                  <a:pt x="1253919" y="1368281"/>
                </a:lnTo>
                <a:lnTo>
                  <a:pt x="1260904" y="1371138"/>
                </a:lnTo>
                <a:lnTo>
                  <a:pt x="1267572" y="1373677"/>
                </a:lnTo>
                <a:lnTo>
                  <a:pt x="1274240" y="1376851"/>
                </a:lnTo>
                <a:lnTo>
                  <a:pt x="1280591" y="1380977"/>
                </a:lnTo>
                <a:lnTo>
                  <a:pt x="1286942" y="1384786"/>
                </a:lnTo>
                <a:lnTo>
                  <a:pt x="1292975" y="1389229"/>
                </a:lnTo>
                <a:lnTo>
                  <a:pt x="1907709" y="1846910"/>
                </a:lnTo>
                <a:lnTo>
                  <a:pt x="3043507" y="389124"/>
                </a:lnTo>
                <a:lnTo>
                  <a:pt x="3023186" y="374841"/>
                </a:lnTo>
                <a:lnTo>
                  <a:pt x="2660568" y="470377"/>
                </a:lnTo>
                <a:lnTo>
                  <a:pt x="2654853" y="471646"/>
                </a:lnTo>
                <a:lnTo>
                  <a:pt x="2648502" y="472598"/>
                </a:lnTo>
                <a:lnTo>
                  <a:pt x="2642152" y="473551"/>
                </a:lnTo>
                <a:lnTo>
                  <a:pt x="2635801" y="473868"/>
                </a:lnTo>
                <a:lnTo>
                  <a:pt x="2629450" y="474185"/>
                </a:lnTo>
                <a:lnTo>
                  <a:pt x="2623418" y="473868"/>
                </a:lnTo>
                <a:lnTo>
                  <a:pt x="2617384" y="473551"/>
                </a:lnTo>
                <a:lnTo>
                  <a:pt x="2611352" y="472598"/>
                </a:lnTo>
                <a:lnTo>
                  <a:pt x="2605318" y="471964"/>
                </a:lnTo>
                <a:lnTo>
                  <a:pt x="2599603" y="470377"/>
                </a:lnTo>
                <a:lnTo>
                  <a:pt x="2593570" y="468790"/>
                </a:lnTo>
                <a:lnTo>
                  <a:pt x="2587537" y="466885"/>
                </a:lnTo>
                <a:lnTo>
                  <a:pt x="2582139" y="464346"/>
                </a:lnTo>
                <a:lnTo>
                  <a:pt x="2576741" y="462124"/>
                </a:lnTo>
                <a:lnTo>
                  <a:pt x="2571660" y="459268"/>
                </a:lnTo>
                <a:lnTo>
                  <a:pt x="2565945" y="456094"/>
                </a:lnTo>
                <a:lnTo>
                  <a:pt x="2560864" y="452920"/>
                </a:lnTo>
                <a:lnTo>
                  <a:pt x="2556102" y="449429"/>
                </a:lnTo>
                <a:lnTo>
                  <a:pt x="2551339" y="445937"/>
                </a:lnTo>
                <a:lnTo>
                  <a:pt x="2546576" y="441811"/>
                </a:lnTo>
                <a:lnTo>
                  <a:pt x="2542448" y="437685"/>
                </a:lnTo>
                <a:lnTo>
                  <a:pt x="2538002" y="433242"/>
                </a:lnTo>
                <a:lnTo>
                  <a:pt x="2533875" y="428481"/>
                </a:lnTo>
                <a:lnTo>
                  <a:pt x="2530064" y="423402"/>
                </a:lnTo>
                <a:lnTo>
                  <a:pt x="2526572" y="418324"/>
                </a:lnTo>
                <a:lnTo>
                  <a:pt x="2523396" y="413246"/>
                </a:lnTo>
                <a:lnTo>
                  <a:pt x="2520221" y="407533"/>
                </a:lnTo>
                <a:lnTo>
                  <a:pt x="2517363" y="402137"/>
                </a:lnTo>
                <a:lnTo>
                  <a:pt x="2514823" y="396107"/>
                </a:lnTo>
                <a:lnTo>
                  <a:pt x="2512283" y="390394"/>
                </a:lnTo>
                <a:lnTo>
                  <a:pt x="2510378" y="384046"/>
                </a:lnTo>
                <a:lnTo>
                  <a:pt x="2508472" y="377698"/>
                </a:lnTo>
                <a:lnTo>
                  <a:pt x="2507202" y="371350"/>
                </a:lnTo>
                <a:lnTo>
                  <a:pt x="2505932" y="364685"/>
                </a:lnTo>
                <a:lnTo>
                  <a:pt x="2505297" y="358337"/>
                </a:lnTo>
                <a:lnTo>
                  <a:pt x="2504980" y="351989"/>
                </a:lnTo>
                <a:lnTo>
                  <a:pt x="2504344" y="345641"/>
                </a:lnTo>
                <a:lnTo>
                  <a:pt x="2504344" y="339293"/>
                </a:lnTo>
                <a:lnTo>
                  <a:pt x="2505297" y="332946"/>
                </a:lnTo>
                <a:lnTo>
                  <a:pt x="2505615" y="326915"/>
                </a:lnTo>
                <a:lnTo>
                  <a:pt x="2506885" y="320567"/>
                </a:lnTo>
                <a:lnTo>
                  <a:pt x="2508155" y="314537"/>
                </a:lnTo>
                <a:lnTo>
                  <a:pt x="2509425" y="308506"/>
                </a:lnTo>
                <a:lnTo>
                  <a:pt x="2511648" y="302793"/>
                </a:lnTo>
                <a:lnTo>
                  <a:pt x="2513870" y="296763"/>
                </a:lnTo>
                <a:lnTo>
                  <a:pt x="2516410" y="291367"/>
                </a:lnTo>
                <a:lnTo>
                  <a:pt x="2518633" y="285654"/>
                </a:lnTo>
                <a:lnTo>
                  <a:pt x="2521808" y="280576"/>
                </a:lnTo>
                <a:lnTo>
                  <a:pt x="2524984" y="275180"/>
                </a:lnTo>
                <a:lnTo>
                  <a:pt x="2528159" y="270102"/>
                </a:lnTo>
                <a:lnTo>
                  <a:pt x="2531970" y="265341"/>
                </a:lnTo>
                <a:lnTo>
                  <a:pt x="2535462" y="260580"/>
                </a:lnTo>
                <a:lnTo>
                  <a:pt x="2539908" y="256136"/>
                </a:lnTo>
                <a:lnTo>
                  <a:pt x="2544353" y="251693"/>
                </a:lnTo>
                <a:lnTo>
                  <a:pt x="2548481" y="247567"/>
                </a:lnTo>
                <a:lnTo>
                  <a:pt x="2553244" y="243441"/>
                </a:lnTo>
                <a:lnTo>
                  <a:pt x="2558642" y="239949"/>
                </a:lnTo>
                <a:lnTo>
                  <a:pt x="2563722" y="236458"/>
                </a:lnTo>
                <a:lnTo>
                  <a:pt x="2568803" y="233284"/>
                </a:lnTo>
                <a:lnTo>
                  <a:pt x="2574201" y="230428"/>
                </a:lnTo>
                <a:lnTo>
                  <a:pt x="2579916" y="227889"/>
                </a:lnTo>
                <a:lnTo>
                  <a:pt x="2585632" y="225349"/>
                </a:lnTo>
                <a:lnTo>
                  <a:pt x="2591982" y="223445"/>
                </a:lnTo>
                <a:lnTo>
                  <a:pt x="2598015" y="221541"/>
                </a:lnTo>
                <a:lnTo>
                  <a:pt x="3425176" y="4126"/>
                </a:lnTo>
                <a:lnTo>
                  <a:pt x="3432162" y="2222"/>
                </a:lnTo>
                <a:lnTo>
                  <a:pt x="3439782" y="952"/>
                </a:lnTo>
                <a:lnTo>
                  <a:pt x="3446768" y="318"/>
                </a:lnTo>
                <a:lnTo>
                  <a:pt x="3454389"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650">
              <a:solidFill>
                <a:srgbClr val="FFFFFF"/>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323140" y="1559212"/>
            <a:ext cx="11589055" cy="701870"/>
          </a:xfrm>
        </p:spPr>
        <p:txBody>
          <a:bodyPr>
            <a:normAutofit fontScale="90000"/>
          </a:bodyPr>
          <a:lstStyle/>
          <a:p>
            <a:pPr>
              <a:spcBef>
                <a:spcPts val="0"/>
              </a:spcBef>
            </a:pPr>
            <a:r>
              <a:rPr lang="en-US" altLang="zh-CN" sz="3600" kern="0" dirty="0">
                <a:solidFill>
                  <a:prstClr val="black"/>
                </a:solidFill>
                <a:latin typeface="Times New Roman" panose="02020603050405020304" charset="0"/>
                <a:ea typeface="等线" panose="02010600030101010101" pitchFamily="2" charset="-122"/>
                <a:cs typeface="Times New Roman" panose="02020603050405020304" charset="0"/>
              </a:rPr>
              <a:t>40. What are the three types of curiosity according to Ian Leslie?</a:t>
            </a:r>
            <a:r>
              <a:rPr lang="zh-CN" altLang="en-US" sz="3600" kern="0" dirty="0">
                <a:solidFill>
                  <a:prstClr val="black"/>
                </a:solidFill>
                <a:latin typeface="Times New Roman" panose="02020603050405020304" charset="0"/>
                <a:ea typeface="等线" panose="02010600030101010101" pitchFamily="2" charset="-122"/>
                <a:cs typeface="Times New Roman" panose="02020603050405020304" charset="0"/>
              </a:rPr>
              <a:t> </a:t>
            </a:r>
            <a:r>
              <a:rPr lang="en-US" altLang="zh-CN" sz="3600" kern="0" dirty="0">
                <a:solidFill>
                  <a:prstClr val="black"/>
                </a:solidFill>
                <a:latin typeface="Times New Roman" panose="02020603050405020304" charset="0"/>
                <a:ea typeface="等线" panose="02010600030101010101" pitchFamily="2" charset="-122"/>
                <a:cs typeface="Times New Roman" panose="02020603050405020304" charset="0"/>
              </a:rPr>
              <a:t>(2</a:t>
            </a:r>
            <a:r>
              <a:rPr lang="zh-CN" altLang="en-US" sz="3600" kern="0" dirty="0">
                <a:solidFill>
                  <a:prstClr val="black"/>
                </a:solidFill>
                <a:latin typeface="Times New Roman" panose="02020603050405020304" charset="0"/>
                <a:ea typeface="等线" panose="02010600030101010101" pitchFamily="2" charset="-122"/>
                <a:cs typeface="Times New Roman" panose="02020603050405020304" charset="0"/>
              </a:rPr>
              <a:t>分</a:t>
            </a:r>
            <a:r>
              <a:rPr lang="en-US" altLang="zh-CN" sz="3600" kern="0" dirty="0">
                <a:solidFill>
                  <a:prstClr val="black"/>
                </a:solidFill>
                <a:latin typeface="Times New Roman" panose="02020603050405020304" charset="0"/>
                <a:ea typeface="等线" panose="02010600030101010101" pitchFamily="2" charset="-122"/>
                <a:cs typeface="Times New Roman" panose="02020603050405020304" charset="0"/>
              </a:rPr>
              <a:t>)</a:t>
            </a:r>
            <a:r>
              <a:rPr lang="en-GB" altLang="zh-CN" sz="3600" kern="0" dirty="0">
                <a:solidFill>
                  <a:prstClr val="black"/>
                </a:solidFill>
                <a:latin typeface="Times New Roman" panose="02020603050405020304" charset="0"/>
                <a:ea typeface="等线" panose="02010600030101010101" pitchFamily="2" charset="-122"/>
                <a:cs typeface="Times New Roman" panose="02020603050405020304" charset="0"/>
              </a:rPr>
              <a:t> </a:t>
            </a:r>
            <a:endParaRPr lang="zh-CN" altLang="en-US" sz="3200" dirty="0"/>
          </a:p>
        </p:txBody>
      </p:sp>
      <p:sp>
        <p:nvSpPr>
          <p:cNvPr id="3" name="内容占位符 2"/>
          <p:cNvSpPr>
            <a:spLocks noGrp="1"/>
          </p:cNvSpPr>
          <p:nvPr>
            <p:ph sz="half" idx="1"/>
          </p:nvPr>
        </p:nvSpPr>
        <p:spPr>
          <a:xfrm>
            <a:off x="230570" y="3789040"/>
            <a:ext cx="11602085" cy="3147695"/>
          </a:xfrm>
        </p:spPr>
        <p:txBody>
          <a:bodyPr>
            <a:normAutofit fontScale="77500" lnSpcReduction="20000"/>
          </a:bodyPr>
          <a:lstStyle/>
          <a:p>
            <a:pPr marL="228600" lvl="0" indent="-228600" algn="just">
              <a:lnSpc>
                <a:spcPct val="150000"/>
              </a:lnSpc>
              <a:spcBef>
                <a:spcPts val="1000"/>
              </a:spcBef>
              <a:buFont typeface="Arial" panose="020B0604020202020204" pitchFamily="34" charset="0"/>
              <a:buChar char="•"/>
            </a:pPr>
            <a:r>
              <a:rPr lang="en-US" altLang="zh-CN" sz="3200" kern="100" dirty="0">
                <a:solidFill>
                  <a:prstClr val="black"/>
                </a:solidFill>
                <a:latin typeface="Times New Roman" panose="02020603050405020304" charset="0"/>
                <a:ea typeface="楷体" panose="02010609060101010101" pitchFamily="49" charset="-122"/>
                <a:cs typeface="Times New Roman" panose="02020603050405020304" charset="0"/>
              </a:rPr>
              <a:t>(Para.1)</a:t>
            </a:r>
            <a:r>
              <a:rPr lang="en-US" altLang="zh-CN" sz="3200" dirty="0">
                <a:solidFill>
                  <a:prstClr val="black"/>
                </a:solidFill>
                <a:latin typeface="Times" pitchFamily="2" charset="0"/>
                <a:ea typeface="宋体" panose="02010600030101010101" pitchFamily="2" charset="-122"/>
              </a:rPr>
              <a:t>The Cambridge Dictionary defines curiosity as “an eager wish to know or learn about something” which comes in various types. Ian Leslie, in his book</a:t>
            </a:r>
            <a:r>
              <a:rPr lang="en-US" altLang="zh-CN" sz="3200" i="1" dirty="0">
                <a:solidFill>
                  <a:prstClr val="black"/>
                </a:solidFill>
                <a:latin typeface="Times" pitchFamily="2" charset="0"/>
                <a:ea typeface="宋体" panose="02010600030101010101" pitchFamily="2" charset="-122"/>
              </a:rPr>
              <a:t> Curious</a:t>
            </a:r>
            <a:r>
              <a:rPr lang="en-US" altLang="zh-CN" sz="3200" dirty="0">
                <a:solidFill>
                  <a:prstClr val="black"/>
                </a:solidFill>
                <a:latin typeface="Times" pitchFamily="2" charset="0"/>
                <a:ea typeface="宋体" panose="02010600030101010101" pitchFamily="2" charset="-122"/>
              </a:rPr>
              <a:t>, outlines </a:t>
            </a:r>
            <a:r>
              <a:rPr lang="en-US" altLang="zh-CN" sz="3200" u="sng" dirty="0">
                <a:solidFill>
                  <a:srgbClr val="FF0000"/>
                </a:solidFill>
                <a:latin typeface="Times" pitchFamily="2" charset="0"/>
                <a:ea typeface="宋体" panose="02010600030101010101" pitchFamily="2" charset="-122"/>
              </a:rPr>
              <a:t>three types: ‘‘adventurous curiosity”</a:t>
            </a:r>
            <a:r>
              <a:rPr lang="en-US" altLang="zh-CN" sz="3200" dirty="0">
                <a:solidFill>
                  <a:prstClr val="black"/>
                </a:solidFill>
                <a:latin typeface="Times" pitchFamily="2" charset="0"/>
                <a:ea typeface="宋体" panose="02010600030101010101" pitchFamily="2" charset="-122"/>
              </a:rPr>
              <a:t>, the desire to explore new places and people; </a:t>
            </a:r>
            <a:r>
              <a:rPr lang="en-US" altLang="zh-CN" sz="3200" u="sng" dirty="0">
                <a:solidFill>
                  <a:srgbClr val="FF0000"/>
                </a:solidFill>
                <a:latin typeface="Times" pitchFamily="2" charset="0"/>
                <a:ea typeface="宋体" panose="02010600030101010101" pitchFamily="2" charset="-122"/>
              </a:rPr>
              <a:t>“intellectual curiosity”</a:t>
            </a:r>
            <a:r>
              <a:rPr lang="en-US" altLang="zh-CN" sz="3200" dirty="0">
                <a:solidFill>
                  <a:prstClr val="black"/>
                </a:solidFill>
                <a:latin typeface="Times" pitchFamily="2" charset="0"/>
                <a:ea typeface="宋体" panose="02010600030101010101" pitchFamily="2" charset="-122"/>
              </a:rPr>
              <a:t>, the deep dive you take when finding out about a particular topic; and </a:t>
            </a:r>
            <a:r>
              <a:rPr lang="en-US" altLang="zh-CN" sz="3200" u="sng" dirty="0">
                <a:solidFill>
                  <a:srgbClr val="FF0000"/>
                </a:solidFill>
                <a:latin typeface="Times" pitchFamily="2" charset="0"/>
                <a:ea typeface="宋体" panose="02010600030101010101" pitchFamily="2" charset="-122"/>
              </a:rPr>
              <a:t>“empathetic curiosity”</a:t>
            </a:r>
            <a:r>
              <a:rPr lang="en-US" altLang="zh-CN" sz="3200" dirty="0">
                <a:solidFill>
                  <a:prstClr val="black"/>
                </a:solidFill>
                <a:latin typeface="Times" pitchFamily="2" charset="0"/>
                <a:ea typeface="宋体" panose="02010600030101010101" pitchFamily="2" charset="-122"/>
              </a:rPr>
              <a:t>, the wanting to find out more about the people around us. </a:t>
            </a:r>
          </a:p>
          <a:p>
            <a:pPr marL="0" lvl="0" indent="266700" algn="just">
              <a:spcBef>
                <a:spcPts val="0"/>
              </a:spcBef>
              <a:buNone/>
            </a:pPr>
            <a:endParaRPr kumimoji="1" lang="zh-CN" altLang="en-US" dirty="0"/>
          </a:p>
        </p:txBody>
      </p:sp>
      <p:sp>
        <p:nvSpPr>
          <p:cNvPr id="5" name="文本框 4"/>
          <p:cNvSpPr txBox="1"/>
          <p:nvPr/>
        </p:nvSpPr>
        <p:spPr>
          <a:xfrm>
            <a:off x="407368" y="2348880"/>
            <a:ext cx="11425287" cy="1198880"/>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just">
              <a:spcAft>
                <a:spcPts val="0"/>
              </a:spcAft>
            </a:pPr>
            <a:r>
              <a:rPr lang="en-US" altLang="zh-CN" sz="3600" kern="100" dirty="0">
                <a:solidFill>
                  <a:srgbClr val="FFFF00"/>
                </a:solidFill>
                <a:latin typeface="Times New Roman" panose="02020603050405020304" charset="0"/>
                <a:cs typeface="Times New Roman" panose="02020603050405020304" charset="0"/>
              </a:rPr>
              <a:t>Adventurous curiosity,intellectual curiosity,and empathetic curiosity.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323140" y="1559212"/>
            <a:ext cx="11589055" cy="701870"/>
          </a:xfrm>
        </p:spPr>
        <p:txBody>
          <a:bodyPr>
            <a:normAutofit fontScale="90000"/>
          </a:bodyPr>
          <a:lstStyle/>
          <a:p>
            <a:pPr>
              <a:spcBef>
                <a:spcPts val="0"/>
              </a:spcBef>
            </a:pPr>
            <a:r>
              <a:rPr lang="en-US" altLang="zh-CN" sz="3600" kern="0" dirty="0">
                <a:solidFill>
                  <a:prstClr val="black"/>
                </a:solidFill>
                <a:latin typeface="Times New Roman" panose="02020603050405020304" charset="0"/>
                <a:ea typeface="等线" panose="02010600030101010101" pitchFamily="2" charset="-122"/>
                <a:cs typeface="Times New Roman" panose="02020603050405020304" charset="0"/>
              </a:rPr>
              <a:t>40. What are the three types of curiosity according to Ian Leslie?</a:t>
            </a:r>
            <a:r>
              <a:rPr lang="zh-CN" altLang="en-US" sz="3600" kern="0" dirty="0">
                <a:solidFill>
                  <a:prstClr val="black"/>
                </a:solidFill>
                <a:latin typeface="Times New Roman" panose="02020603050405020304" charset="0"/>
                <a:ea typeface="等线" panose="02010600030101010101" pitchFamily="2" charset="-122"/>
                <a:cs typeface="Times New Roman" panose="02020603050405020304" charset="0"/>
              </a:rPr>
              <a:t> </a:t>
            </a:r>
            <a:r>
              <a:rPr lang="en-US" altLang="zh-CN" sz="3600" kern="0" dirty="0">
                <a:solidFill>
                  <a:prstClr val="black"/>
                </a:solidFill>
                <a:latin typeface="Times New Roman" panose="02020603050405020304" charset="0"/>
                <a:ea typeface="等线" panose="02010600030101010101" pitchFamily="2" charset="-122"/>
                <a:cs typeface="Times New Roman" panose="02020603050405020304" charset="0"/>
              </a:rPr>
              <a:t>(2</a:t>
            </a:r>
            <a:r>
              <a:rPr lang="zh-CN" altLang="en-US" sz="3600" kern="0" dirty="0">
                <a:solidFill>
                  <a:prstClr val="black"/>
                </a:solidFill>
                <a:latin typeface="Times New Roman" panose="02020603050405020304" charset="0"/>
                <a:ea typeface="等线" panose="02010600030101010101" pitchFamily="2" charset="-122"/>
                <a:cs typeface="Times New Roman" panose="02020603050405020304" charset="0"/>
              </a:rPr>
              <a:t>分</a:t>
            </a:r>
            <a:r>
              <a:rPr lang="en-US" altLang="zh-CN" sz="3600" kern="0" dirty="0">
                <a:solidFill>
                  <a:prstClr val="black"/>
                </a:solidFill>
                <a:latin typeface="Times New Roman" panose="02020603050405020304" charset="0"/>
                <a:ea typeface="等线" panose="02010600030101010101" pitchFamily="2" charset="-122"/>
                <a:cs typeface="Times New Roman" panose="02020603050405020304" charset="0"/>
              </a:rPr>
              <a:t>)</a:t>
            </a:r>
            <a:r>
              <a:rPr lang="en-GB" altLang="zh-CN" sz="3600" kern="0" dirty="0">
                <a:solidFill>
                  <a:prstClr val="black"/>
                </a:solidFill>
                <a:latin typeface="Times New Roman" panose="02020603050405020304" charset="0"/>
                <a:ea typeface="等线" panose="02010600030101010101" pitchFamily="2" charset="-122"/>
                <a:cs typeface="Times New Roman" panose="02020603050405020304" charset="0"/>
              </a:rPr>
              <a:t> </a:t>
            </a:r>
            <a:endParaRPr lang="zh-CN" altLang="en-US" sz="3200" dirty="0"/>
          </a:p>
        </p:txBody>
      </p:sp>
      <p:sp>
        <p:nvSpPr>
          <p:cNvPr id="3" name="内容占位符 2"/>
          <p:cNvSpPr>
            <a:spLocks noGrp="1"/>
          </p:cNvSpPr>
          <p:nvPr>
            <p:ph sz="half" idx="1"/>
          </p:nvPr>
        </p:nvSpPr>
        <p:spPr>
          <a:xfrm>
            <a:off x="230505" y="4038600"/>
            <a:ext cx="11602085" cy="3147695"/>
          </a:xfrm>
        </p:spPr>
        <p:txBody>
          <a:bodyPr>
            <a:normAutofit/>
          </a:bodyPr>
          <a:lstStyle/>
          <a:p>
            <a:pPr marL="0" lvl="0" indent="266700" algn="just">
              <a:spcBef>
                <a:spcPts val="0"/>
              </a:spcBef>
              <a:buNone/>
            </a:pPr>
            <a:r>
              <a:rPr kumimoji="1" lang="zh-CN" altLang="en-US" dirty="0"/>
              <a:t>几点说明：</a:t>
            </a:r>
            <a:endParaRPr kumimoji="1" lang="en-US" altLang="zh-CN" dirty="0"/>
          </a:p>
          <a:p>
            <a:pPr marL="0" lvl="0" indent="266700" algn="just">
              <a:spcBef>
                <a:spcPts val="0"/>
              </a:spcBef>
              <a:buNone/>
            </a:pPr>
            <a:r>
              <a:rPr lang="en-US" altLang="zh-CN" b="1" dirty="0">
                <a:latin typeface="Times" pitchFamily="2" charset="0"/>
              </a:rPr>
              <a:t>1</a:t>
            </a:r>
            <a:r>
              <a:rPr lang="zh-CN" altLang="en-US" b="1" dirty="0">
                <a:latin typeface="Times" pitchFamily="2" charset="0"/>
              </a:rPr>
              <a:t>.</a:t>
            </a:r>
            <a:r>
              <a:rPr lang="en-US" altLang="zh-CN" b="1" dirty="0">
                <a:latin typeface="Times" pitchFamily="2" charset="0"/>
              </a:rPr>
              <a:t> </a:t>
            </a:r>
            <a:r>
              <a:rPr lang="zh-CN" altLang="en-US" b="1" dirty="0">
                <a:latin typeface="Times" pitchFamily="2" charset="0"/>
              </a:rPr>
              <a:t>添加相关冗余，</a:t>
            </a:r>
            <a:r>
              <a:rPr lang="en-US" altLang="zh-CN" b="1" dirty="0">
                <a:latin typeface="Times" pitchFamily="2" charset="0"/>
              </a:rPr>
              <a:t> </a:t>
            </a:r>
            <a:r>
              <a:rPr lang="zh-CN" altLang="en-US" b="1" dirty="0">
                <a:latin typeface="Times" pitchFamily="2" charset="0"/>
              </a:rPr>
              <a:t>不扣分</a:t>
            </a:r>
            <a:endParaRPr kumimoji="1" lang="en-US" altLang="zh-CN" dirty="0"/>
          </a:p>
          <a:p>
            <a:pPr marL="0" lvl="0" indent="266700" algn="just">
              <a:spcBef>
                <a:spcPts val="0"/>
              </a:spcBef>
              <a:buClrTx/>
              <a:buSzTx/>
              <a:buNone/>
            </a:pPr>
            <a:r>
              <a:rPr lang="en-US" altLang="zh-CN" b="1" dirty="0">
                <a:latin typeface="Times" pitchFamily="2" charset="0"/>
              </a:rPr>
              <a:t>2. </a:t>
            </a:r>
            <a:r>
              <a:rPr lang="zh-CN" altLang="en-US" b="1" dirty="0">
                <a:latin typeface="Times" pitchFamily="2" charset="0"/>
              </a:rPr>
              <a:t>大小写，不扣分。</a:t>
            </a:r>
          </a:p>
          <a:p>
            <a:pPr marL="0" lvl="0" indent="266700" algn="just">
              <a:spcBef>
                <a:spcPts val="0"/>
              </a:spcBef>
              <a:buClrTx/>
              <a:buSzTx/>
              <a:buNone/>
            </a:pPr>
            <a:r>
              <a:rPr lang="en-US" altLang="zh-CN" b="1" dirty="0">
                <a:latin typeface="Times" pitchFamily="2" charset="0"/>
              </a:rPr>
              <a:t>3. </a:t>
            </a:r>
            <a:r>
              <a:rPr lang="zh-CN" altLang="en-US" b="1" dirty="0">
                <a:latin typeface="Times" pitchFamily="2" charset="0"/>
              </a:rPr>
              <a:t>标点符号，不扣分。</a:t>
            </a:r>
          </a:p>
        </p:txBody>
      </p:sp>
      <p:sp>
        <p:nvSpPr>
          <p:cNvPr id="5" name="文本框 4"/>
          <p:cNvSpPr txBox="1"/>
          <p:nvPr/>
        </p:nvSpPr>
        <p:spPr>
          <a:xfrm>
            <a:off x="407368" y="2348880"/>
            <a:ext cx="11425287" cy="1198880"/>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just">
              <a:spcAft>
                <a:spcPts val="0"/>
              </a:spcAft>
            </a:pPr>
            <a:r>
              <a:rPr lang="en-US" altLang="zh-CN" sz="3600" kern="100" dirty="0">
                <a:solidFill>
                  <a:srgbClr val="FFFF00"/>
                </a:solidFill>
                <a:latin typeface="Times New Roman" panose="02020603050405020304" charset="0"/>
                <a:cs typeface="Times New Roman" panose="02020603050405020304" charset="0"/>
              </a:rPr>
              <a:t>Adventurous curiosity,intellectual curiosity,and empathetic curiosity.</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623392" y="1410550"/>
            <a:ext cx="11953328" cy="1080120"/>
          </a:xfrm>
        </p:spPr>
        <p:txBody>
          <a:bodyPr>
            <a:noAutofit/>
          </a:bodyPr>
          <a:lstStyle/>
          <a:p>
            <a:r>
              <a:rPr kumimoji="1" lang="zh-CN" altLang="en-US" sz="3200" dirty="0">
                <a:solidFill>
                  <a:srgbClr val="00B050"/>
                </a:solidFill>
                <a:latin typeface="Times" pitchFamily="2" charset="0"/>
                <a:cs typeface="Times New Roman" panose="02020603050405020304" charset="0"/>
              </a:rPr>
              <a:t>标答外其他可以接受的答案 </a:t>
            </a:r>
            <a:r>
              <a:rPr kumimoji="1" lang="en-US" altLang="zh-CN" sz="3200" dirty="0">
                <a:solidFill>
                  <a:srgbClr val="00B050"/>
                </a:solidFill>
                <a:latin typeface="Times" pitchFamily="2" charset="0"/>
                <a:cs typeface="Times New Roman" panose="02020603050405020304" charset="0"/>
              </a:rPr>
              <a:t>+ 2 </a:t>
            </a:r>
            <a:endParaRPr kumimoji="1" lang="zh-CN" altLang="en-US" sz="3200" dirty="0">
              <a:solidFill>
                <a:srgbClr val="00B050"/>
              </a:solidFill>
              <a:latin typeface="Times" pitchFamily="2" charset="0"/>
              <a:cs typeface="Times New Roman" panose="02020603050405020304" charset="0"/>
            </a:endParaRPr>
          </a:p>
          <a:p>
            <a:pPr marL="0" indent="0">
              <a:buNone/>
            </a:pPr>
            <a:endParaRPr kumimoji="1" lang="zh-CN" altLang="en-US" sz="3200" dirty="0">
              <a:solidFill>
                <a:srgbClr val="00B050"/>
              </a:solidFill>
              <a:latin typeface="+mn-lt"/>
              <a:cs typeface="Times New Roman" panose="02020603050405020304" charset="0"/>
            </a:endParaRPr>
          </a:p>
        </p:txBody>
      </p:sp>
      <p:pic>
        <p:nvPicPr>
          <p:cNvPr id="2" name="图片 1"/>
          <p:cNvPicPr>
            <a:picLocks noChangeAspect="1"/>
          </p:cNvPicPr>
          <p:nvPr>
            <p:custDataLst>
              <p:tags r:id="rId1"/>
            </p:custDataLst>
          </p:nvPr>
        </p:nvPicPr>
        <p:blipFill>
          <a:blip r:embed="rId4"/>
          <a:stretch>
            <a:fillRect/>
          </a:stretch>
        </p:blipFill>
        <p:spPr>
          <a:xfrm>
            <a:off x="622935" y="2132965"/>
            <a:ext cx="10229850" cy="1787525"/>
          </a:xfrm>
          <a:prstGeom prst="rect">
            <a:avLst/>
          </a:prstGeom>
        </p:spPr>
      </p:pic>
      <p:pic>
        <p:nvPicPr>
          <p:cNvPr id="6" name="图片 5"/>
          <p:cNvPicPr>
            <a:picLocks noChangeAspect="1"/>
          </p:cNvPicPr>
          <p:nvPr/>
        </p:nvPicPr>
        <p:blipFill>
          <a:blip r:embed="rId5"/>
          <a:stretch>
            <a:fillRect/>
          </a:stretch>
        </p:blipFill>
        <p:spPr>
          <a:xfrm>
            <a:off x="839470" y="4436745"/>
            <a:ext cx="10553700" cy="181927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32761" y="1425494"/>
            <a:ext cx="11953328" cy="1080120"/>
          </a:xfrm>
        </p:spPr>
        <p:txBody>
          <a:bodyPr>
            <a:noAutofit/>
          </a:bodyPr>
          <a:lstStyle/>
          <a:p>
            <a:pPr marL="0" indent="0">
              <a:buNone/>
            </a:pPr>
            <a:r>
              <a:rPr kumimoji="1" lang="zh-CN" altLang="en-US" sz="3200" dirty="0">
                <a:solidFill>
                  <a:srgbClr val="FF0000"/>
                </a:solidFill>
                <a:latin typeface="Times" pitchFamily="2" charset="0"/>
                <a:cs typeface="Times New Roman" panose="02020603050405020304" charset="0"/>
              </a:rPr>
              <a:t>语言：</a:t>
            </a:r>
            <a:r>
              <a:rPr kumimoji="1" lang="zh-CN" altLang="en-US" sz="3200" dirty="0">
                <a:solidFill>
                  <a:srgbClr val="FF0000"/>
                </a:solidFill>
                <a:latin typeface="Times" pitchFamily="2" charset="0"/>
                <a:cs typeface="Times New Roman" panose="02020603050405020304" charset="0"/>
                <a:sym typeface="+mn-ea"/>
              </a:rPr>
              <a:t>关键信息拼写错误 </a:t>
            </a:r>
            <a:r>
              <a:rPr kumimoji="1" lang="en-US" altLang="zh-CN" sz="3200" dirty="0">
                <a:solidFill>
                  <a:srgbClr val="FF0000"/>
                </a:solidFill>
                <a:latin typeface="Times" pitchFamily="2" charset="0"/>
                <a:cs typeface="Times New Roman" panose="02020603050405020304" charset="0"/>
                <a:sym typeface="+mn-ea"/>
              </a:rPr>
              <a:t>+1.5</a:t>
            </a:r>
            <a:r>
              <a:rPr kumimoji="1" lang="zh-CN" altLang="en-US" sz="3200" dirty="0">
                <a:solidFill>
                  <a:srgbClr val="FF0000"/>
                </a:solidFill>
                <a:latin typeface="Times" pitchFamily="2" charset="0"/>
                <a:cs typeface="Times New Roman" panose="02020603050405020304" charset="0"/>
                <a:sym typeface="+mn-ea"/>
              </a:rPr>
              <a:t>分</a:t>
            </a:r>
            <a:endParaRPr kumimoji="1" lang="en-US" altLang="zh-CN" sz="3200" dirty="0">
              <a:solidFill>
                <a:srgbClr val="FF0000"/>
              </a:solidFill>
              <a:latin typeface="Times" pitchFamily="2" charset="0"/>
              <a:cs typeface="Times New Roman" panose="02020603050405020304" charset="0"/>
              <a:sym typeface="+mn-ea"/>
            </a:endParaRPr>
          </a:p>
        </p:txBody>
      </p:sp>
      <p:pic>
        <p:nvPicPr>
          <p:cNvPr id="4" name="图片 3"/>
          <p:cNvPicPr>
            <a:picLocks noChangeAspect="1"/>
          </p:cNvPicPr>
          <p:nvPr>
            <p:custDataLst>
              <p:tags r:id="rId1"/>
            </p:custDataLst>
          </p:nvPr>
        </p:nvPicPr>
        <p:blipFill>
          <a:blip r:embed="rId4"/>
          <a:stretch>
            <a:fillRect/>
          </a:stretch>
        </p:blipFill>
        <p:spPr>
          <a:xfrm>
            <a:off x="623570" y="4201795"/>
            <a:ext cx="10353040" cy="1974850"/>
          </a:xfrm>
          <a:prstGeom prst="rect">
            <a:avLst/>
          </a:prstGeom>
        </p:spPr>
      </p:pic>
      <p:sp>
        <p:nvSpPr>
          <p:cNvPr id="6" name="矩形 5"/>
          <p:cNvSpPr/>
          <p:nvPr/>
        </p:nvSpPr>
        <p:spPr>
          <a:xfrm flipV="1">
            <a:off x="3359468" y="4293468"/>
            <a:ext cx="1440160" cy="64807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p:custDataLst>
              <p:tags r:id="rId2"/>
            </p:custDataLst>
          </p:nvPr>
        </p:nvPicPr>
        <p:blipFill>
          <a:blip r:embed="rId5"/>
          <a:stretch>
            <a:fillRect/>
          </a:stretch>
        </p:blipFill>
        <p:spPr>
          <a:xfrm>
            <a:off x="551815" y="2132965"/>
            <a:ext cx="10458450" cy="1933575"/>
          </a:xfrm>
          <a:prstGeom prst="rect">
            <a:avLst/>
          </a:prstGeom>
        </p:spPr>
      </p:pic>
      <p:sp>
        <p:nvSpPr>
          <p:cNvPr id="12" name="矩形 11"/>
          <p:cNvSpPr/>
          <p:nvPr/>
        </p:nvSpPr>
        <p:spPr>
          <a:xfrm flipV="1">
            <a:off x="6744018" y="2349098"/>
            <a:ext cx="1440160" cy="64807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6527800" y="6176645"/>
            <a:ext cx="4723765" cy="521970"/>
          </a:xfrm>
          <a:prstGeom prst="rect">
            <a:avLst/>
          </a:prstGeom>
          <a:noFill/>
        </p:spPr>
        <p:txBody>
          <a:bodyPr wrap="square" rtlCol="0">
            <a:spAutoFit/>
          </a:bodyPr>
          <a:lstStyle/>
          <a:p>
            <a:r>
              <a:rPr lang="en-US" altLang="zh-CN" sz="2800"/>
              <a:t>curiosity </a:t>
            </a:r>
            <a:r>
              <a:rPr lang="zh-CN" altLang="en-US" sz="2800"/>
              <a:t>重复拼错，算一处</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12" grpId="0" animBg="1"/>
      <p:bldP spid="12" grpId="1" animBg="1"/>
      <p:bldP spid="15" grpId="0"/>
      <p:bldP spid="15"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32761" y="1425494"/>
            <a:ext cx="11953328" cy="1080120"/>
          </a:xfrm>
        </p:spPr>
        <p:txBody>
          <a:bodyPr>
            <a:noAutofit/>
          </a:bodyPr>
          <a:lstStyle/>
          <a:p>
            <a:pPr marL="0" indent="0">
              <a:buNone/>
            </a:pPr>
            <a:r>
              <a:rPr kumimoji="1" lang="zh-CN" altLang="en-US" sz="3200" dirty="0">
                <a:solidFill>
                  <a:srgbClr val="FF0000"/>
                </a:solidFill>
                <a:latin typeface="Times" pitchFamily="2" charset="0"/>
                <a:cs typeface="Times New Roman" panose="02020603050405020304" charset="0"/>
              </a:rPr>
              <a:t>语言：谓语动词错误  </a:t>
            </a:r>
            <a:r>
              <a:rPr kumimoji="1" lang="en-US" altLang="zh-CN" sz="3200" dirty="0">
                <a:solidFill>
                  <a:srgbClr val="FF0000"/>
                </a:solidFill>
                <a:latin typeface="Times" pitchFamily="2" charset="0"/>
                <a:cs typeface="Times New Roman" panose="02020603050405020304" charset="0"/>
              </a:rPr>
              <a:t>+1.5</a:t>
            </a:r>
            <a:r>
              <a:rPr kumimoji="1" lang="zh-CN" altLang="en-US" sz="3200" dirty="0">
                <a:solidFill>
                  <a:srgbClr val="FF0000"/>
                </a:solidFill>
                <a:latin typeface="Times" pitchFamily="2" charset="0"/>
                <a:cs typeface="Times New Roman" panose="02020603050405020304" charset="0"/>
              </a:rPr>
              <a:t>分</a:t>
            </a:r>
          </a:p>
          <a:p>
            <a:pPr marL="0" indent="0">
              <a:buNone/>
            </a:pPr>
            <a:endParaRPr kumimoji="1" lang="zh-CN" altLang="en-US" sz="3200" dirty="0">
              <a:solidFill>
                <a:srgbClr val="FF0000"/>
              </a:solidFill>
              <a:latin typeface="+mn-lt"/>
              <a:cs typeface="Times New Roman" panose="02020603050405020304" charset="0"/>
            </a:endParaRPr>
          </a:p>
        </p:txBody>
      </p:sp>
      <p:pic>
        <p:nvPicPr>
          <p:cNvPr id="2" name="图片 1"/>
          <p:cNvPicPr>
            <a:picLocks noChangeAspect="1"/>
          </p:cNvPicPr>
          <p:nvPr>
            <p:custDataLst>
              <p:tags r:id="rId1"/>
            </p:custDataLst>
          </p:nvPr>
        </p:nvPicPr>
        <p:blipFill>
          <a:blip r:embed="rId5"/>
          <a:stretch>
            <a:fillRect/>
          </a:stretch>
        </p:blipFill>
        <p:spPr>
          <a:xfrm>
            <a:off x="407670" y="2204720"/>
            <a:ext cx="10639425" cy="1943100"/>
          </a:xfrm>
          <a:prstGeom prst="rect">
            <a:avLst/>
          </a:prstGeom>
        </p:spPr>
      </p:pic>
      <p:sp>
        <p:nvSpPr>
          <p:cNvPr id="13" name="矩形 12"/>
          <p:cNvSpPr/>
          <p:nvPr/>
        </p:nvSpPr>
        <p:spPr>
          <a:xfrm>
            <a:off x="1127760" y="2505710"/>
            <a:ext cx="695960" cy="61150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custDataLst>
              <p:tags r:id="rId2"/>
            </p:custDataLst>
          </p:nvPr>
        </p:nvPicPr>
        <p:blipFill>
          <a:blip r:embed="rId6"/>
          <a:stretch>
            <a:fillRect/>
          </a:stretch>
        </p:blipFill>
        <p:spPr>
          <a:xfrm>
            <a:off x="335280" y="4580890"/>
            <a:ext cx="10801280" cy="1781175"/>
          </a:xfrm>
          <a:prstGeom prst="rect">
            <a:avLst/>
          </a:prstGeom>
        </p:spPr>
      </p:pic>
      <p:sp>
        <p:nvSpPr>
          <p:cNvPr id="14" name="矩形 13"/>
          <p:cNvSpPr/>
          <p:nvPr/>
        </p:nvSpPr>
        <p:spPr>
          <a:xfrm flipV="1">
            <a:off x="4969510" y="4797425"/>
            <a:ext cx="726440" cy="64833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623392" y="1634407"/>
            <a:ext cx="11953328" cy="1080120"/>
          </a:xfrm>
        </p:spPr>
        <p:txBody>
          <a:bodyPr>
            <a:noAutofit/>
          </a:bodyPr>
          <a:lstStyle/>
          <a:p>
            <a:pPr marL="0" indent="0">
              <a:buNone/>
            </a:pPr>
            <a:r>
              <a:rPr kumimoji="1" lang="zh-CN" altLang="en-US" sz="3200" dirty="0">
                <a:solidFill>
                  <a:srgbClr val="FF0000"/>
                </a:solidFill>
                <a:latin typeface="Times" pitchFamily="2" charset="0"/>
                <a:cs typeface="Times New Roman" panose="02020603050405020304" charset="0"/>
              </a:rPr>
              <a:t>内容：无关信息 </a:t>
            </a:r>
            <a:r>
              <a:rPr kumimoji="1" lang="en-US" altLang="zh-CN" sz="3200" dirty="0">
                <a:solidFill>
                  <a:srgbClr val="FF0000"/>
                </a:solidFill>
                <a:latin typeface="Times" pitchFamily="2" charset="0"/>
                <a:cs typeface="Times New Roman" panose="02020603050405020304" charset="0"/>
              </a:rPr>
              <a:t>0</a:t>
            </a:r>
            <a:r>
              <a:rPr kumimoji="1" lang="zh-CN" altLang="en-US" sz="3200" dirty="0">
                <a:solidFill>
                  <a:srgbClr val="FF0000"/>
                </a:solidFill>
                <a:latin typeface="Times" pitchFamily="2" charset="0"/>
                <a:cs typeface="Times New Roman" panose="02020603050405020304" charset="0"/>
              </a:rPr>
              <a:t>分</a:t>
            </a:r>
          </a:p>
          <a:p>
            <a:pPr marL="0" indent="0">
              <a:buNone/>
            </a:pPr>
            <a:endParaRPr kumimoji="1" lang="zh-CN" altLang="en-US" sz="3200" dirty="0">
              <a:solidFill>
                <a:srgbClr val="FF0000"/>
              </a:solidFill>
              <a:latin typeface="+mn-lt"/>
              <a:cs typeface="Times New Roman" panose="02020603050405020304" charset="0"/>
            </a:endParaRPr>
          </a:p>
        </p:txBody>
      </p:sp>
      <p:pic>
        <p:nvPicPr>
          <p:cNvPr id="2" name="图片 1"/>
          <p:cNvPicPr>
            <a:picLocks noChangeAspect="1"/>
          </p:cNvPicPr>
          <p:nvPr>
            <p:custDataLst>
              <p:tags r:id="rId1"/>
            </p:custDataLst>
          </p:nvPr>
        </p:nvPicPr>
        <p:blipFill>
          <a:blip r:embed="rId3"/>
          <a:stretch>
            <a:fillRect/>
          </a:stretch>
        </p:blipFill>
        <p:spPr>
          <a:xfrm>
            <a:off x="839470" y="2493010"/>
            <a:ext cx="10272395" cy="256222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1917065"/>
            <a:ext cx="12192000" cy="312547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6" name="矩形 5"/>
          <p:cNvSpPr/>
          <p:nvPr/>
        </p:nvSpPr>
        <p:spPr>
          <a:xfrm>
            <a:off x="-24765" y="2204720"/>
            <a:ext cx="12192000" cy="2380615"/>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10" name="主标题"/>
          <p:cNvSpPr>
            <a:spLocks noChangeArrowheads="1" noChangeShapeType="1" noTextEdit="1"/>
          </p:cNvSpPr>
          <p:nvPr/>
        </p:nvSpPr>
        <p:spPr bwMode="auto">
          <a:xfrm>
            <a:off x="2188693" y="2997352"/>
            <a:ext cx="7916809" cy="824842"/>
          </a:xfrm>
          <a:prstGeom prst="rect">
            <a:avLst/>
          </a:prstGeom>
        </p:spPr>
        <p:txBody>
          <a:bodyPr wrap="none" fromWordArt="1"/>
          <a:lstStyle/>
          <a:p>
            <a:pPr algn="ctr" fontAlgn="base">
              <a:spcBef>
                <a:spcPct val="0"/>
              </a:spcBef>
              <a:spcAft>
                <a:spcPct val="0"/>
              </a:spcAft>
            </a:pPr>
            <a:r>
              <a:rPr lang="zh-CN" altLang="en-US" sz="4580" b="1" kern="10" spc="275" dirty="0">
                <a:solidFill>
                  <a:prstClr val="white"/>
                </a:solidFill>
                <a:latin typeface="微软雅黑" panose="020B0503020204020204" pitchFamily="34" charset="-122"/>
                <a:ea typeface="微软雅黑" panose="020B0503020204020204" pitchFamily="34" charset="-122"/>
                <a:cs typeface="+mn-ea"/>
                <a:sym typeface="字魂59号-创粗黑" panose="00000500000000000000" pitchFamily="2" charset="-122"/>
              </a:rPr>
              <a:t>阅读表达</a:t>
            </a:r>
            <a:r>
              <a:rPr lang="en-US" altLang="zh-CN" sz="4580" b="1" kern="10" spc="275" dirty="0">
                <a:solidFill>
                  <a:prstClr val="white"/>
                </a:solidFill>
                <a:latin typeface="微软雅黑" panose="020B0503020204020204" pitchFamily="34" charset="-122"/>
                <a:ea typeface="微软雅黑" panose="020B0503020204020204" pitchFamily="34" charset="-122"/>
                <a:cs typeface="+mn-ea"/>
                <a:sym typeface="字魂59号-创粗黑" panose="00000500000000000000" pitchFamily="2" charset="-122"/>
              </a:rPr>
              <a:t>41</a:t>
            </a:r>
            <a:r>
              <a:rPr lang="zh-CN" altLang="en-US" sz="4580" b="1" kern="10" spc="275" dirty="0">
                <a:solidFill>
                  <a:prstClr val="white"/>
                </a:solidFill>
                <a:latin typeface="微软雅黑" panose="020B0503020204020204" pitchFamily="34" charset="-122"/>
                <a:ea typeface="微软雅黑" panose="020B0503020204020204" pitchFamily="34" charset="-122"/>
                <a:cs typeface="+mn-ea"/>
                <a:sym typeface="字魂59号-创粗黑" panose="00000500000000000000" pitchFamily="2" charset="-122"/>
              </a:rPr>
              <a:t>题参考答案</a:t>
            </a:r>
          </a:p>
        </p:txBody>
      </p:sp>
      <p:sp>
        <p:nvSpPr>
          <p:cNvPr id="11" name="1"/>
          <p:cNvSpPr txBox="1">
            <a:spLocks noChangeArrowheads="1"/>
          </p:cNvSpPr>
          <p:nvPr>
            <p:custDataLst>
              <p:tags r:id="rId1"/>
            </p:custDataLst>
          </p:nvPr>
        </p:nvSpPr>
        <p:spPr bwMode="auto">
          <a:xfrm>
            <a:off x="2783632" y="3501008"/>
            <a:ext cx="9577064" cy="499624"/>
          </a:xfrm>
          <a:prstGeom prst="rect">
            <a:avLst/>
          </a:prstGeom>
          <a:noFill/>
          <a:ln w="9525">
            <a:noFill/>
            <a:miter lim="800000"/>
          </a:ln>
        </p:spPr>
        <p:txBody>
          <a:bodyPr wrap="square">
            <a:spAutoFit/>
          </a:bodyPr>
          <a:lstStyle>
            <a:lvl1pPr>
              <a:defRPr sz="1400">
                <a:solidFill>
                  <a:schemeClr val="tx1"/>
                </a:solidFill>
                <a:latin typeface="微软雅黑" panose="020B0503020204020204" pitchFamily="34" charset="-122"/>
                <a:ea typeface="微软雅黑" panose="020B0503020204020204" pitchFamily="34" charset="-122"/>
              </a:defRPr>
            </a:lvl1pPr>
            <a:lvl2pPr marL="742950" indent="-285750">
              <a:defRPr sz="1400">
                <a:solidFill>
                  <a:schemeClr val="tx1"/>
                </a:solidFill>
                <a:latin typeface="微软雅黑" panose="020B0503020204020204" pitchFamily="34" charset="-122"/>
                <a:ea typeface="微软雅黑" panose="020B0503020204020204" pitchFamily="34" charset="-122"/>
              </a:defRPr>
            </a:lvl2pPr>
            <a:lvl3pPr marL="1143000" indent="-228600">
              <a:defRPr sz="1400">
                <a:solidFill>
                  <a:schemeClr val="tx1"/>
                </a:solidFill>
                <a:latin typeface="微软雅黑" panose="020B0503020204020204" pitchFamily="34" charset="-122"/>
                <a:ea typeface="微软雅黑" panose="020B0503020204020204" pitchFamily="34" charset="-122"/>
              </a:defRPr>
            </a:lvl3pPr>
            <a:lvl4pPr marL="1600200" indent="-228600">
              <a:defRPr sz="1400">
                <a:solidFill>
                  <a:schemeClr val="tx1"/>
                </a:solidFill>
                <a:latin typeface="微软雅黑" panose="020B0503020204020204" pitchFamily="34" charset="-122"/>
                <a:ea typeface="微软雅黑" panose="020B0503020204020204" pitchFamily="34" charset="-122"/>
              </a:defRPr>
            </a:lvl4pPr>
            <a:lvl5pPr marL="2057400" indent="-228600">
              <a:defRPr sz="1400">
                <a:solidFill>
                  <a:schemeClr val="tx1"/>
                </a:solidFill>
                <a:latin typeface="微软雅黑" panose="020B0503020204020204" pitchFamily="34" charset="-122"/>
                <a:ea typeface="微软雅黑" panose="020B0503020204020204" pitchFamily="34" charset="-122"/>
              </a:defRPr>
            </a:lvl5pPr>
            <a:lvl6pPr marL="2514600" indent="-228600" algn="ctr"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2971800" indent="-228600" algn="ctr"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29000" indent="-228600" algn="ctr"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886200" indent="-228600" algn="ctr"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fontAlgn="base">
              <a:lnSpc>
                <a:spcPct val="150000"/>
              </a:lnSpc>
            </a:pPr>
            <a:endParaRPr lang="en-US" altLang="zh-CN" sz="2000" b="1" dirty="0">
              <a:solidFill>
                <a:prstClr val="white"/>
              </a:solidFill>
              <a:sym typeface="字魂59号-创粗黑" panose="00000500000000000000" pitchFamily="2" charset="-122"/>
            </a:endParaRPr>
          </a:p>
        </p:txBody>
      </p:sp>
      <p:sp>
        <p:nvSpPr>
          <p:cNvPr id="15" name="KSO_Shape"/>
          <p:cNvSpPr/>
          <p:nvPr/>
        </p:nvSpPr>
        <p:spPr bwMode="auto">
          <a:xfrm>
            <a:off x="1294765" y="5767705"/>
            <a:ext cx="292100" cy="200660"/>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650">
              <a:solidFill>
                <a:srgbClr val="FFFFFF"/>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18" name="KSO_Shape"/>
          <p:cNvSpPr/>
          <p:nvPr/>
        </p:nvSpPr>
        <p:spPr bwMode="auto">
          <a:xfrm>
            <a:off x="2188845" y="5764530"/>
            <a:ext cx="242570" cy="206375"/>
          </a:xfrm>
          <a:custGeom>
            <a:avLst/>
            <a:gdLst>
              <a:gd name="T0" fmla="*/ 432030 w 2125663"/>
              <a:gd name="T1" fmla="*/ 1344893 h 1811338"/>
              <a:gd name="T2" fmla="*/ 462740 w 2125663"/>
              <a:gd name="T3" fmla="*/ 1477960 h 1811338"/>
              <a:gd name="T4" fmla="*/ 513638 w 2125663"/>
              <a:gd name="T5" fmla="*/ 1557743 h 1811338"/>
              <a:gd name="T6" fmla="*/ 516481 w 2125663"/>
              <a:gd name="T7" fmla="*/ 1336346 h 1811338"/>
              <a:gd name="T8" fmla="*/ 503401 w 2125663"/>
              <a:gd name="T9" fmla="*/ 1310416 h 1811338"/>
              <a:gd name="T10" fmla="*/ 515913 w 2125663"/>
              <a:gd name="T11" fmla="*/ 1250009 h 1811338"/>
              <a:gd name="T12" fmla="*/ 618846 w 2125663"/>
              <a:gd name="T13" fmla="*/ 1242885 h 1811338"/>
              <a:gd name="T14" fmla="*/ 643583 w 2125663"/>
              <a:gd name="T15" fmla="*/ 1263116 h 1811338"/>
              <a:gd name="T16" fmla="*/ 642446 w 2125663"/>
              <a:gd name="T17" fmla="*/ 1324948 h 1811338"/>
              <a:gd name="T18" fmla="*/ 619414 w 2125663"/>
              <a:gd name="T19" fmla="*/ 1342899 h 1811338"/>
              <a:gd name="T20" fmla="*/ 664057 w 2125663"/>
              <a:gd name="T21" fmla="*/ 1524691 h 1811338"/>
              <a:gd name="T22" fmla="*/ 704434 w 2125663"/>
              <a:gd name="T23" fmla="*/ 1417553 h 1811338"/>
              <a:gd name="T24" fmla="*/ 725191 w 2125663"/>
              <a:gd name="T25" fmla="*/ 1259697 h 1811338"/>
              <a:gd name="T26" fmla="*/ 857412 w 2125663"/>
              <a:gd name="T27" fmla="*/ 1192451 h 1811338"/>
              <a:gd name="T28" fmla="*/ 923096 w 2125663"/>
              <a:gd name="T29" fmla="*/ 1212682 h 1811338"/>
              <a:gd name="T30" fmla="*/ 970013 w 2125663"/>
              <a:gd name="T31" fmla="*/ 1259697 h 1811338"/>
              <a:gd name="T32" fmla="*/ 990201 w 2125663"/>
              <a:gd name="T33" fmla="*/ 1325233 h 1811338"/>
              <a:gd name="T34" fmla="*/ 980818 w 2125663"/>
              <a:gd name="T35" fmla="*/ 1537228 h 1811338"/>
              <a:gd name="T36" fmla="*/ 935891 w 2125663"/>
              <a:gd name="T37" fmla="*/ 1570566 h 1811338"/>
              <a:gd name="T38" fmla="*/ 798837 w 2125663"/>
              <a:gd name="T39" fmla="*/ 1607608 h 1811338"/>
              <a:gd name="T40" fmla="*/ 617424 w 2125663"/>
              <a:gd name="T41" fmla="*/ 1622140 h 1811338"/>
              <a:gd name="T42" fmla="*/ 428049 w 2125663"/>
              <a:gd name="T43" fmla="*/ 1615872 h 1811338"/>
              <a:gd name="T44" fmla="*/ 264551 w 2125663"/>
              <a:gd name="T45" fmla="*/ 1588232 h 1811338"/>
              <a:gd name="T46" fmla="*/ 180669 w 2125663"/>
              <a:gd name="T47" fmla="*/ 1549481 h 1811338"/>
              <a:gd name="T48" fmla="*/ 159912 w 2125663"/>
              <a:gd name="T49" fmla="*/ 1517283 h 1811338"/>
              <a:gd name="T50" fmla="*/ 167873 w 2125663"/>
              <a:gd name="T51" fmla="*/ 1284201 h 1811338"/>
              <a:gd name="T52" fmla="*/ 205123 w 2125663"/>
              <a:gd name="T53" fmla="*/ 1228638 h 1811338"/>
              <a:gd name="T54" fmla="*/ 264266 w 2125663"/>
              <a:gd name="T55" fmla="*/ 1196440 h 1811338"/>
              <a:gd name="T56" fmla="*/ 421225 w 2125663"/>
              <a:gd name="T57" fmla="*/ 1183048 h 1811338"/>
              <a:gd name="T58" fmla="*/ 433514 w 2125663"/>
              <a:gd name="T59" fmla="*/ 761303 h 1811338"/>
              <a:gd name="T60" fmla="*/ 391450 w 2125663"/>
              <a:gd name="T61" fmla="*/ 813630 h 1811338"/>
              <a:gd name="T62" fmla="*/ 379229 w 2125663"/>
              <a:gd name="T63" fmla="*/ 902075 h 1811338"/>
              <a:gd name="T64" fmla="*/ 414756 w 2125663"/>
              <a:gd name="T65" fmla="*/ 1016114 h 1811338"/>
              <a:gd name="T66" fmla="*/ 487516 w 2125663"/>
              <a:gd name="T67" fmla="*/ 1099439 h 1811338"/>
              <a:gd name="T68" fmla="*/ 567666 w 2125663"/>
              <a:gd name="T69" fmla="*/ 1135272 h 1811338"/>
              <a:gd name="T70" fmla="*/ 645542 w 2125663"/>
              <a:gd name="T71" fmla="*/ 1111099 h 1811338"/>
              <a:gd name="T72" fmla="*/ 722282 w 2125663"/>
              <a:gd name="T73" fmla="*/ 1035452 h 1811338"/>
              <a:gd name="T74" fmla="*/ 767757 w 2125663"/>
              <a:gd name="T75" fmla="*/ 926248 h 1811338"/>
              <a:gd name="T76" fmla="*/ 666290 w 2125663"/>
              <a:gd name="T77" fmla="*/ 863967 h 1811338"/>
              <a:gd name="T78" fmla="*/ 546918 w 2125663"/>
              <a:gd name="T79" fmla="*/ 832116 h 1811338"/>
              <a:gd name="T80" fmla="*/ 484389 w 2125663"/>
              <a:gd name="T81" fmla="*/ 790595 h 1811338"/>
              <a:gd name="T82" fmla="*/ 452273 w 2125663"/>
              <a:gd name="T83" fmla="*/ 760734 h 1811338"/>
              <a:gd name="T84" fmla="*/ 568234 w 2125663"/>
              <a:gd name="T85" fmla="*/ 587258 h 1811338"/>
              <a:gd name="T86" fmla="*/ 631616 w 2125663"/>
              <a:gd name="T87" fmla="*/ 594937 h 1811338"/>
              <a:gd name="T88" fmla="*/ 705513 w 2125663"/>
              <a:gd name="T89" fmla="*/ 631054 h 1811338"/>
              <a:gd name="T90" fmla="*/ 790210 w 2125663"/>
              <a:gd name="T91" fmla="*/ 732864 h 1811338"/>
              <a:gd name="T92" fmla="*/ 826306 w 2125663"/>
              <a:gd name="T93" fmla="*/ 873920 h 1811338"/>
              <a:gd name="T94" fmla="*/ 818064 w 2125663"/>
              <a:gd name="T95" fmla="*/ 959237 h 1811338"/>
              <a:gd name="T96" fmla="*/ 780831 w 2125663"/>
              <a:gd name="T97" fmla="*/ 1048534 h 1811338"/>
              <a:gd name="T98" fmla="*/ 687607 w 2125663"/>
              <a:gd name="T99" fmla="*/ 1148922 h 1811338"/>
              <a:gd name="T100" fmla="*/ 588983 w 2125663"/>
              <a:gd name="T101" fmla="*/ 1190727 h 1811338"/>
              <a:gd name="T102" fmla="*/ 525033 w 2125663"/>
              <a:gd name="T103" fmla="*/ 1182480 h 1811338"/>
              <a:gd name="T104" fmla="*/ 421293 w 2125663"/>
              <a:gd name="T105" fmla="*/ 1115081 h 1811338"/>
              <a:gd name="T106" fmla="*/ 345406 w 2125663"/>
              <a:gd name="T107" fmla="*/ 1002463 h 1811338"/>
              <a:gd name="T108" fmla="*/ 325511 w 2125663"/>
              <a:gd name="T109" fmla="*/ 929092 h 1811338"/>
              <a:gd name="T110" fmla="*/ 330627 w 2125663"/>
              <a:gd name="T111" fmla="*/ 813915 h 1811338"/>
              <a:gd name="T112" fmla="*/ 388324 w 2125663"/>
              <a:gd name="T113" fmla="*/ 686510 h 1811338"/>
              <a:gd name="T114" fmla="*/ 482400 w 2125663"/>
              <a:gd name="T115" fmla="*/ 608303 h 1811338"/>
              <a:gd name="T116" fmla="*/ 542939 w 2125663"/>
              <a:gd name="T117" fmla="*/ 589534 h 1811338"/>
              <a:gd name="T118" fmla="*/ 0 w 2125663"/>
              <a:gd name="T119" fmla="*/ 0 h 1811338"/>
              <a:gd name="T120" fmla="*/ 174993 w 2125663"/>
              <a:gd name="T121" fmla="*/ 1118883 h 18113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5663" h="1811338">
                <a:moveTo>
                  <a:pt x="470017" y="1320800"/>
                </a:moveTo>
                <a:lnTo>
                  <a:pt x="470335" y="1343069"/>
                </a:lnTo>
                <a:lnTo>
                  <a:pt x="471286" y="1364382"/>
                </a:lnTo>
                <a:lnTo>
                  <a:pt x="472238" y="1385696"/>
                </a:lnTo>
                <a:lnTo>
                  <a:pt x="473190" y="1406374"/>
                </a:lnTo>
                <a:lnTo>
                  <a:pt x="474459" y="1426415"/>
                </a:lnTo>
                <a:lnTo>
                  <a:pt x="476363" y="1446139"/>
                </a:lnTo>
                <a:lnTo>
                  <a:pt x="478267" y="1464908"/>
                </a:lnTo>
                <a:lnTo>
                  <a:pt x="480170" y="1483677"/>
                </a:lnTo>
                <a:lnTo>
                  <a:pt x="482074" y="1501491"/>
                </a:lnTo>
                <a:lnTo>
                  <a:pt x="484612" y="1518988"/>
                </a:lnTo>
                <a:lnTo>
                  <a:pt x="487468" y="1535530"/>
                </a:lnTo>
                <a:lnTo>
                  <a:pt x="490323" y="1552072"/>
                </a:lnTo>
                <a:lnTo>
                  <a:pt x="493179" y="1567660"/>
                </a:lnTo>
                <a:lnTo>
                  <a:pt x="496352" y="1582611"/>
                </a:lnTo>
                <a:lnTo>
                  <a:pt x="500159" y="1597563"/>
                </a:lnTo>
                <a:lnTo>
                  <a:pt x="503649" y="1611560"/>
                </a:lnTo>
                <a:lnTo>
                  <a:pt x="507774" y="1624921"/>
                </a:lnTo>
                <a:lnTo>
                  <a:pt x="511899" y="1637646"/>
                </a:lnTo>
                <a:lnTo>
                  <a:pt x="516341" y="1650052"/>
                </a:lnTo>
                <a:lnTo>
                  <a:pt x="520783" y="1661505"/>
                </a:lnTo>
                <a:lnTo>
                  <a:pt x="525859" y="1672639"/>
                </a:lnTo>
                <a:lnTo>
                  <a:pt x="530936" y="1683137"/>
                </a:lnTo>
                <a:lnTo>
                  <a:pt x="536329" y="1692998"/>
                </a:lnTo>
                <a:lnTo>
                  <a:pt x="541723" y="1702224"/>
                </a:lnTo>
                <a:lnTo>
                  <a:pt x="547752" y="1710813"/>
                </a:lnTo>
                <a:lnTo>
                  <a:pt x="553463" y="1718766"/>
                </a:lnTo>
                <a:lnTo>
                  <a:pt x="559808" y="1726083"/>
                </a:lnTo>
                <a:lnTo>
                  <a:pt x="566154" y="1732763"/>
                </a:lnTo>
                <a:lnTo>
                  <a:pt x="573134" y="1739125"/>
                </a:lnTo>
                <a:lnTo>
                  <a:pt x="580114" y="1744215"/>
                </a:lnTo>
                <a:lnTo>
                  <a:pt x="587412" y="1749305"/>
                </a:lnTo>
                <a:lnTo>
                  <a:pt x="594709" y="1753123"/>
                </a:lnTo>
                <a:lnTo>
                  <a:pt x="594709" y="1499901"/>
                </a:lnTo>
                <a:lnTo>
                  <a:pt x="591537" y="1499264"/>
                </a:lnTo>
                <a:lnTo>
                  <a:pt x="588047" y="1498310"/>
                </a:lnTo>
                <a:lnTo>
                  <a:pt x="584874" y="1497038"/>
                </a:lnTo>
                <a:lnTo>
                  <a:pt x="582018" y="1495765"/>
                </a:lnTo>
                <a:lnTo>
                  <a:pt x="579163" y="1494175"/>
                </a:lnTo>
                <a:lnTo>
                  <a:pt x="576307" y="1491948"/>
                </a:lnTo>
                <a:lnTo>
                  <a:pt x="573769" y="1489721"/>
                </a:lnTo>
                <a:lnTo>
                  <a:pt x="571548" y="1487494"/>
                </a:lnTo>
                <a:lnTo>
                  <a:pt x="569327" y="1484949"/>
                </a:lnTo>
                <a:lnTo>
                  <a:pt x="567106" y="1482404"/>
                </a:lnTo>
                <a:lnTo>
                  <a:pt x="565519" y="1479223"/>
                </a:lnTo>
                <a:lnTo>
                  <a:pt x="564250" y="1476360"/>
                </a:lnTo>
                <a:lnTo>
                  <a:pt x="563298" y="1473179"/>
                </a:lnTo>
                <a:lnTo>
                  <a:pt x="562347" y="1469998"/>
                </a:lnTo>
                <a:lnTo>
                  <a:pt x="562029" y="1466180"/>
                </a:lnTo>
                <a:lnTo>
                  <a:pt x="561712" y="1462999"/>
                </a:lnTo>
                <a:lnTo>
                  <a:pt x="561712" y="1425143"/>
                </a:lnTo>
                <a:lnTo>
                  <a:pt x="562029" y="1421007"/>
                </a:lnTo>
                <a:lnTo>
                  <a:pt x="562664" y="1417508"/>
                </a:lnTo>
                <a:lnTo>
                  <a:pt x="563616" y="1414009"/>
                </a:lnTo>
                <a:lnTo>
                  <a:pt x="564885" y="1410191"/>
                </a:lnTo>
                <a:lnTo>
                  <a:pt x="566154" y="1407010"/>
                </a:lnTo>
                <a:lnTo>
                  <a:pt x="568375" y="1403829"/>
                </a:lnTo>
                <a:lnTo>
                  <a:pt x="570596" y="1400966"/>
                </a:lnTo>
                <a:lnTo>
                  <a:pt x="572817" y="1398103"/>
                </a:lnTo>
                <a:lnTo>
                  <a:pt x="575673" y="1395558"/>
                </a:lnTo>
                <a:lnTo>
                  <a:pt x="578528" y="1393649"/>
                </a:lnTo>
                <a:lnTo>
                  <a:pt x="581701" y="1391741"/>
                </a:lnTo>
                <a:lnTo>
                  <a:pt x="584874" y="1390150"/>
                </a:lnTo>
                <a:lnTo>
                  <a:pt x="588364" y="1388878"/>
                </a:lnTo>
                <a:lnTo>
                  <a:pt x="592171" y="1387605"/>
                </a:lnTo>
                <a:lnTo>
                  <a:pt x="595979" y="1386969"/>
                </a:lnTo>
                <a:lnTo>
                  <a:pt x="599786" y="1386969"/>
                </a:lnTo>
                <a:lnTo>
                  <a:pt x="682597" y="1386969"/>
                </a:lnTo>
                <a:lnTo>
                  <a:pt x="686721" y="1386969"/>
                </a:lnTo>
                <a:lnTo>
                  <a:pt x="690529" y="1387605"/>
                </a:lnTo>
                <a:lnTo>
                  <a:pt x="694019" y="1388878"/>
                </a:lnTo>
                <a:lnTo>
                  <a:pt x="697826" y="1390150"/>
                </a:lnTo>
                <a:lnTo>
                  <a:pt x="700999" y="1391741"/>
                </a:lnTo>
                <a:lnTo>
                  <a:pt x="704172" y="1393649"/>
                </a:lnTo>
                <a:lnTo>
                  <a:pt x="707345" y="1395558"/>
                </a:lnTo>
                <a:lnTo>
                  <a:pt x="709883" y="1398103"/>
                </a:lnTo>
                <a:lnTo>
                  <a:pt x="712104" y="1400966"/>
                </a:lnTo>
                <a:lnTo>
                  <a:pt x="714325" y="1403829"/>
                </a:lnTo>
                <a:lnTo>
                  <a:pt x="716229" y="1407010"/>
                </a:lnTo>
                <a:lnTo>
                  <a:pt x="718132" y="1410191"/>
                </a:lnTo>
                <a:lnTo>
                  <a:pt x="719402" y="1414009"/>
                </a:lnTo>
                <a:lnTo>
                  <a:pt x="720353" y="1417508"/>
                </a:lnTo>
                <a:lnTo>
                  <a:pt x="720671" y="1421007"/>
                </a:lnTo>
                <a:lnTo>
                  <a:pt x="720988" y="1425143"/>
                </a:lnTo>
                <a:lnTo>
                  <a:pt x="720988" y="1462999"/>
                </a:lnTo>
                <a:lnTo>
                  <a:pt x="720988" y="1466180"/>
                </a:lnTo>
                <a:lnTo>
                  <a:pt x="720353" y="1469998"/>
                </a:lnTo>
                <a:lnTo>
                  <a:pt x="719719" y="1473179"/>
                </a:lnTo>
                <a:lnTo>
                  <a:pt x="718450" y="1476360"/>
                </a:lnTo>
                <a:lnTo>
                  <a:pt x="716863" y="1479223"/>
                </a:lnTo>
                <a:lnTo>
                  <a:pt x="715277" y="1482404"/>
                </a:lnTo>
                <a:lnTo>
                  <a:pt x="713373" y="1484949"/>
                </a:lnTo>
                <a:lnTo>
                  <a:pt x="711469" y="1487494"/>
                </a:lnTo>
                <a:lnTo>
                  <a:pt x="708931" y="1489721"/>
                </a:lnTo>
                <a:lnTo>
                  <a:pt x="706710" y="1491948"/>
                </a:lnTo>
                <a:lnTo>
                  <a:pt x="703537" y="1494175"/>
                </a:lnTo>
                <a:lnTo>
                  <a:pt x="700682" y="1495765"/>
                </a:lnTo>
                <a:lnTo>
                  <a:pt x="697826" y="1497038"/>
                </a:lnTo>
                <a:lnTo>
                  <a:pt x="694653" y="1498310"/>
                </a:lnTo>
                <a:lnTo>
                  <a:pt x="691163" y="1499264"/>
                </a:lnTo>
                <a:lnTo>
                  <a:pt x="687991" y="1499901"/>
                </a:lnTo>
                <a:lnTo>
                  <a:pt x="687991" y="1753123"/>
                </a:lnTo>
                <a:lnTo>
                  <a:pt x="695605" y="1749305"/>
                </a:lnTo>
                <a:lnTo>
                  <a:pt x="702586" y="1744215"/>
                </a:lnTo>
                <a:lnTo>
                  <a:pt x="709566" y="1739125"/>
                </a:lnTo>
                <a:lnTo>
                  <a:pt x="716229" y="1732763"/>
                </a:lnTo>
                <a:lnTo>
                  <a:pt x="722892" y="1726083"/>
                </a:lnTo>
                <a:lnTo>
                  <a:pt x="729237" y="1718766"/>
                </a:lnTo>
                <a:lnTo>
                  <a:pt x="734948" y="1710813"/>
                </a:lnTo>
                <a:lnTo>
                  <a:pt x="740977" y="1702224"/>
                </a:lnTo>
                <a:lnTo>
                  <a:pt x="746371" y="1692998"/>
                </a:lnTo>
                <a:lnTo>
                  <a:pt x="751447" y="1683137"/>
                </a:lnTo>
                <a:lnTo>
                  <a:pt x="756841" y="1672639"/>
                </a:lnTo>
                <a:lnTo>
                  <a:pt x="761600" y="1661505"/>
                </a:lnTo>
                <a:lnTo>
                  <a:pt x="766359" y="1650052"/>
                </a:lnTo>
                <a:lnTo>
                  <a:pt x="770801" y="1637646"/>
                </a:lnTo>
                <a:lnTo>
                  <a:pt x="774926" y="1624921"/>
                </a:lnTo>
                <a:lnTo>
                  <a:pt x="779051" y="1611560"/>
                </a:lnTo>
                <a:lnTo>
                  <a:pt x="782541" y="1597563"/>
                </a:lnTo>
                <a:lnTo>
                  <a:pt x="786031" y="1582611"/>
                </a:lnTo>
                <a:lnTo>
                  <a:pt x="789521" y="1567660"/>
                </a:lnTo>
                <a:lnTo>
                  <a:pt x="792377" y="1552072"/>
                </a:lnTo>
                <a:lnTo>
                  <a:pt x="795232" y="1535530"/>
                </a:lnTo>
                <a:lnTo>
                  <a:pt x="797770" y="1518988"/>
                </a:lnTo>
                <a:lnTo>
                  <a:pt x="800626" y="1501491"/>
                </a:lnTo>
                <a:lnTo>
                  <a:pt x="802530" y="1483677"/>
                </a:lnTo>
                <a:lnTo>
                  <a:pt x="804751" y="1464908"/>
                </a:lnTo>
                <a:lnTo>
                  <a:pt x="806337" y="1446139"/>
                </a:lnTo>
                <a:lnTo>
                  <a:pt x="807923" y="1426415"/>
                </a:lnTo>
                <a:lnTo>
                  <a:pt x="809193" y="1406374"/>
                </a:lnTo>
                <a:lnTo>
                  <a:pt x="810779" y="1385696"/>
                </a:lnTo>
                <a:lnTo>
                  <a:pt x="811731" y="1364382"/>
                </a:lnTo>
                <a:lnTo>
                  <a:pt x="812365" y="1343069"/>
                </a:lnTo>
                <a:lnTo>
                  <a:pt x="813000" y="1320800"/>
                </a:lnTo>
                <a:lnTo>
                  <a:pt x="840921" y="1322709"/>
                </a:lnTo>
                <a:lnTo>
                  <a:pt x="866621" y="1324300"/>
                </a:lnTo>
                <a:lnTo>
                  <a:pt x="909771" y="1327481"/>
                </a:lnTo>
                <a:lnTo>
                  <a:pt x="938644" y="1330026"/>
                </a:lnTo>
                <a:lnTo>
                  <a:pt x="948797" y="1330980"/>
                </a:lnTo>
                <a:lnTo>
                  <a:pt x="956729" y="1331298"/>
                </a:lnTo>
                <a:lnTo>
                  <a:pt x="964661" y="1331934"/>
                </a:lnTo>
                <a:lnTo>
                  <a:pt x="972593" y="1332889"/>
                </a:lnTo>
                <a:lnTo>
                  <a:pt x="980208" y="1334161"/>
                </a:lnTo>
                <a:lnTo>
                  <a:pt x="987823" y="1335752"/>
                </a:lnTo>
                <a:lnTo>
                  <a:pt x="995437" y="1337979"/>
                </a:lnTo>
                <a:lnTo>
                  <a:pt x="1002418" y="1340205"/>
                </a:lnTo>
                <a:lnTo>
                  <a:pt x="1009715" y="1343387"/>
                </a:lnTo>
                <a:lnTo>
                  <a:pt x="1016378" y="1346250"/>
                </a:lnTo>
                <a:lnTo>
                  <a:pt x="1023358" y="1349749"/>
                </a:lnTo>
                <a:lnTo>
                  <a:pt x="1030021" y="1353885"/>
                </a:lnTo>
                <a:lnTo>
                  <a:pt x="1036050" y="1357702"/>
                </a:lnTo>
                <a:lnTo>
                  <a:pt x="1042395" y="1361837"/>
                </a:lnTo>
                <a:lnTo>
                  <a:pt x="1048106" y="1366927"/>
                </a:lnTo>
                <a:lnTo>
                  <a:pt x="1053817" y="1371699"/>
                </a:lnTo>
                <a:lnTo>
                  <a:pt x="1059211" y="1377107"/>
                </a:lnTo>
                <a:lnTo>
                  <a:pt x="1064605" y="1382197"/>
                </a:lnTo>
                <a:lnTo>
                  <a:pt x="1069364" y="1388241"/>
                </a:lnTo>
                <a:lnTo>
                  <a:pt x="1073806" y="1393967"/>
                </a:lnTo>
                <a:lnTo>
                  <a:pt x="1078248" y="1400012"/>
                </a:lnTo>
                <a:lnTo>
                  <a:pt x="1082373" y="1406374"/>
                </a:lnTo>
                <a:lnTo>
                  <a:pt x="1085863" y="1413054"/>
                </a:lnTo>
                <a:lnTo>
                  <a:pt x="1089670" y="1419735"/>
                </a:lnTo>
                <a:lnTo>
                  <a:pt x="1092843" y="1426734"/>
                </a:lnTo>
                <a:lnTo>
                  <a:pt x="1095381" y="1433732"/>
                </a:lnTo>
                <a:lnTo>
                  <a:pt x="1097920" y="1441049"/>
                </a:lnTo>
                <a:lnTo>
                  <a:pt x="1100141" y="1448684"/>
                </a:lnTo>
                <a:lnTo>
                  <a:pt x="1101727" y="1456000"/>
                </a:lnTo>
                <a:lnTo>
                  <a:pt x="1103314" y="1463635"/>
                </a:lnTo>
                <a:lnTo>
                  <a:pt x="1104265" y="1471588"/>
                </a:lnTo>
                <a:lnTo>
                  <a:pt x="1104900" y="1479541"/>
                </a:lnTo>
                <a:lnTo>
                  <a:pt x="1104900" y="1487494"/>
                </a:lnTo>
                <a:lnTo>
                  <a:pt x="1104900" y="1686000"/>
                </a:lnTo>
                <a:lnTo>
                  <a:pt x="1104900" y="1690135"/>
                </a:lnTo>
                <a:lnTo>
                  <a:pt x="1104265" y="1693953"/>
                </a:lnTo>
                <a:lnTo>
                  <a:pt x="1103631" y="1697770"/>
                </a:lnTo>
                <a:lnTo>
                  <a:pt x="1102362" y="1701906"/>
                </a:lnTo>
                <a:lnTo>
                  <a:pt x="1101093" y="1705405"/>
                </a:lnTo>
                <a:lnTo>
                  <a:pt x="1099189" y="1709222"/>
                </a:lnTo>
                <a:lnTo>
                  <a:pt x="1096968" y="1713040"/>
                </a:lnTo>
                <a:lnTo>
                  <a:pt x="1094430" y="1716221"/>
                </a:lnTo>
                <a:lnTo>
                  <a:pt x="1091891" y="1719720"/>
                </a:lnTo>
                <a:lnTo>
                  <a:pt x="1089036" y="1722901"/>
                </a:lnTo>
                <a:lnTo>
                  <a:pt x="1085546" y="1726719"/>
                </a:lnTo>
                <a:lnTo>
                  <a:pt x="1082056" y="1729900"/>
                </a:lnTo>
                <a:lnTo>
                  <a:pt x="1078248" y="1732763"/>
                </a:lnTo>
                <a:lnTo>
                  <a:pt x="1074124" y="1736262"/>
                </a:lnTo>
                <a:lnTo>
                  <a:pt x="1069682" y="1739125"/>
                </a:lnTo>
                <a:lnTo>
                  <a:pt x="1065240" y="1741989"/>
                </a:lnTo>
                <a:lnTo>
                  <a:pt x="1055404" y="1748033"/>
                </a:lnTo>
                <a:lnTo>
                  <a:pt x="1044299" y="1753441"/>
                </a:lnTo>
                <a:lnTo>
                  <a:pt x="1032560" y="1758531"/>
                </a:lnTo>
                <a:lnTo>
                  <a:pt x="1019868" y="1763939"/>
                </a:lnTo>
                <a:lnTo>
                  <a:pt x="1005908" y="1768392"/>
                </a:lnTo>
                <a:lnTo>
                  <a:pt x="991630" y="1773164"/>
                </a:lnTo>
                <a:lnTo>
                  <a:pt x="976718" y="1777300"/>
                </a:lnTo>
                <a:lnTo>
                  <a:pt x="960854" y="1781117"/>
                </a:lnTo>
                <a:lnTo>
                  <a:pt x="944038" y="1784934"/>
                </a:lnTo>
                <a:lnTo>
                  <a:pt x="927222" y="1788434"/>
                </a:lnTo>
                <a:lnTo>
                  <a:pt x="909454" y="1791615"/>
                </a:lnTo>
                <a:lnTo>
                  <a:pt x="891369" y="1794796"/>
                </a:lnTo>
                <a:lnTo>
                  <a:pt x="872332" y="1797341"/>
                </a:lnTo>
                <a:lnTo>
                  <a:pt x="853295" y="1799886"/>
                </a:lnTo>
                <a:lnTo>
                  <a:pt x="833941" y="1801795"/>
                </a:lnTo>
                <a:lnTo>
                  <a:pt x="813952" y="1804022"/>
                </a:lnTo>
                <a:lnTo>
                  <a:pt x="793328" y="1805930"/>
                </a:lnTo>
                <a:lnTo>
                  <a:pt x="773022" y="1807203"/>
                </a:lnTo>
                <a:lnTo>
                  <a:pt x="752399" y="1808475"/>
                </a:lnTo>
                <a:lnTo>
                  <a:pt x="731458" y="1809748"/>
                </a:lnTo>
                <a:lnTo>
                  <a:pt x="710200" y="1810384"/>
                </a:lnTo>
                <a:lnTo>
                  <a:pt x="688942" y="1811020"/>
                </a:lnTo>
                <a:lnTo>
                  <a:pt x="667684" y="1811338"/>
                </a:lnTo>
                <a:lnTo>
                  <a:pt x="646427" y="1811338"/>
                </a:lnTo>
                <a:lnTo>
                  <a:pt x="625486" y="1811338"/>
                </a:lnTo>
                <a:lnTo>
                  <a:pt x="603911" y="1811020"/>
                </a:lnTo>
                <a:lnTo>
                  <a:pt x="582653" y="1810384"/>
                </a:lnTo>
                <a:lnTo>
                  <a:pt x="561395" y="1809748"/>
                </a:lnTo>
                <a:lnTo>
                  <a:pt x="540137" y="1808475"/>
                </a:lnTo>
                <a:lnTo>
                  <a:pt x="518879" y="1807203"/>
                </a:lnTo>
                <a:lnTo>
                  <a:pt x="498573" y="1805930"/>
                </a:lnTo>
                <a:lnTo>
                  <a:pt x="477632" y="1804022"/>
                </a:lnTo>
                <a:lnTo>
                  <a:pt x="457326" y="1801795"/>
                </a:lnTo>
                <a:lnTo>
                  <a:pt x="437337" y="1799886"/>
                </a:lnTo>
                <a:lnTo>
                  <a:pt x="417983" y="1797341"/>
                </a:lnTo>
                <a:lnTo>
                  <a:pt x="398629" y="1794796"/>
                </a:lnTo>
                <a:lnTo>
                  <a:pt x="379909" y="1791615"/>
                </a:lnTo>
                <a:lnTo>
                  <a:pt x="361824" y="1788434"/>
                </a:lnTo>
                <a:lnTo>
                  <a:pt x="344056" y="1784934"/>
                </a:lnTo>
                <a:lnTo>
                  <a:pt x="327240" y="1781117"/>
                </a:lnTo>
                <a:lnTo>
                  <a:pt x="310741" y="1777300"/>
                </a:lnTo>
                <a:lnTo>
                  <a:pt x="295195" y="1773164"/>
                </a:lnTo>
                <a:lnTo>
                  <a:pt x="280600" y="1768392"/>
                </a:lnTo>
                <a:lnTo>
                  <a:pt x="266322" y="1763939"/>
                </a:lnTo>
                <a:lnTo>
                  <a:pt x="252996" y="1758531"/>
                </a:lnTo>
                <a:lnTo>
                  <a:pt x="240622" y="1753441"/>
                </a:lnTo>
                <a:lnTo>
                  <a:pt x="229517" y="1748033"/>
                </a:lnTo>
                <a:lnTo>
                  <a:pt x="219047" y="1741989"/>
                </a:lnTo>
                <a:lnTo>
                  <a:pt x="214288" y="1739125"/>
                </a:lnTo>
                <a:lnTo>
                  <a:pt x="209846" y="1736262"/>
                </a:lnTo>
                <a:lnTo>
                  <a:pt x="205404" y="1732763"/>
                </a:lnTo>
                <a:lnTo>
                  <a:pt x="201596" y="1729900"/>
                </a:lnTo>
                <a:lnTo>
                  <a:pt x="198106" y="1726719"/>
                </a:lnTo>
                <a:lnTo>
                  <a:pt x="194299" y="1722901"/>
                </a:lnTo>
                <a:lnTo>
                  <a:pt x="191443" y="1719720"/>
                </a:lnTo>
                <a:lnTo>
                  <a:pt x="188588" y="1716221"/>
                </a:lnTo>
                <a:lnTo>
                  <a:pt x="186367" y="1713040"/>
                </a:lnTo>
                <a:lnTo>
                  <a:pt x="183828" y="1709222"/>
                </a:lnTo>
                <a:lnTo>
                  <a:pt x="181925" y="1705405"/>
                </a:lnTo>
                <a:lnTo>
                  <a:pt x="180338" y="1701906"/>
                </a:lnTo>
                <a:lnTo>
                  <a:pt x="179386" y="1697770"/>
                </a:lnTo>
                <a:lnTo>
                  <a:pt x="178435" y="1693953"/>
                </a:lnTo>
                <a:lnTo>
                  <a:pt x="177800" y="1690135"/>
                </a:lnTo>
                <a:lnTo>
                  <a:pt x="177800" y="1686000"/>
                </a:lnTo>
                <a:lnTo>
                  <a:pt x="177800" y="1487494"/>
                </a:lnTo>
                <a:lnTo>
                  <a:pt x="178117" y="1479541"/>
                </a:lnTo>
                <a:lnTo>
                  <a:pt x="178435" y="1471588"/>
                </a:lnTo>
                <a:lnTo>
                  <a:pt x="179386" y="1463635"/>
                </a:lnTo>
                <a:lnTo>
                  <a:pt x="180973" y="1456000"/>
                </a:lnTo>
                <a:lnTo>
                  <a:pt x="182559" y="1448684"/>
                </a:lnTo>
                <a:lnTo>
                  <a:pt x="184463" y="1441049"/>
                </a:lnTo>
                <a:lnTo>
                  <a:pt x="187318" y="1433732"/>
                </a:lnTo>
                <a:lnTo>
                  <a:pt x="190174" y="1426734"/>
                </a:lnTo>
                <a:lnTo>
                  <a:pt x="193030" y="1419735"/>
                </a:lnTo>
                <a:lnTo>
                  <a:pt x="196520" y="1413054"/>
                </a:lnTo>
                <a:lnTo>
                  <a:pt x="200327" y="1406374"/>
                </a:lnTo>
                <a:lnTo>
                  <a:pt x="204452" y="1400012"/>
                </a:lnTo>
                <a:lnTo>
                  <a:pt x="208576" y="1393967"/>
                </a:lnTo>
                <a:lnTo>
                  <a:pt x="213336" y="1388241"/>
                </a:lnTo>
                <a:lnTo>
                  <a:pt x="218095" y="1382197"/>
                </a:lnTo>
                <a:lnTo>
                  <a:pt x="223489" y="1377107"/>
                </a:lnTo>
                <a:lnTo>
                  <a:pt x="228883" y="1371699"/>
                </a:lnTo>
                <a:lnTo>
                  <a:pt x="234594" y="1366927"/>
                </a:lnTo>
                <a:lnTo>
                  <a:pt x="240305" y="1361837"/>
                </a:lnTo>
                <a:lnTo>
                  <a:pt x="246650" y="1357702"/>
                </a:lnTo>
                <a:lnTo>
                  <a:pt x="252679" y="1353885"/>
                </a:lnTo>
                <a:lnTo>
                  <a:pt x="259659" y="1349749"/>
                </a:lnTo>
                <a:lnTo>
                  <a:pt x="266005" y="1346250"/>
                </a:lnTo>
                <a:lnTo>
                  <a:pt x="272985" y="1343387"/>
                </a:lnTo>
                <a:lnTo>
                  <a:pt x="280282" y="1340205"/>
                </a:lnTo>
                <a:lnTo>
                  <a:pt x="287263" y="1337979"/>
                </a:lnTo>
                <a:lnTo>
                  <a:pt x="294877" y="1335752"/>
                </a:lnTo>
                <a:lnTo>
                  <a:pt x="302492" y="1334161"/>
                </a:lnTo>
                <a:lnTo>
                  <a:pt x="310107" y="1332889"/>
                </a:lnTo>
                <a:lnTo>
                  <a:pt x="318039" y="1331934"/>
                </a:lnTo>
                <a:lnTo>
                  <a:pt x="325971" y="1331298"/>
                </a:lnTo>
                <a:lnTo>
                  <a:pt x="333903" y="1330980"/>
                </a:lnTo>
                <a:lnTo>
                  <a:pt x="344056" y="1330026"/>
                </a:lnTo>
                <a:lnTo>
                  <a:pt x="372929" y="1327481"/>
                </a:lnTo>
                <a:lnTo>
                  <a:pt x="415762" y="1324300"/>
                </a:lnTo>
                <a:lnTo>
                  <a:pt x="441779" y="1322709"/>
                </a:lnTo>
                <a:lnTo>
                  <a:pt x="470017" y="1320800"/>
                </a:lnTo>
                <a:close/>
                <a:moveTo>
                  <a:pt x="1004887" y="995363"/>
                </a:moveTo>
                <a:lnTo>
                  <a:pt x="1176337" y="995363"/>
                </a:lnTo>
                <a:lnTo>
                  <a:pt x="1176337" y="1265238"/>
                </a:lnTo>
                <a:lnTo>
                  <a:pt x="1004887" y="1265238"/>
                </a:lnTo>
                <a:lnTo>
                  <a:pt x="1004887" y="995363"/>
                </a:lnTo>
                <a:close/>
                <a:moveTo>
                  <a:pt x="493561" y="847408"/>
                </a:moveTo>
                <a:lnTo>
                  <a:pt x="491024" y="847726"/>
                </a:lnTo>
                <a:lnTo>
                  <a:pt x="488804" y="848043"/>
                </a:lnTo>
                <a:lnTo>
                  <a:pt x="485950" y="848996"/>
                </a:lnTo>
                <a:lnTo>
                  <a:pt x="483730" y="849948"/>
                </a:lnTo>
                <a:lnTo>
                  <a:pt x="481510" y="851218"/>
                </a:lnTo>
                <a:lnTo>
                  <a:pt x="479290" y="852806"/>
                </a:lnTo>
                <a:lnTo>
                  <a:pt x="475167" y="856933"/>
                </a:lnTo>
                <a:lnTo>
                  <a:pt x="470727" y="861061"/>
                </a:lnTo>
                <a:lnTo>
                  <a:pt x="466604" y="865823"/>
                </a:lnTo>
                <a:lnTo>
                  <a:pt x="462482" y="871221"/>
                </a:lnTo>
                <a:lnTo>
                  <a:pt x="454553" y="882651"/>
                </a:lnTo>
                <a:lnTo>
                  <a:pt x="448527" y="890906"/>
                </a:lnTo>
                <a:lnTo>
                  <a:pt x="442819" y="899478"/>
                </a:lnTo>
                <a:lnTo>
                  <a:pt x="436793" y="908368"/>
                </a:lnTo>
                <a:lnTo>
                  <a:pt x="431402" y="917893"/>
                </a:lnTo>
                <a:lnTo>
                  <a:pt x="429499" y="926783"/>
                </a:lnTo>
                <a:lnTo>
                  <a:pt x="427596" y="935673"/>
                </a:lnTo>
                <a:lnTo>
                  <a:pt x="426010" y="945198"/>
                </a:lnTo>
                <a:lnTo>
                  <a:pt x="424742" y="954406"/>
                </a:lnTo>
                <a:lnTo>
                  <a:pt x="423790" y="963931"/>
                </a:lnTo>
                <a:lnTo>
                  <a:pt x="423156" y="973773"/>
                </a:lnTo>
                <a:lnTo>
                  <a:pt x="422839" y="982981"/>
                </a:lnTo>
                <a:lnTo>
                  <a:pt x="422839" y="992823"/>
                </a:lnTo>
                <a:lnTo>
                  <a:pt x="423156" y="1007111"/>
                </a:lnTo>
                <a:lnTo>
                  <a:pt x="424107" y="1020764"/>
                </a:lnTo>
                <a:lnTo>
                  <a:pt x="426010" y="1034099"/>
                </a:lnTo>
                <a:lnTo>
                  <a:pt x="428547" y="1047434"/>
                </a:lnTo>
                <a:lnTo>
                  <a:pt x="432036" y="1060769"/>
                </a:lnTo>
                <a:lnTo>
                  <a:pt x="435525" y="1073469"/>
                </a:lnTo>
                <a:lnTo>
                  <a:pt x="439965" y="1086169"/>
                </a:lnTo>
                <a:lnTo>
                  <a:pt x="445039" y="1098551"/>
                </a:lnTo>
                <a:lnTo>
                  <a:pt x="450430" y="1110934"/>
                </a:lnTo>
                <a:lnTo>
                  <a:pt x="456456" y="1122999"/>
                </a:lnTo>
                <a:lnTo>
                  <a:pt x="462799" y="1134429"/>
                </a:lnTo>
                <a:lnTo>
                  <a:pt x="469459" y="1145541"/>
                </a:lnTo>
                <a:lnTo>
                  <a:pt x="477070" y="1156019"/>
                </a:lnTo>
                <a:lnTo>
                  <a:pt x="484364" y="1166496"/>
                </a:lnTo>
                <a:lnTo>
                  <a:pt x="492293" y="1176656"/>
                </a:lnTo>
                <a:lnTo>
                  <a:pt x="500539" y="1186181"/>
                </a:lnTo>
                <a:lnTo>
                  <a:pt x="508784" y="1195389"/>
                </a:lnTo>
                <a:lnTo>
                  <a:pt x="517347" y="1204279"/>
                </a:lnTo>
                <a:lnTo>
                  <a:pt x="526227" y="1212216"/>
                </a:lnTo>
                <a:lnTo>
                  <a:pt x="535107" y="1220154"/>
                </a:lnTo>
                <a:lnTo>
                  <a:pt x="543987" y="1227456"/>
                </a:lnTo>
                <a:lnTo>
                  <a:pt x="553184" y="1234124"/>
                </a:lnTo>
                <a:lnTo>
                  <a:pt x="562381" y="1240474"/>
                </a:lnTo>
                <a:lnTo>
                  <a:pt x="571578" y="1245871"/>
                </a:lnTo>
                <a:lnTo>
                  <a:pt x="580775" y="1250951"/>
                </a:lnTo>
                <a:lnTo>
                  <a:pt x="589655" y="1255079"/>
                </a:lnTo>
                <a:lnTo>
                  <a:pt x="598853" y="1258889"/>
                </a:lnTo>
                <a:lnTo>
                  <a:pt x="607732" y="1262381"/>
                </a:lnTo>
                <a:lnTo>
                  <a:pt x="616612" y="1264604"/>
                </a:lnTo>
                <a:lnTo>
                  <a:pt x="624858" y="1266509"/>
                </a:lnTo>
                <a:lnTo>
                  <a:pt x="633421" y="1267461"/>
                </a:lnTo>
                <a:lnTo>
                  <a:pt x="641349" y="1267779"/>
                </a:lnTo>
                <a:lnTo>
                  <a:pt x="649595" y="1267461"/>
                </a:lnTo>
                <a:lnTo>
                  <a:pt x="657524" y="1266509"/>
                </a:lnTo>
                <a:lnTo>
                  <a:pt x="666404" y="1264604"/>
                </a:lnTo>
                <a:lnTo>
                  <a:pt x="674967" y="1262381"/>
                </a:lnTo>
                <a:lnTo>
                  <a:pt x="684164" y="1258889"/>
                </a:lnTo>
                <a:lnTo>
                  <a:pt x="692726" y="1255079"/>
                </a:lnTo>
                <a:lnTo>
                  <a:pt x="701924" y="1250951"/>
                </a:lnTo>
                <a:lnTo>
                  <a:pt x="711121" y="1245871"/>
                </a:lnTo>
                <a:lnTo>
                  <a:pt x="720318" y="1240474"/>
                </a:lnTo>
                <a:lnTo>
                  <a:pt x="729515" y="1234124"/>
                </a:lnTo>
                <a:lnTo>
                  <a:pt x="738395" y="1227456"/>
                </a:lnTo>
                <a:lnTo>
                  <a:pt x="747592" y="1220154"/>
                </a:lnTo>
                <a:lnTo>
                  <a:pt x="756472" y="1212216"/>
                </a:lnTo>
                <a:lnTo>
                  <a:pt x="765352" y="1204279"/>
                </a:lnTo>
                <a:lnTo>
                  <a:pt x="773915" y="1195389"/>
                </a:lnTo>
                <a:lnTo>
                  <a:pt x="782160" y="1186181"/>
                </a:lnTo>
                <a:lnTo>
                  <a:pt x="790406" y="1176656"/>
                </a:lnTo>
                <a:lnTo>
                  <a:pt x="798652" y="1166496"/>
                </a:lnTo>
                <a:lnTo>
                  <a:pt x="805946" y="1156019"/>
                </a:lnTo>
                <a:lnTo>
                  <a:pt x="813240" y="1145541"/>
                </a:lnTo>
                <a:lnTo>
                  <a:pt x="819900" y="1134429"/>
                </a:lnTo>
                <a:lnTo>
                  <a:pt x="826243" y="1122999"/>
                </a:lnTo>
                <a:lnTo>
                  <a:pt x="831952" y="1110934"/>
                </a:lnTo>
                <a:lnTo>
                  <a:pt x="837660" y="1098551"/>
                </a:lnTo>
                <a:lnTo>
                  <a:pt x="842417" y="1086169"/>
                </a:lnTo>
                <a:lnTo>
                  <a:pt x="847174" y="1073469"/>
                </a:lnTo>
                <a:lnTo>
                  <a:pt x="850980" y="1060769"/>
                </a:lnTo>
                <a:lnTo>
                  <a:pt x="853834" y="1047434"/>
                </a:lnTo>
                <a:lnTo>
                  <a:pt x="856689" y="1034099"/>
                </a:lnTo>
                <a:lnTo>
                  <a:pt x="858592" y="1020764"/>
                </a:lnTo>
                <a:lnTo>
                  <a:pt x="859543" y="1007111"/>
                </a:lnTo>
                <a:lnTo>
                  <a:pt x="860177" y="992823"/>
                </a:lnTo>
                <a:lnTo>
                  <a:pt x="859860" y="984886"/>
                </a:lnTo>
                <a:lnTo>
                  <a:pt x="859543" y="976313"/>
                </a:lnTo>
                <a:lnTo>
                  <a:pt x="837343" y="975361"/>
                </a:lnTo>
                <a:lnTo>
                  <a:pt x="814509" y="973773"/>
                </a:lnTo>
                <a:lnTo>
                  <a:pt x="791040" y="970916"/>
                </a:lnTo>
                <a:lnTo>
                  <a:pt x="767255" y="968058"/>
                </a:lnTo>
                <a:lnTo>
                  <a:pt x="743469" y="964566"/>
                </a:lnTo>
                <a:lnTo>
                  <a:pt x="719366" y="960438"/>
                </a:lnTo>
                <a:lnTo>
                  <a:pt x="695898" y="955041"/>
                </a:lnTo>
                <a:lnTo>
                  <a:pt x="684481" y="952501"/>
                </a:lnTo>
                <a:lnTo>
                  <a:pt x="673064" y="949643"/>
                </a:lnTo>
                <a:lnTo>
                  <a:pt x="661964" y="946468"/>
                </a:lnTo>
                <a:lnTo>
                  <a:pt x="651181" y="943293"/>
                </a:lnTo>
                <a:lnTo>
                  <a:pt x="640398" y="940118"/>
                </a:lnTo>
                <a:lnTo>
                  <a:pt x="629932" y="936308"/>
                </a:lnTo>
                <a:lnTo>
                  <a:pt x="620101" y="932816"/>
                </a:lnTo>
                <a:lnTo>
                  <a:pt x="610270" y="929006"/>
                </a:lnTo>
                <a:lnTo>
                  <a:pt x="601073" y="924878"/>
                </a:lnTo>
                <a:lnTo>
                  <a:pt x="592510" y="921068"/>
                </a:lnTo>
                <a:lnTo>
                  <a:pt x="583947" y="916941"/>
                </a:lnTo>
                <a:lnTo>
                  <a:pt x="576018" y="912178"/>
                </a:lnTo>
                <a:lnTo>
                  <a:pt x="568724" y="907733"/>
                </a:lnTo>
                <a:lnTo>
                  <a:pt x="561747" y="903288"/>
                </a:lnTo>
                <a:lnTo>
                  <a:pt x="555404" y="898208"/>
                </a:lnTo>
                <a:lnTo>
                  <a:pt x="550013" y="893128"/>
                </a:lnTo>
                <a:lnTo>
                  <a:pt x="544938" y="887731"/>
                </a:lnTo>
                <a:lnTo>
                  <a:pt x="540498" y="882651"/>
                </a:lnTo>
                <a:lnTo>
                  <a:pt x="536376" y="876936"/>
                </a:lnTo>
                <a:lnTo>
                  <a:pt x="532253" y="872173"/>
                </a:lnTo>
                <a:lnTo>
                  <a:pt x="528447" y="867728"/>
                </a:lnTo>
                <a:lnTo>
                  <a:pt x="524641" y="863601"/>
                </a:lnTo>
                <a:lnTo>
                  <a:pt x="520836" y="860426"/>
                </a:lnTo>
                <a:lnTo>
                  <a:pt x="517347" y="857251"/>
                </a:lnTo>
                <a:lnTo>
                  <a:pt x="514176" y="854393"/>
                </a:lnTo>
                <a:lnTo>
                  <a:pt x="511004" y="852488"/>
                </a:lnTo>
                <a:lnTo>
                  <a:pt x="507833" y="850583"/>
                </a:lnTo>
                <a:lnTo>
                  <a:pt x="504661" y="849313"/>
                </a:lnTo>
                <a:lnTo>
                  <a:pt x="501807" y="848361"/>
                </a:lnTo>
                <a:lnTo>
                  <a:pt x="499270" y="847726"/>
                </a:lnTo>
                <a:lnTo>
                  <a:pt x="496099" y="847408"/>
                </a:lnTo>
                <a:lnTo>
                  <a:pt x="493561" y="847408"/>
                </a:lnTo>
                <a:close/>
                <a:moveTo>
                  <a:pt x="1304925" y="828675"/>
                </a:moveTo>
                <a:lnTo>
                  <a:pt x="1476375" y="828675"/>
                </a:lnTo>
                <a:lnTo>
                  <a:pt x="1476375" y="1252538"/>
                </a:lnTo>
                <a:lnTo>
                  <a:pt x="1304925" y="1252538"/>
                </a:lnTo>
                <a:lnTo>
                  <a:pt x="1304925" y="828675"/>
                </a:lnTo>
                <a:close/>
                <a:moveTo>
                  <a:pt x="634055" y="655638"/>
                </a:moveTo>
                <a:lnTo>
                  <a:pt x="641349" y="655638"/>
                </a:lnTo>
                <a:lnTo>
                  <a:pt x="648644" y="655638"/>
                </a:lnTo>
                <a:lnTo>
                  <a:pt x="655938" y="655956"/>
                </a:lnTo>
                <a:lnTo>
                  <a:pt x="662915" y="656591"/>
                </a:lnTo>
                <a:lnTo>
                  <a:pt x="669892" y="657226"/>
                </a:lnTo>
                <a:lnTo>
                  <a:pt x="677187" y="658178"/>
                </a:lnTo>
                <a:lnTo>
                  <a:pt x="684164" y="659766"/>
                </a:lnTo>
                <a:lnTo>
                  <a:pt x="691141" y="661036"/>
                </a:lnTo>
                <a:lnTo>
                  <a:pt x="698118" y="662623"/>
                </a:lnTo>
                <a:lnTo>
                  <a:pt x="704778" y="664211"/>
                </a:lnTo>
                <a:lnTo>
                  <a:pt x="711438" y="666433"/>
                </a:lnTo>
                <a:lnTo>
                  <a:pt x="718415" y="668338"/>
                </a:lnTo>
                <a:lnTo>
                  <a:pt x="724758" y="670878"/>
                </a:lnTo>
                <a:lnTo>
                  <a:pt x="731418" y="673418"/>
                </a:lnTo>
                <a:lnTo>
                  <a:pt x="737761" y="676276"/>
                </a:lnTo>
                <a:lnTo>
                  <a:pt x="744421" y="679133"/>
                </a:lnTo>
                <a:lnTo>
                  <a:pt x="750446" y="682308"/>
                </a:lnTo>
                <a:lnTo>
                  <a:pt x="763132" y="688976"/>
                </a:lnTo>
                <a:lnTo>
                  <a:pt x="775500" y="696596"/>
                </a:lnTo>
                <a:lnTo>
                  <a:pt x="787235" y="704533"/>
                </a:lnTo>
                <a:lnTo>
                  <a:pt x="798652" y="713423"/>
                </a:lnTo>
                <a:lnTo>
                  <a:pt x="809435" y="722631"/>
                </a:lnTo>
                <a:lnTo>
                  <a:pt x="819900" y="732791"/>
                </a:lnTo>
                <a:lnTo>
                  <a:pt x="830049" y="743586"/>
                </a:lnTo>
                <a:lnTo>
                  <a:pt x="839880" y="754698"/>
                </a:lnTo>
                <a:lnTo>
                  <a:pt x="849394" y="766446"/>
                </a:lnTo>
                <a:lnTo>
                  <a:pt x="858274" y="778511"/>
                </a:lnTo>
                <a:lnTo>
                  <a:pt x="866520" y="791211"/>
                </a:lnTo>
                <a:lnTo>
                  <a:pt x="874449" y="804546"/>
                </a:lnTo>
                <a:lnTo>
                  <a:pt x="881743" y="818198"/>
                </a:lnTo>
                <a:lnTo>
                  <a:pt x="888403" y="832168"/>
                </a:lnTo>
                <a:lnTo>
                  <a:pt x="894746" y="847091"/>
                </a:lnTo>
                <a:lnTo>
                  <a:pt x="900137" y="861696"/>
                </a:lnTo>
                <a:lnTo>
                  <a:pt x="905529" y="876936"/>
                </a:lnTo>
                <a:lnTo>
                  <a:pt x="909651" y="892811"/>
                </a:lnTo>
                <a:lnTo>
                  <a:pt x="913457" y="908686"/>
                </a:lnTo>
                <a:lnTo>
                  <a:pt x="916946" y="924878"/>
                </a:lnTo>
                <a:lnTo>
                  <a:pt x="919166" y="941706"/>
                </a:lnTo>
                <a:lnTo>
                  <a:pt x="921068" y="958533"/>
                </a:lnTo>
                <a:lnTo>
                  <a:pt x="922020" y="975678"/>
                </a:lnTo>
                <a:lnTo>
                  <a:pt x="922337" y="992823"/>
                </a:lnTo>
                <a:lnTo>
                  <a:pt x="922337" y="1002031"/>
                </a:lnTo>
                <a:lnTo>
                  <a:pt x="922020" y="1010921"/>
                </a:lnTo>
                <a:lnTo>
                  <a:pt x="921386" y="1019811"/>
                </a:lnTo>
                <a:lnTo>
                  <a:pt x="920434" y="1028384"/>
                </a:lnTo>
                <a:lnTo>
                  <a:pt x="919483" y="1037274"/>
                </a:lnTo>
                <a:lnTo>
                  <a:pt x="918214" y="1045846"/>
                </a:lnTo>
                <a:lnTo>
                  <a:pt x="916628" y="1054419"/>
                </a:lnTo>
                <a:lnTo>
                  <a:pt x="915043" y="1062674"/>
                </a:lnTo>
                <a:lnTo>
                  <a:pt x="912823" y="1070929"/>
                </a:lnTo>
                <a:lnTo>
                  <a:pt x="910603" y="1079501"/>
                </a:lnTo>
                <a:lnTo>
                  <a:pt x="908383" y="1087756"/>
                </a:lnTo>
                <a:lnTo>
                  <a:pt x="906163" y="1095694"/>
                </a:lnTo>
                <a:lnTo>
                  <a:pt x="903309" y="1103631"/>
                </a:lnTo>
                <a:lnTo>
                  <a:pt x="900137" y="1111569"/>
                </a:lnTo>
                <a:lnTo>
                  <a:pt x="897283" y="1119189"/>
                </a:lnTo>
                <a:lnTo>
                  <a:pt x="894111" y="1126809"/>
                </a:lnTo>
                <a:lnTo>
                  <a:pt x="887134" y="1141731"/>
                </a:lnTo>
                <a:lnTo>
                  <a:pt x="879523" y="1156336"/>
                </a:lnTo>
                <a:lnTo>
                  <a:pt x="871277" y="1170624"/>
                </a:lnTo>
                <a:lnTo>
                  <a:pt x="862714" y="1184276"/>
                </a:lnTo>
                <a:lnTo>
                  <a:pt x="853517" y="1197611"/>
                </a:lnTo>
                <a:lnTo>
                  <a:pt x="843686" y="1209994"/>
                </a:lnTo>
                <a:lnTo>
                  <a:pt x="833854" y="1222376"/>
                </a:lnTo>
                <a:lnTo>
                  <a:pt x="823389" y="1233806"/>
                </a:lnTo>
                <a:lnTo>
                  <a:pt x="812606" y="1244919"/>
                </a:lnTo>
                <a:lnTo>
                  <a:pt x="801823" y="1255396"/>
                </a:lnTo>
                <a:lnTo>
                  <a:pt x="790406" y="1265239"/>
                </a:lnTo>
                <a:lnTo>
                  <a:pt x="778989" y="1274446"/>
                </a:lnTo>
                <a:lnTo>
                  <a:pt x="767255" y="1282701"/>
                </a:lnTo>
                <a:lnTo>
                  <a:pt x="755521" y="1290956"/>
                </a:lnTo>
                <a:lnTo>
                  <a:pt x="743786" y="1298259"/>
                </a:lnTo>
                <a:lnTo>
                  <a:pt x="732052" y="1304609"/>
                </a:lnTo>
                <a:lnTo>
                  <a:pt x="720318" y="1310641"/>
                </a:lnTo>
                <a:lnTo>
                  <a:pt x="708584" y="1315721"/>
                </a:lnTo>
                <a:lnTo>
                  <a:pt x="696849" y="1320166"/>
                </a:lnTo>
                <a:lnTo>
                  <a:pt x="685432" y="1323659"/>
                </a:lnTo>
                <a:lnTo>
                  <a:pt x="674015" y="1326516"/>
                </a:lnTo>
                <a:lnTo>
                  <a:pt x="662915" y="1328421"/>
                </a:lnTo>
                <a:lnTo>
                  <a:pt x="657207" y="1329374"/>
                </a:lnTo>
                <a:lnTo>
                  <a:pt x="652132" y="1329691"/>
                </a:lnTo>
                <a:lnTo>
                  <a:pt x="646424" y="1330009"/>
                </a:lnTo>
                <a:lnTo>
                  <a:pt x="641349" y="1330326"/>
                </a:lnTo>
                <a:lnTo>
                  <a:pt x="635958" y="1330009"/>
                </a:lnTo>
                <a:lnTo>
                  <a:pt x="630884" y="1329691"/>
                </a:lnTo>
                <a:lnTo>
                  <a:pt x="625492" y="1329374"/>
                </a:lnTo>
                <a:lnTo>
                  <a:pt x="620101" y="1328421"/>
                </a:lnTo>
                <a:lnTo>
                  <a:pt x="609001" y="1326516"/>
                </a:lnTo>
                <a:lnTo>
                  <a:pt x="597584" y="1323659"/>
                </a:lnTo>
                <a:lnTo>
                  <a:pt x="585850" y="1320166"/>
                </a:lnTo>
                <a:lnTo>
                  <a:pt x="574433" y="1315721"/>
                </a:lnTo>
                <a:lnTo>
                  <a:pt x="562698" y="1310641"/>
                </a:lnTo>
                <a:lnTo>
                  <a:pt x="550647" y="1304609"/>
                </a:lnTo>
                <a:lnTo>
                  <a:pt x="538913" y="1298259"/>
                </a:lnTo>
                <a:lnTo>
                  <a:pt x="527179" y="1290956"/>
                </a:lnTo>
                <a:lnTo>
                  <a:pt x="515444" y="1282701"/>
                </a:lnTo>
                <a:lnTo>
                  <a:pt x="503710" y="1274446"/>
                </a:lnTo>
                <a:lnTo>
                  <a:pt x="492293" y="1265239"/>
                </a:lnTo>
                <a:lnTo>
                  <a:pt x="481193" y="1255396"/>
                </a:lnTo>
                <a:lnTo>
                  <a:pt x="470093" y="1244919"/>
                </a:lnTo>
                <a:lnTo>
                  <a:pt x="459310" y="1233806"/>
                </a:lnTo>
                <a:lnTo>
                  <a:pt x="448845" y="1222376"/>
                </a:lnTo>
                <a:lnTo>
                  <a:pt x="438696" y="1209994"/>
                </a:lnTo>
                <a:lnTo>
                  <a:pt x="429499" y="1197611"/>
                </a:lnTo>
                <a:lnTo>
                  <a:pt x="419985" y="1184276"/>
                </a:lnTo>
                <a:lnTo>
                  <a:pt x="411422" y="1170624"/>
                </a:lnTo>
                <a:lnTo>
                  <a:pt x="403176" y="1156336"/>
                </a:lnTo>
                <a:lnTo>
                  <a:pt x="395565" y="1141731"/>
                </a:lnTo>
                <a:lnTo>
                  <a:pt x="388588" y="1126809"/>
                </a:lnTo>
                <a:lnTo>
                  <a:pt x="385416" y="1119189"/>
                </a:lnTo>
                <a:lnTo>
                  <a:pt x="382245" y="1111569"/>
                </a:lnTo>
                <a:lnTo>
                  <a:pt x="379390" y="1103631"/>
                </a:lnTo>
                <a:lnTo>
                  <a:pt x="376853" y="1095694"/>
                </a:lnTo>
                <a:lnTo>
                  <a:pt x="374316" y="1087756"/>
                </a:lnTo>
                <a:lnTo>
                  <a:pt x="372096" y="1079501"/>
                </a:lnTo>
                <a:lnTo>
                  <a:pt x="369559" y="1070929"/>
                </a:lnTo>
                <a:lnTo>
                  <a:pt x="367656" y="1062674"/>
                </a:lnTo>
                <a:lnTo>
                  <a:pt x="366071" y="1054419"/>
                </a:lnTo>
                <a:lnTo>
                  <a:pt x="364485" y="1045846"/>
                </a:lnTo>
                <a:lnTo>
                  <a:pt x="363216" y="1037274"/>
                </a:lnTo>
                <a:lnTo>
                  <a:pt x="362265" y="1028384"/>
                </a:lnTo>
                <a:lnTo>
                  <a:pt x="361313" y="1019811"/>
                </a:lnTo>
                <a:lnTo>
                  <a:pt x="360996" y="1010921"/>
                </a:lnTo>
                <a:lnTo>
                  <a:pt x="360362" y="1002031"/>
                </a:lnTo>
                <a:lnTo>
                  <a:pt x="360362" y="992823"/>
                </a:lnTo>
                <a:lnTo>
                  <a:pt x="360679" y="975678"/>
                </a:lnTo>
                <a:lnTo>
                  <a:pt x="361948" y="958533"/>
                </a:lnTo>
                <a:lnTo>
                  <a:pt x="363533" y="941706"/>
                </a:lnTo>
                <a:lnTo>
                  <a:pt x="366071" y="924878"/>
                </a:lnTo>
                <a:lnTo>
                  <a:pt x="368925" y="908686"/>
                </a:lnTo>
                <a:lnTo>
                  <a:pt x="373048" y="892811"/>
                </a:lnTo>
                <a:lnTo>
                  <a:pt x="377171" y="876936"/>
                </a:lnTo>
                <a:lnTo>
                  <a:pt x="382245" y="861696"/>
                </a:lnTo>
                <a:lnTo>
                  <a:pt x="387953" y="847091"/>
                </a:lnTo>
                <a:lnTo>
                  <a:pt x="393979" y="832168"/>
                </a:lnTo>
                <a:lnTo>
                  <a:pt x="400956" y="818198"/>
                </a:lnTo>
                <a:lnTo>
                  <a:pt x="408568" y="804546"/>
                </a:lnTo>
                <a:lnTo>
                  <a:pt x="416179" y="791211"/>
                </a:lnTo>
                <a:lnTo>
                  <a:pt x="424425" y="778511"/>
                </a:lnTo>
                <a:lnTo>
                  <a:pt x="433305" y="766446"/>
                </a:lnTo>
                <a:lnTo>
                  <a:pt x="442819" y="754698"/>
                </a:lnTo>
                <a:lnTo>
                  <a:pt x="452650" y="743586"/>
                </a:lnTo>
                <a:lnTo>
                  <a:pt x="462482" y="732791"/>
                </a:lnTo>
                <a:lnTo>
                  <a:pt x="473264" y="722631"/>
                </a:lnTo>
                <a:lnTo>
                  <a:pt x="484047" y="713423"/>
                </a:lnTo>
                <a:lnTo>
                  <a:pt x="495464" y="704533"/>
                </a:lnTo>
                <a:lnTo>
                  <a:pt x="507516" y="696596"/>
                </a:lnTo>
                <a:lnTo>
                  <a:pt x="519567" y="688976"/>
                </a:lnTo>
                <a:lnTo>
                  <a:pt x="531936" y="682308"/>
                </a:lnTo>
                <a:lnTo>
                  <a:pt x="538278" y="679133"/>
                </a:lnTo>
                <a:lnTo>
                  <a:pt x="544938" y="676276"/>
                </a:lnTo>
                <a:lnTo>
                  <a:pt x="551281" y="673418"/>
                </a:lnTo>
                <a:lnTo>
                  <a:pt x="557941" y="670878"/>
                </a:lnTo>
                <a:lnTo>
                  <a:pt x="564284" y="668338"/>
                </a:lnTo>
                <a:lnTo>
                  <a:pt x="571261" y="666433"/>
                </a:lnTo>
                <a:lnTo>
                  <a:pt x="577921" y="664211"/>
                </a:lnTo>
                <a:lnTo>
                  <a:pt x="584898" y="662623"/>
                </a:lnTo>
                <a:lnTo>
                  <a:pt x="591875" y="661036"/>
                </a:lnTo>
                <a:lnTo>
                  <a:pt x="598535" y="659766"/>
                </a:lnTo>
                <a:lnTo>
                  <a:pt x="605830" y="658178"/>
                </a:lnTo>
                <a:lnTo>
                  <a:pt x="612490" y="657226"/>
                </a:lnTo>
                <a:lnTo>
                  <a:pt x="619784" y="656591"/>
                </a:lnTo>
                <a:lnTo>
                  <a:pt x="627078" y="655956"/>
                </a:lnTo>
                <a:lnTo>
                  <a:pt x="634055" y="655638"/>
                </a:lnTo>
                <a:close/>
                <a:moveTo>
                  <a:pt x="1604962" y="463550"/>
                </a:moveTo>
                <a:lnTo>
                  <a:pt x="1776412" y="463550"/>
                </a:lnTo>
                <a:lnTo>
                  <a:pt x="1776412" y="1252538"/>
                </a:lnTo>
                <a:lnTo>
                  <a:pt x="1604962" y="1252538"/>
                </a:lnTo>
                <a:lnTo>
                  <a:pt x="1604962" y="463550"/>
                </a:lnTo>
                <a:close/>
                <a:moveTo>
                  <a:pt x="0" y="0"/>
                </a:moveTo>
                <a:lnTo>
                  <a:pt x="2125663" y="0"/>
                </a:lnTo>
                <a:lnTo>
                  <a:pt x="2125663" y="171553"/>
                </a:lnTo>
                <a:lnTo>
                  <a:pt x="2039621" y="171553"/>
                </a:lnTo>
                <a:lnTo>
                  <a:pt x="2039621" y="1577975"/>
                </a:lnTo>
                <a:lnTo>
                  <a:pt x="1252220" y="1577975"/>
                </a:lnTo>
                <a:lnTo>
                  <a:pt x="1252220" y="1449310"/>
                </a:lnTo>
                <a:lnTo>
                  <a:pt x="1911033" y="1449310"/>
                </a:lnTo>
                <a:lnTo>
                  <a:pt x="1911033" y="171553"/>
                </a:lnTo>
                <a:lnTo>
                  <a:pt x="195263" y="171553"/>
                </a:lnTo>
                <a:lnTo>
                  <a:pt x="195263" y="1249164"/>
                </a:lnTo>
                <a:lnTo>
                  <a:pt x="66675" y="1249164"/>
                </a:lnTo>
                <a:lnTo>
                  <a:pt x="66675" y="171553"/>
                </a:lnTo>
                <a:lnTo>
                  <a:pt x="0" y="171553"/>
                </a:lnTo>
                <a:lnTo>
                  <a:pt x="0"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650">
              <a:solidFill>
                <a:srgbClr val="FFFFFF"/>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27" name="KSO_Shape"/>
          <p:cNvSpPr/>
          <p:nvPr/>
        </p:nvSpPr>
        <p:spPr bwMode="auto">
          <a:xfrm>
            <a:off x="4771390" y="5756275"/>
            <a:ext cx="220345" cy="211455"/>
          </a:xfrm>
          <a:custGeom>
            <a:avLst/>
            <a:gdLst>
              <a:gd name="T0" fmla="*/ 1618108 w 3816350"/>
              <a:gd name="T1" fmla="*/ 3491708 h 3665538"/>
              <a:gd name="T2" fmla="*/ 3711914 w 3816350"/>
              <a:gd name="T3" fmla="*/ 3515947 h 3665538"/>
              <a:gd name="T4" fmla="*/ 1938033 w 3816350"/>
              <a:gd name="T5" fmla="*/ 3320852 h 3665538"/>
              <a:gd name="T6" fmla="*/ 2466975 w 3816350"/>
              <a:gd name="T7" fmla="*/ 3464378 h 3665538"/>
              <a:gd name="T8" fmla="*/ 1420823 w 3816350"/>
              <a:gd name="T9" fmla="*/ 3514907 h 3665538"/>
              <a:gd name="T10" fmla="*/ 1072366 w 3816350"/>
              <a:gd name="T11" fmla="*/ 3448171 h 3665538"/>
              <a:gd name="T12" fmla="*/ 350995 w 3816350"/>
              <a:gd name="T13" fmla="*/ 3613421 h 3665538"/>
              <a:gd name="T14" fmla="*/ 2826009 w 3816350"/>
              <a:gd name="T15" fmla="*/ 3416327 h 3665538"/>
              <a:gd name="T16" fmla="*/ 3710327 w 3816350"/>
              <a:gd name="T17" fmla="*/ 3553504 h 3665538"/>
              <a:gd name="T18" fmla="*/ 1625482 w 3816350"/>
              <a:gd name="T19" fmla="*/ 3379536 h 3665538"/>
              <a:gd name="T20" fmla="*/ 2426374 w 3816350"/>
              <a:gd name="T21" fmla="*/ 3213000 h 3665538"/>
              <a:gd name="T22" fmla="*/ 771525 w 3816350"/>
              <a:gd name="T23" fmla="*/ 3205163 h 3665538"/>
              <a:gd name="T24" fmla="*/ 1067953 w 3816350"/>
              <a:gd name="T25" fmla="*/ 3277053 h 3665538"/>
              <a:gd name="T26" fmla="*/ 784892 w 3816350"/>
              <a:gd name="T27" fmla="*/ 3451540 h 3665538"/>
              <a:gd name="T28" fmla="*/ 2490788 w 3816350"/>
              <a:gd name="T29" fmla="*/ 3116568 h 3665538"/>
              <a:gd name="T30" fmla="*/ 1449375 w 3816350"/>
              <a:gd name="T31" fmla="*/ 3307847 h 3665538"/>
              <a:gd name="T32" fmla="*/ 2434307 w 3816350"/>
              <a:gd name="T33" fmla="*/ 3163198 h 3665538"/>
              <a:gd name="T34" fmla="*/ 3783974 w 3816350"/>
              <a:gd name="T35" fmla="*/ 3278823 h 3665538"/>
              <a:gd name="T36" fmla="*/ 2635250 w 3816350"/>
              <a:gd name="T37" fmla="*/ 3206432 h 3665538"/>
              <a:gd name="T38" fmla="*/ 3815080 w 3816350"/>
              <a:gd name="T39" fmla="*/ 3040062 h 3665538"/>
              <a:gd name="T40" fmla="*/ 2866956 w 3816350"/>
              <a:gd name="T41" fmla="*/ 3006725 h 3665538"/>
              <a:gd name="T42" fmla="*/ 657993 w 3816350"/>
              <a:gd name="T43" fmla="*/ 3196983 h 3665538"/>
              <a:gd name="T44" fmla="*/ 872062 w 3816350"/>
              <a:gd name="T45" fmla="*/ 3214746 h 3665538"/>
              <a:gd name="T46" fmla="*/ 825374 w 3816350"/>
              <a:gd name="T47" fmla="*/ 2994614 h 3665538"/>
              <a:gd name="T48" fmla="*/ 1190307 w 3816350"/>
              <a:gd name="T49" fmla="*/ 3120223 h 3665538"/>
              <a:gd name="T50" fmla="*/ 273368 w 3816350"/>
              <a:gd name="T51" fmla="*/ 3120223 h 3665538"/>
              <a:gd name="T52" fmla="*/ 1472924 w 3816350"/>
              <a:gd name="T53" fmla="*/ 2958852 h 3665538"/>
              <a:gd name="T54" fmla="*/ 2445690 w 3816350"/>
              <a:gd name="T55" fmla="*/ 3096148 h 3665538"/>
              <a:gd name="T56" fmla="*/ 1403350 w 3816350"/>
              <a:gd name="T57" fmla="*/ 2909186 h 3665538"/>
              <a:gd name="T58" fmla="*/ 3767144 w 3816350"/>
              <a:gd name="T59" fmla="*/ 2880042 h 3665538"/>
              <a:gd name="T60" fmla="*/ 2660954 w 3816350"/>
              <a:gd name="T61" fmla="*/ 3062923 h 3665538"/>
              <a:gd name="T62" fmla="*/ 2077078 w 3816350"/>
              <a:gd name="T63" fmla="*/ 2755988 h 3665538"/>
              <a:gd name="T64" fmla="*/ 2064323 w 3816350"/>
              <a:gd name="T65" fmla="*/ 3023556 h 3665538"/>
              <a:gd name="T66" fmla="*/ 1553136 w 3816350"/>
              <a:gd name="T67" fmla="*/ 2926811 h 3665538"/>
              <a:gd name="T68" fmla="*/ 2489519 w 3816350"/>
              <a:gd name="T69" fmla="*/ 2707310 h 3665538"/>
              <a:gd name="T70" fmla="*/ 1846579 w 3816350"/>
              <a:gd name="T71" fmla="*/ 2621224 h 3665538"/>
              <a:gd name="T72" fmla="*/ 3411957 w 3816350"/>
              <a:gd name="T73" fmla="*/ 2738921 h 3665538"/>
              <a:gd name="T74" fmla="*/ 3080259 w 3816350"/>
              <a:gd name="T75" fmla="*/ 2936880 h 3665538"/>
              <a:gd name="T76" fmla="*/ 1829436 w 3816350"/>
              <a:gd name="T77" fmla="*/ 2582778 h 3665538"/>
              <a:gd name="T78" fmla="*/ 1856740 w 3816350"/>
              <a:gd name="T79" fmla="*/ 2801747 h 3665538"/>
              <a:gd name="T80" fmla="*/ 2088516 w 3816350"/>
              <a:gd name="T81" fmla="*/ 2619751 h 3665538"/>
              <a:gd name="T82" fmla="*/ 2403793 w 3816350"/>
              <a:gd name="T83" fmla="*/ 2645568 h 3665538"/>
              <a:gd name="T84" fmla="*/ 1545273 w 3816350"/>
              <a:gd name="T85" fmla="*/ 2758080 h 3665538"/>
              <a:gd name="T86" fmla="*/ 2737140 w 3816350"/>
              <a:gd name="T87" fmla="*/ 2576196 h 3665538"/>
              <a:gd name="T88" fmla="*/ 3655103 w 3816350"/>
              <a:gd name="T89" fmla="*/ 2636838 h 3665538"/>
              <a:gd name="T90" fmla="*/ 2771738 w 3816350"/>
              <a:gd name="T91" fmla="*/ 2448243 h 3665538"/>
              <a:gd name="T92" fmla="*/ 2989478 w 3816350"/>
              <a:gd name="T93" fmla="*/ 2307907 h 3665538"/>
              <a:gd name="T94" fmla="*/ 2867591 w 3816350"/>
              <a:gd name="T95" fmla="*/ 2234247 h 3665538"/>
              <a:gd name="T96" fmla="*/ 3696043 w 3816350"/>
              <a:gd name="T97" fmla="*/ 2367598 h 3665538"/>
              <a:gd name="T98" fmla="*/ 3314856 w 3816350"/>
              <a:gd name="T99" fmla="*/ 1892183 h 3665538"/>
              <a:gd name="T100" fmla="*/ 2974884 w 3816350"/>
              <a:gd name="T101" fmla="*/ 2068371 h 3665538"/>
              <a:gd name="T102" fmla="*/ 3799844 w 3816350"/>
              <a:gd name="T103" fmla="*/ 2062969 h 3665538"/>
              <a:gd name="T104" fmla="*/ 2637789 w 3816350"/>
              <a:gd name="T105" fmla="*/ 2027696 h 3665538"/>
              <a:gd name="T106" fmla="*/ 3189458 w 3816350"/>
              <a:gd name="T107" fmla="*/ 1697313 h 3665538"/>
              <a:gd name="T108" fmla="*/ 3015840 w 3816350"/>
              <a:gd name="T109" fmla="*/ 1948969 h 3665538"/>
              <a:gd name="T110" fmla="*/ 3354189 w 3816350"/>
              <a:gd name="T111" fmla="*/ 1860541 h 3665538"/>
              <a:gd name="T112" fmla="*/ 3468771 w 3816350"/>
              <a:gd name="T113" fmla="*/ 1695411 h 3665538"/>
              <a:gd name="T114" fmla="*/ 3173905 w 3816350"/>
              <a:gd name="T115" fmla="*/ 2035495 h 3665538"/>
              <a:gd name="T116" fmla="*/ 3074241 w 3816350"/>
              <a:gd name="T117" fmla="*/ 1681466 h 3665538"/>
              <a:gd name="T118" fmla="*/ 3386120 w 3816350"/>
              <a:gd name="T119" fmla="*/ 1131189 h 3665538"/>
              <a:gd name="T120" fmla="*/ 254975 w 3816350"/>
              <a:gd name="T121" fmla="*/ 2785759 h 3665538"/>
              <a:gd name="T122" fmla="*/ 1131353 w 3816350"/>
              <a:gd name="T123" fmla="*/ 1377803 h 3665538"/>
              <a:gd name="T124" fmla="*/ 2508155 w 3816350"/>
              <a:gd name="T125" fmla="*/ 314537 h 3665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16350" h="3665538">
                <a:moveTo>
                  <a:pt x="1892592" y="3532067"/>
                </a:moveTo>
                <a:lnTo>
                  <a:pt x="1892592" y="3635348"/>
                </a:lnTo>
                <a:lnTo>
                  <a:pt x="1913877" y="3636302"/>
                </a:lnTo>
                <a:lnTo>
                  <a:pt x="1935480" y="3636302"/>
                </a:lnTo>
                <a:lnTo>
                  <a:pt x="1965343" y="3635666"/>
                </a:lnTo>
                <a:lnTo>
                  <a:pt x="1965343" y="3532385"/>
                </a:lnTo>
                <a:lnTo>
                  <a:pt x="1935480" y="3532703"/>
                </a:lnTo>
                <a:lnTo>
                  <a:pt x="1913877" y="3532703"/>
                </a:lnTo>
                <a:lnTo>
                  <a:pt x="1892592" y="3532067"/>
                </a:lnTo>
                <a:close/>
                <a:moveTo>
                  <a:pt x="665284" y="3532067"/>
                </a:moveTo>
                <a:lnTo>
                  <a:pt x="665284" y="3635348"/>
                </a:lnTo>
                <a:lnTo>
                  <a:pt x="686575" y="3636302"/>
                </a:lnTo>
                <a:lnTo>
                  <a:pt x="708185" y="3636302"/>
                </a:lnTo>
                <a:lnTo>
                  <a:pt x="738374" y="3635666"/>
                </a:lnTo>
                <a:lnTo>
                  <a:pt x="738374" y="3532385"/>
                </a:lnTo>
                <a:lnTo>
                  <a:pt x="708185" y="3532703"/>
                </a:lnTo>
                <a:lnTo>
                  <a:pt x="686575" y="3532703"/>
                </a:lnTo>
                <a:lnTo>
                  <a:pt x="665284" y="3532067"/>
                </a:lnTo>
                <a:close/>
                <a:moveTo>
                  <a:pt x="1746773" y="3519356"/>
                </a:moveTo>
                <a:lnTo>
                  <a:pt x="1746773" y="3623272"/>
                </a:lnTo>
                <a:lnTo>
                  <a:pt x="1764563" y="3625497"/>
                </a:lnTo>
                <a:lnTo>
                  <a:pt x="1782671" y="3628039"/>
                </a:lnTo>
                <a:lnTo>
                  <a:pt x="1800780" y="3629628"/>
                </a:lnTo>
                <a:lnTo>
                  <a:pt x="1819841" y="3631535"/>
                </a:lnTo>
                <a:lnTo>
                  <a:pt x="1819841" y="3527618"/>
                </a:lnTo>
                <a:lnTo>
                  <a:pt x="1800780" y="3526029"/>
                </a:lnTo>
                <a:lnTo>
                  <a:pt x="1782671" y="3524123"/>
                </a:lnTo>
                <a:lnTo>
                  <a:pt x="1764563" y="3521580"/>
                </a:lnTo>
                <a:lnTo>
                  <a:pt x="1746773" y="3519356"/>
                </a:lnTo>
                <a:close/>
                <a:moveTo>
                  <a:pt x="519421" y="3519356"/>
                </a:moveTo>
                <a:lnTo>
                  <a:pt x="519421" y="3623272"/>
                </a:lnTo>
                <a:lnTo>
                  <a:pt x="537217" y="3625497"/>
                </a:lnTo>
                <a:lnTo>
                  <a:pt x="555330" y="3628039"/>
                </a:lnTo>
                <a:lnTo>
                  <a:pt x="573762" y="3629946"/>
                </a:lnTo>
                <a:lnTo>
                  <a:pt x="592511" y="3631535"/>
                </a:lnTo>
                <a:lnTo>
                  <a:pt x="592511" y="3527618"/>
                </a:lnTo>
                <a:lnTo>
                  <a:pt x="573762" y="3526029"/>
                </a:lnTo>
                <a:lnTo>
                  <a:pt x="555330" y="3524123"/>
                </a:lnTo>
                <a:lnTo>
                  <a:pt x="537217" y="3521580"/>
                </a:lnTo>
                <a:lnTo>
                  <a:pt x="519421" y="3519356"/>
                </a:lnTo>
                <a:close/>
                <a:moveTo>
                  <a:pt x="3151360" y="3517220"/>
                </a:moveTo>
                <a:lnTo>
                  <a:pt x="3151360" y="3632118"/>
                </a:lnTo>
                <a:lnTo>
                  <a:pt x="3174848" y="3632755"/>
                </a:lnTo>
                <a:lnTo>
                  <a:pt x="3198972" y="3633073"/>
                </a:lnTo>
                <a:lnTo>
                  <a:pt x="3231983" y="3632755"/>
                </a:lnTo>
                <a:lnTo>
                  <a:pt x="3231983" y="3517539"/>
                </a:lnTo>
                <a:lnTo>
                  <a:pt x="3198972" y="3517857"/>
                </a:lnTo>
                <a:lnTo>
                  <a:pt x="3174848" y="3517539"/>
                </a:lnTo>
                <a:lnTo>
                  <a:pt x="3151360" y="3517220"/>
                </a:lnTo>
                <a:close/>
                <a:moveTo>
                  <a:pt x="2989478" y="3502580"/>
                </a:moveTo>
                <a:lnTo>
                  <a:pt x="2989478" y="3618432"/>
                </a:lnTo>
                <a:lnTo>
                  <a:pt x="3009158" y="3620979"/>
                </a:lnTo>
                <a:lnTo>
                  <a:pt x="3029472" y="3623525"/>
                </a:lnTo>
                <a:lnTo>
                  <a:pt x="3049469" y="3625753"/>
                </a:lnTo>
                <a:lnTo>
                  <a:pt x="3070419" y="3627344"/>
                </a:lnTo>
                <a:lnTo>
                  <a:pt x="3070419" y="3512446"/>
                </a:lnTo>
                <a:lnTo>
                  <a:pt x="3049469" y="3510537"/>
                </a:lnTo>
                <a:lnTo>
                  <a:pt x="3029472" y="3507990"/>
                </a:lnTo>
                <a:lnTo>
                  <a:pt x="3009158" y="3505763"/>
                </a:lnTo>
                <a:lnTo>
                  <a:pt x="2989478" y="3502580"/>
                </a:lnTo>
                <a:close/>
                <a:moveTo>
                  <a:pt x="1600953" y="3486306"/>
                </a:moveTo>
                <a:lnTo>
                  <a:pt x="1600953" y="3591494"/>
                </a:lnTo>
                <a:lnTo>
                  <a:pt x="1618744" y="3596578"/>
                </a:lnTo>
                <a:lnTo>
                  <a:pt x="1636217" y="3601345"/>
                </a:lnTo>
                <a:lnTo>
                  <a:pt x="1654960" y="3606112"/>
                </a:lnTo>
                <a:lnTo>
                  <a:pt x="1673704" y="3610243"/>
                </a:lnTo>
                <a:lnTo>
                  <a:pt x="1673704" y="3506009"/>
                </a:lnTo>
                <a:lnTo>
                  <a:pt x="1654960" y="3501242"/>
                </a:lnTo>
                <a:lnTo>
                  <a:pt x="1636217" y="3496475"/>
                </a:lnTo>
                <a:lnTo>
                  <a:pt x="1618108" y="3491708"/>
                </a:lnTo>
                <a:lnTo>
                  <a:pt x="1600953" y="3486306"/>
                </a:lnTo>
                <a:close/>
                <a:moveTo>
                  <a:pt x="373875" y="3486306"/>
                </a:moveTo>
                <a:lnTo>
                  <a:pt x="373875" y="3591494"/>
                </a:lnTo>
                <a:lnTo>
                  <a:pt x="391353" y="3596578"/>
                </a:lnTo>
                <a:lnTo>
                  <a:pt x="409149" y="3601345"/>
                </a:lnTo>
                <a:lnTo>
                  <a:pt x="427581" y="3606112"/>
                </a:lnTo>
                <a:lnTo>
                  <a:pt x="446648" y="3610243"/>
                </a:lnTo>
                <a:lnTo>
                  <a:pt x="446648" y="3506009"/>
                </a:lnTo>
                <a:lnTo>
                  <a:pt x="427581" y="3501242"/>
                </a:lnTo>
                <a:lnTo>
                  <a:pt x="409149" y="3496475"/>
                </a:lnTo>
                <a:lnTo>
                  <a:pt x="390718" y="3491708"/>
                </a:lnTo>
                <a:lnTo>
                  <a:pt x="373875" y="3486306"/>
                </a:lnTo>
                <a:close/>
                <a:moveTo>
                  <a:pt x="2827597" y="3465978"/>
                </a:moveTo>
                <a:lnTo>
                  <a:pt x="2827597" y="3583104"/>
                </a:lnTo>
                <a:lnTo>
                  <a:pt x="2846959" y="3589151"/>
                </a:lnTo>
                <a:lnTo>
                  <a:pt x="2866956" y="3594243"/>
                </a:lnTo>
                <a:lnTo>
                  <a:pt x="2887588" y="3599336"/>
                </a:lnTo>
                <a:lnTo>
                  <a:pt x="2908220" y="3604110"/>
                </a:lnTo>
                <a:lnTo>
                  <a:pt x="2908220" y="3487939"/>
                </a:lnTo>
                <a:lnTo>
                  <a:pt x="2887588" y="3482847"/>
                </a:lnTo>
                <a:lnTo>
                  <a:pt x="2866956" y="3477436"/>
                </a:lnTo>
                <a:lnTo>
                  <a:pt x="2846959" y="3472025"/>
                </a:lnTo>
                <a:lnTo>
                  <a:pt x="2827597" y="3465978"/>
                </a:lnTo>
                <a:close/>
                <a:moveTo>
                  <a:pt x="2402802" y="3447218"/>
                </a:moveTo>
                <a:lnTo>
                  <a:pt x="2397719" y="3450714"/>
                </a:lnTo>
                <a:lnTo>
                  <a:pt x="2391365" y="3453891"/>
                </a:lnTo>
                <a:lnTo>
                  <a:pt x="2383740" y="3457387"/>
                </a:lnTo>
                <a:lnTo>
                  <a:pt x="2376433" y="3460565"/>
                </a:lnTo>
                <a:lnTo>
                  <a:pt x="2347841" y="3472005"/>
                </a:lnTo>
                <a:lnTo>
                  <a:pt x="2347841" y="3562893"/>
                </a:lnTo>
                <a:lnTo>
                  <a:pt x="2355784" y="3558761"/>
                </a:lnTo>
                <a:lnTo>
                  <a:pt x="2363408" y="3554630"/>
                </a:lnTo>
                <a:lnTo>
                  <a:pt x="2371033" y="3550181"/>
                </a:lnTo>
                <a:lnTo>
                  <a:pt x="2378340" y="3545414"/>
                </a:lnTo>
                <a:lnTo>
                  <a:pt x="2385329" y="3540648"/>
                </a:lnTo>
                <a:lnTo>
                  <a:pt x="2391683" y="3535881"/>
                </a:lnTo>
                <a:lnTo>
                  <a:pt x="2397719" y="3531114"/>
                </a:lnTo>
                <a:lnTo>
                  <a:pt x="2402802" y="3526983"/>
                </a:lnTo>
                <a:lnTo>
                  <a:pt x="2402802" y="3447218"/>
                </a:lnTo>
                <a:close/>
                <a:moveTo>
                  <a:pt x="1175646" y="3447218"/>
                </a:moveTo>
                <a:lnTo>
                  <a:pt x="1170561" y="3450714"/>
                </a:lnTo>
                <a:lnTo>
                  <a:pt x="1164205" y="3453891"/>
                </a:lnTo>
                <a:lnTo>
                  <a:pt x="1156578" y="3457387"/>
                </a:lnTo>
                <a:lnTo>
                  <a:pt x="1149269" y="3460565"/>
                </a:lnTo>
                <a:lnTo>
                  <a:pt x="1120669" y="3472005"/>
                </a:lnTo>
                <a:lnTo>
                  <a:pt x="1120669" y="3562893"/>
                </a:lnTo>
                <a:lnTo>
                  <a:pt x="1128613" y="3558761"/>
                </a:lnTo>
                <a:lnTo>
                  <a:pt x="1136240" y="3554630"/>
                </a:lnTo>
                <a:lnTo>
                  <a:pt x="1144185" y="3550181"/>
                </a:lnTo>
                <a:lnTo>
                  <a:pt x="1151176" y="3545414"/>
                </a:lnTo>
                <a:lnTo>
                  <a:pt x="1158167" y="3540648"/>
                </a:lnTo>
                <a:lnTo>
                  <a:pt x="1164523" y="3535881"/>
                </a:lnTo>
                <a:lnTo>
                  <a:pt x="1170561" y="3531114"/>
                </a:lnTo>
                <a:lnTo>
                  <a:pt x="1175646" y="3526347"/>
                </a:lnTo>
                <a:lnTo>
                  <a:pt x="1175646" y="3447218"/>
                </a:lnTo>
                <a:close/>
                <a:moveTo>
                  <a:pt x="3717945" y="3422692"/>
                </a:moveTo>
                <a:lnTo>
                  <a:pt x="3711914" y="3426193"/>
                </a:lnTo>
                <a:lnTo>
                  <a:pt x="3704931" y="3430013"/>
                </a:lnTo>
                <a:lnTo>
                  <a:pt x="3696678" y="3433832"/>
                </a:lnTo>
                <a:lnTo>
                  <a:pt x="3688425" y="3437651"/>
                </a:lnTo>
                <a:lnTo>
                  <a:pt x="3671285" y="3444335"/>
                </a:lnTo>
                <a:lnTo>
                  <a:pt x="3656684" y="3450064"/>
                </a:lnTo>
                <a:lnTo>
                  <a:pt x="3656684" y="3551276"/>
                </a:lnTo>
                <a:lnTo>
                  <a:pt x="3665254" y="3546820"/>
                </a:lnTo>
                <a:lnTo>
                  <a:pt x="3674142" y="3542046"/>
                </a:lnTo>
                <a:lnTo>
                  <a:pt x="3682394" y="3537272"/>
                </a:lnTo>
                <a:lnTo>
                  <a:pt x="3690647" y="3532179"/>
                </a:lnTo>
                <a:lnTo>
                  <a:pt x="3698582" y="3526769"/>
                </a:lnTo>
                <a:lnTo>
                  <a:pt x="3705566" y="3521358"/>
                </a:lnTo>
                <a:lnTo>
                  <a:pt x="3711914" y="3515947"/>
                </a:lnTo>
                <a:lnTo>
                  <a:pt x="3717945" y="3510855"/>
                </a:lnTo>
                <a:lnTo>
                  <a:pt x="3717945" y="3422692"/>
                </a:lnTo>
                <a:close/>
                <a:moveTo>
                  <a:pt x="1455133" y="3410672"/>
                </a:moveTo>
                <a:lnTo>
                  <a:pt x="1455133" y="3516813"/>
                </a:lnTo>
                <a:lnTo>
                  <a:pt x="1457675" y="3519674"/>
                </a:lnTo>
                <a:lnTo>
                  <a:pt x="1460216" y="3522534"/>
                </a:lnTo>
                <a:lnTo>
                  <a:pt x="1466888" y="3528572"/>
                </a:lnTo>
                <a:lnTo>
                  <a:pt x="1475466" y="3534610"/>
                </a:lnTo>
                <a:lnTo>
                  <a:pt x="1484679" y="3540965"/>
                </a:lnTo>
                <a:lnTo>
                  <a:pt x="1495162" y="3547639"/>
                </a:lnTo>
                <a:lnTo>
                  <a:pt x="1505964" y="3553677"/>
                </a:lnTo>
                <a:lnTo>
                  <a:pt x="1517083" y="3559715"/>
                </a:lnTo>
                <a:lnTo>
                  <a:pt x="1528202" y="3564799"/>
                </a:lnTo>
                <a:lnTo>
                  <a:pt x="1528202" y="3457387"/>
                </a:lnTo>
                <a:lnTo>
                  <a:pt x="1517083" y="3452302"/>
                </a:lnTo>
                <a:lnTo>
                  <a:pt x="1506917" y="3446582"/>
                </a:lnTo>
                <a:lnTo>
                  <a:pt x="1497068" y="3441180"/>
                </a:lnTo>
                <a:lnTo>
                  <a:pt x="1487538" y="3435142"/>
                </a:lnTo>
                <a:lnTo>
                  <a:pt x="1478960" y="3429422"/>
                </a:lnTo>
                <a:lnTo>
                  <a:pt x="1470700" y="3423384"/>
                </a:lnTo>
                <a:lnTo>
                  <a:pt x="1462758" y="3417028"/>
                </a:lnTo>
                <a:lnTo>
                  <a:pt x="1455133" y="3410672"/>
                </a:lnTo>
                <a:close/>
                <a:moveTo>
                  <a:pt x="227694" y="3410672"/>
                </a:moveTo>
                <a:lnTo>
                  <a:pt x="227694" y="3516813"/>
                </a:lnTo>
                <a:lnTo>
                  <a:pt x="230237" y="3519674"/>
                </a:lnTo>
                <a:lnTo>
                  <a:pt x="233097" y="3522534"/>
                </a:lnTo>
                <a:lnTo>
                  <a:pt x="239770" y="3528572"/>
                </a:lnTo>
                <a:lnTo>
                  <a:pt x="248033" y="3534610"/>
                </a:lnTo>
                <a:lnTo>
                  <a:pt x="257566" y="3540965"/>
                </a:lnTo>
                <a:lnTo>
                  <a:pt x="267735" y="3547639"/>
                </a:lnTo>
                <a:lnTo>
                  <a:pt x="278858" y="3553677"/>
                </a:lnTo>
                <a:lnTo>
                  <a:pt x="289662" y="3559715"/>
                </a:lnTo>
                <a:lnTo>
                  <a:pt x="300785" y="3564799"/>
                </a:lnTo>
                <a:lnTo>
                  <a:pt x="300785" y="3457387"/>
                </a:lnTo>
                <a:lnTo>
                  <a:pt x="289662" y="3452302"/>
                </a:lnTo>
                <a:lnTo>
                  <a:pt x="279493" y="3446582"/>
                </a:lnTo>
                <a:lnTo>
                  <a:pt x="269642" y="3441180"/>
                </a:lnTo>
                <a:lnTo>
                  <a:pt x="260108" y="3435142"/>
                </a:lnTo>
                <a:lnTo>
                  <a:pt x="251528" y="3429422"/>
                </a:lnTo>
                <a:lnTo>
                  <a:pt x="243266" y="3423384"/>
                </a:lnTo>
                <a:lnTo>
                  <a:pt x="235321" y="3417028"/>
                </a:lnTo>
                <a:lnTo>
                  <a:pt x="227694" y="3410672"/>
                </a:lnTo>
                <a:close/>
                <a:moveTo>
                  <a:pt x="2665715" y="3381953"/>
                </a:moveTo>
                <a:lnTo>
                  <a:pt x="2665715" y="3500670"/>
                </a:lnTo>
                <a:lnTo>
                  <a:pt x="2668254" y="3503216"/>
                </a:lnTo>
                <a:lnTo>
                  <a:pt x="2671429" y="3506399"/>
                </a:lnTo>
                <a:lnTo>
                  <a:pt x="2678729" y="3512765"/>
                </a:lnTo>
                <a:lnTo>
                  <a:pt x="2687934" y="3519767"/>
                </a:lnTo>
                <a:lnTo>
                  <a:pt x="2698726" y="3527087"/>
                </a:lnTo>
                <a:lnTo>
                  <a:pt x="2710153" y="3534089"/>
                </a:lnTo>
                <a:lnTo>
                  <a:pt x="2722215" y="3541409"/>
                </a:lnTo>
                <a:lnTo>
                  <a:pt x="2734594" y="3547457"/>
                </a:lnTo>
                <a:lnTo>
                  <a:pt x="2746656" y="3553504"/>
                </a:lnTo>
                <a:lnTo>
                  <a:pt x="2746656" y="3434150"/>
                </a:lnTo>
                <a:lnTo>
                  <a:pt x="2734594" y="3428103"/>
                </a:lnTo>
                <a:lnTo>
                  <a:pt x="2723167" y="3422374"/>
                </a:lnTo>
                <a:lnTo>
                  <a:pt x="2712058" y="3416009"/>
                </a:lnTo>
                <a:lnTo>
                  <a:pt x="2701583" y="3409325"/>
                </a:lnTo>
                <a:lnTo>
                  <a:pt x="2691743" y="3402959"/>
                </a:lnTo>
                <a:lnTo>
                  <a:pt x="2682538" y="3396276"/>
                </a:lnTo>
                <a:lnTo>
                  <a:pt x="2673650" y="3388955"/>
                </a:lnTo>
                <a:lnTo>
                  <a:pt x="2665715" y="3381953"/>
                </a:lnTo>
                <a:close/>
                <a:moveTo>
                  <a:pt x="1916773" y="3320218"/>
                </a:moveTo>
                <a:lnTo>
                  <a:pt x="1916773" y="3423312"/>
                </a:lnTo>
                <a:lnTo>
                  <a:pt x="1938033" y="3423629"/>
                </a:lnTo>
                <a:lnTo>
                  <a:pt x="1959928" y="3424263"/>
                </a:lnTo>
                <a:lnTo>
                  <a:pt x="1989755" y="3423629"/>
                </a:lnTo>
                <a:lnTo>
                  <a:pt x="1989755" y="3320535"/>
                </a:lnTo>
                <a:lnTo>
                  <a:pt x="1959293" y="3320852"/>
                </a:lnTo>
                <a:lnTo>
                  <a:pt x="1938033" y="3320852"/>
                </a:lnTo>
                <a:lnTo>
                  <a:pt x="1916773" y="3320218"/>
                </a:lnTo>
                <a:close/>
                <a:moveTo>
                  <a:pt x="1404938" y="3314700"/>
                </a:moveTo>
                <a:lnTo>
                  <a:pt x="1408115" y="3320420"/>
                </a:lnTo>
                <a:lnTo>
                  <a:pt x="1411928" y="3325505"/>
                </a:lnTo>
                <a:lnTo>
                  <a:pt x="1415740" y="3330590"/>
                </a:lnTo>
                <a:lnTo>
                  <a:pt x="1419552" y="3335992"/>
                </a:lnTo>
                <a:lnTo>
                  <a:pt x="1424000" y="3340759"/>
                </a:lnTo>
                <a:lnTo>
                  <a:pt x="1428447" y="3346161"/>
                </a:lnTo>
                <a:lnTo>
                  <a:pt x="1438296" y="3356013"/>
                </a:lnTo>
                <a:lnTo>
                  <a:pt x="1448780" y="3365229"/>
                </a:lnTo>
                <a:lnTo>
                  <a:pt x="1460852" y="3374444"/>
                </a:lnTo>
                <a:lnTo>
                  <a:pt x="1472924" y="3383025"/>
                </a:lnTo>
                <a:lnTo>
                  <a:pt x="1486267" y="3391287"/>
                </a:lnTo>
                <a:lnTo>
                  <a:pt x="1500563" y="3399550"/>
                </a:lnTo>
                <a:lnTo>
                  <a:pt x="1515494" y="3407494"/>
                </a:lnTo>
                <a:lnTo>
                  <a:pt x="1531061" y="3415121"/>
                </a:lnTo>
                <a:lnTo>
                  <a:pt x="1547263" y="3422113"/>
                </a:lnTo>
                <a:lnTo>
                  <a:pt x="1564101" y="3428786"/>
                </a:lnTo>
                <a:lnTo>
                  <a:pt x="1581574" y="3435142"/>
                </a:lnTo>
                <a:lnTo>
                  <a:pt x="1599682" y="3441498"/>
                </a:lnTo>
                <a:lnTo>
                  <a:pt x="1618108" y="3447218"/>
                </a:lnTo>
                <a:lnTo>
                  <a:pt x="1637170" y="3452620"/>
                </a:lnTo>
                <a:lnTo>
                  <a:pt x="1656866" y="3457705"/>
                </a:lnTo>
                <a:lnTo>
                  <a:pt x="1676881" y="3462472"/>
                </a:lnTo>
                <a:lnTo>
                  <a:pt x="1697213" y="3466921"/>
                </a:lnTo>
                <a:lnTo>
                  <a:pt x="1718180" y="3471052"/>
                </a:lnTo>
                <a:lnTo>
                  <a:pt x="1738830" y="3474865"/>
                </a:lnTo>
                <a:lnTo>
                  <a:pt x="1760116" y="3478361"/>
                </a:lnTo>
                <a:lnTo>
                  <a:pt x="1782036" y="3480903"/>
                </a:lnTo>
                <a:lnTo>
                  <a:pt x="1803639" y="3483763"/>
                </a:lnTo>
                <a:lnTo>
                  <a:pt x="1825877" y="3486306"/>
                </a:lnTo>
                <a:lnTo>
                  <a:pt x="1847798" y="3488213"/>
                </a:lnTo>
                <a:lnTo>
                  <a:pt x="1870036" y="3489801"/>
                </a:lnTo>
                <a:lnTo>
                  <a:pt x="1891957" y="3490755"/>
                </a:lnTo>
                <a:lnTo>
                  <a:pt x="1914513" y="3492026"/>
                </a:lnTo>
                <a:lnTo>
                  <a:pt x="1936751" y="3492344"/>
                </a:lnTo>
                <a:lnTo>
                  <a:pt x="1959307" y="3492979"/>
                </a:lnTo>
                <a:lnTo>
                  <a:pt x="1978051" y="3492344"/>
                </a:lnTo>
                <a:lnTo>
                  <a:pt x="1996794" y="3492026"/>
                </a:lnTo>
                <a:lnTo>
                  <a:pt x="2015538" y="3491708"/>
                </a:lnTo>
                <a:lnTo>
                  <a:pt x="2034599" y="3490437"/>
                </a:lnTo>
                <a:lnTo>
                  <a:pt x="2053025" y="3489801"/>
                </a:lnTo>
                <a:lnTo>
                  <a:pt x="2071769" y="3488213"/>
                </a:lnTo>
                <a:lnTo>
                  <a:pt x="2090513" y="3486624"/>
                </a:lnTo>
                <a:lnTo>
                  <a:pt x="2108621" y="3484717"/>
                </a:lnTo>
                <a:lnTo>
                  <a:pt x="2127365" y="3482492"/>
                </a:lnTo>
                <a:lnTo>
                  <a:pt x="2145473" y="3480268"/>
                </a:lnTo>
                <a:lnTo>
                  <a:pt x="2163581" y="3477408"/>
                </a:lnTo>
                <a:lnTo>
                  <a:pt x="2181372" y="3474865"/>
                </a:lnTo>
                <a:lnTo>
                  <a:pt x="2199163" y="3471688"/>
                </a:lnTo>
                <a:lnTo>
                  <a:pt x="2216318" y="3468510"/>
                </a:lnTo>
                <a:lnTo>
                  <a:pt x="2233473" y="3464696"/>
                </a:lnTo>
                <a:lnTo>
                  <a:pt x="2250311" y="3460883"/>
                </a:lnTo>
                <a:lnTo>
                  <a:pt x="2266830" y="3457069"/>
                </a:lnTo>
                <a:lnTo>
                  <a:pt x="2283668" y="3452620"/>
                </a:lnTo>
                <a:lnTo>
                  <a:pt x="2299235" y="3448171"/>
                </a:lnTo>
                <a:lnTo>
                  <a:pt x="2315119" y="3443404"/>
                </a:lnTo>
                <a:lnTo>
                  <a:pt x="2330051" y="3438320"/>
                </a:lnTo>
                <a:lnTo>
                  <a:pt x="2344982" y="3432917"/>
                </a:lnTo>
                <a:lnTo>
                  <a:pt x="2359278" y="3427833"/>
                </a:lnTo>
                <a:lnTo>
                  <a:pt x="2373574" y="3421795"/>
                </a:lnTo>
                <a:lnTo>
                  <a:pt x="2386917" y="3415757"/>
                </a:lnTo>
                <a:lnTo>
                  <a:pt x="2399942" y="3409719"/>
                </a:lnTo>
                <a:lnTo>
                  <a:pt x="2412650" y="3403363"/>
                </a:lnTo>
                <a:lnTo>
                  <a:pt x="2424722" y="3396690"/>
                </a:lnTo>
                <a:lnTo>
                  <a:pt x="2436159" y="3389380"/>
                </a:lnTo>
                <a:lnTo>
                  <a:pt x="2446961" y="3382389"/>
                </a:lnTo>
                <a:lnTo>
                  <a:pt x="2457444" y="3375080"/>
                </a:lnTo>
                <a:lnTo>
                  <a:pt x="2466975" y="3367453"/>
                </a:lnTo>
                <a:lnTo>
                  <a:pt x="2466975" y="3464378"/>
                </a:lnTo>
                <a:lnTo>
                  <a:pt x="2466657" y="3464696"/>
                </a:lnTo>
                <a:lnTo>
                  <a:pt x="2466340" y="3472641"/>
                </a:lnTo>
                <a:lnTo>
                  <a:pt x="2466022" y="3477408"/>
                </a:lnTo>
                <a:lnTo>
                  <a:pt x="2464751" y="3482492"/>
                </a:lnTo>
                <a:lnTo>
                  <a:pt x="2463480" y="3487895"/>
                </a:lnTo>
                <a:lnTo>
                  <a:pt x="2461892" y="3492344"/>
                </a:lnTo>
                <a:lnTo>
                  <a:pt x="2459986" y="3497111"/>
                </a:lnTo>
                <a:lnTo>
                  <a:pt x="2457444" y="3501877"/>
                </a:lnTo>
                <a:lnTo>
                  <a:pt x="2455220" y="3506962"/>
                </a:lnTo>
                <a:lnTo>
                  <a:pt x="2452361" y="3511729"/>
                </a:lnTo>
                <a:lnTo>
                  <a:pt x="2449184" y="3516178"/>
                </a:lnTo>
                <a:lnTo>
                  <a:pt x="2445690" y="3520945"/>
                </a:lnTo>
                <a:lnTo>
                  <a:pt x="2441878" y="3525712"/>
                </a:lnTo>
                <a:lnTo>
                  <a:pt x="2437748" y="3529843"/>
                </a:lnTo>
                <a:lnTo>
                  <a:pt x="2429170" y="3539059"/>
                </a:lnTo>
                <a:lnTo>
                  <a:pt x="2419322" y="3547639"/>
                </a:lnTo>
                <a:lnTo>
                  <a:pt x="2408202" y="3556537"/>
                </a:lnTo>
                <a:lnTo>
                  <a:pt x="2396130" y="3564799"/>
                </a:lnTo>
                <a:lnTo>
                  <a:pt x="2383423" y="3572744"/>
                </a:lnTo>
                <a:lnTo>
                  <a:pt x="2369127" y="3580689"/>
                </a:lnTo>
                <a:lnTo>
                  <a:pt x="2354195" y="3587998"/>
                </a:lnTo>
                <a:lnTo>
                  <a:pt x="2338311" y="3595625"/>
                </a:lnTo>
                <a:lnTo>
                  <a:pt x="2321791" y="3602298"/>
                </a:lnTo>
                <a:lnTo>
                  <a:pt x="2304636" y="3608972"/>
                </a:lnTo>
                <a:lnTo>
                  <a:pt x="2285892" y="3615328"/>
                </a:lnTo>
                <a:lnTo>
                  <a:pt x="2266830" y="3621683"/>
                </a:lnTo>
                <a:lnTo>
                  <a:pt x="2247134" y="3627086"/>
                </a:lnTo>
                <a:lnTo>
                  <a:pt x="2226802" y="3632806"/>
                </a:lnTo>
                <a:lnTo>
                  <a:pt x="2205516" y="3637255"/>
                </a:lnTo>
                <a:lnTo>
                  <a:pt x="2183278" y="3642022"/>
                </a:lnTo>
                <a:lnTo>
                  <a:pt x="2160722" y="3646471"/>
                </a:lnTo>
                <a:lnTo>
                  <a:pt x="2137848" y="3649967"/>
                </a:lnTo>
                <a:lnTo>
                  <a:pt x="2114340" y="3653462"/>
                </a:lnTo>
                <a:lnTo>
                  <a:pt x="2089877" y="3656640"/>
                </a:lnTo>
                <a:lnTo>
                  <a:pt x="2065415" y="3659182"/>
                </a:lnTo>
                <a:lnTo>
                  <a:pt x="2040000" y="3661407"/>
                </a:lnTo>
                <a:lnTo>
                  <a:pt x="2014267" y="3662996"/>
                </a:lnTo>
                <a:lnTo>
                  <a:pt x="1988217" y="3664267"/>
                </a:lnTo>
                <a:lnTo>
                  <a:pt x="1962166" y="3664903"/>
                </a:lnTo>
                <a:lnTo>
                  <a:pt x="1935480" y="3665538"/>
                </a:lnTo>
                <a:lnTo>
                  <a:pt x="1908159" y="3664903"/>
                </a:lnTo>
                <a:lnTo>
                  <a:pt x="1881155" y="3664267"/>
                </a:lnTo>
                <a:lnTo>
                  <a:pt x="1854469" y="3662996"/>
                </a:lnTo>
                <a:lnTo>
                  <a:pt x="1828419" y="3661089"/>
                </a:lnTo>
                <a:lnTo>
                  <a:pt x="1803004" y="3659182"/>
                </a:lnTo>
                <a:lnTo>
                  <a:pt x="1777588" y="3656322"/>
                </a:lnTo>
                <a:lnTo>
                  <a:pt x="1752809" y="3653145"/>
                </a:lnTo>
                <a:lnTo>
                  <a:pt x="1728664" y="3649649"/>
                </a:lnTo>
                <a:lnTo>
                  <a:pt x="1705155" y="3645835"/>
                </a:lnTo>
                <a:lnTo>
                  <a:pt x="1682282" y="3641069"/>
                </a:lnTo>
                <a:lnTo>
                  <a:pt x="1660043" y="3636302"/>
                </a:lnTo>
                <a:lnTo>
                  <a:pt x="1638440" y="3631217"/>
                </a:lnTo>
                <a:lnTo>
                  <a:pt x="1617791" y="3625497"/>
                </a:lnTo>
                <a:lnTo>
                  <a:pt x="1597776" y="3619777"/>
                </a:lnTo>
                <a:lnTo>
                  <a:pt x="1578397" y="3613421"/>
                </a:lnTo>
                <a:lnTo>
                  <a:pt x="1559653" y="3606747"/>
                </a:lnTo>
                <a:lnTo>
                  <a:pt x="1542498" y="3599438"/>
                </a:lnTo>
                <a:lnTo>
                  <a:pt x="1525343" y="3592447"/>
                </a:lnTo>
                <a:lnTo>
                  <a:pt x="1509776" y="3584820"/>
                </a:lnTo>
                <a:lnTo>
                  <a:pt x="1495162" y="3576875"/>
                </a:lnTo>
                <a:lnTo>
                  <a:pt x="1481184" y="3568613"/>
                </a:lnTo>
                <a:lnTo>
                  <a:pt x="1468159" y="3560350"/>
                </a:lnTo>
                <a:lnTo>
                  <a:pt x="1456404" y="3551770"/>
                </a:lnTo>
                <a:lnTo>
                  <a:pt x="1445603" y="3542554"/>
                </a:lnTo>
                <a:lnTo>
                  <a:pt x="1440837" y="3538423"/>
                </a:lnTo>
                <a:lnTo>
                  <a:pt x="1436390" y="3533656"/>
                </a:lnTo>
                <a:lnTo>
                  <a:pt x="1431942" y="3529207"/>
                </a:lnTo>
                <a:lnTo>
                  <a:pt x="1428130" y="3524440"/>
                </a:lnTo>
                <a:lnTo>
                  <a:pt x="1424318" y="3519674"/>
                </a:lnTo>
                <a:lnTo>
                  <a:pt x="1420823" y="3514907"/>
                </a:lnTo>
                <a:lnTo>
                  <a:pt x="1417646" y="3510140"/>
                </a:lnTo>
                <a:lnTo>
                  <a:pt x="1415105" y="3505055"/>
                </a:lnTo>
                <a:lnTo>
                  <a:pt x="1412563" y="3500288"/>
                </a:lnTo>
                <a:lnTo>
                  <a:pt x="1410339" y="3495204"/>
                </a:lnTo>
                <a:lnTo>
                  <a:pt x="1408115" y="3490437"/>
                </a:lnTo>
                <a:lnTo>
                  <a:pt x="1407162" y="3485352"/>
                </a:lnTo>
                <a:lnTo>
                  <a:pt x="1405892" y="3480268"/>
                </a:lnTo>
                <a:lnTo>
                  <a:pt x="1404621" y="3475183"/>
                </a:lnTo>
                <a:lnTo>
                  <a:pt x="1404303" y="3470099"/>
                </a:lnTo>
                <a:lnTo>
                  <a:pt x="1404303" y="3464696"/>
                </a:lnTo>
                <a:lnTo>
                  <a:pt x="1403350" y="3464696"/>
                </a:lnTo>
                <a:lnTo>
                  <a:pt x="1403350" y="3333132"/>
                </a:lnTo>
                <a:lnTo>
                  <a:pt x="1403350" y="3329318"/>
                </a:lnTo>
                <a:lnTo>
                  <a:pt x="1403985" y="3322327"/>
                </a:lnTo>
                <a:lnTo>
                  <a:pt x="1404938" y="3314700"/>
                </a:lnTo>
                <a:close/>
                <a:moveTo>
                  <a:pt x="177802" y="3314700"/>
                </a:moveTo>
                <a:lnTo>
                  <a:pt x="180980" y="3320420"/>
                </a:lnTo>
                <a:lnTo>
                  <a:pt x="184476" y="3325505"/>
                </a:lnTo>
                <a:lnTo>
                  <a:pt x="188289" y="3330590"/>
                </a:lnTo>
                <a:lnTo>
                  <a:pt x="192420" y="3335992"/>
                </a:lnTo>
                <a:lnTo>
                  <a:pt x="196551" y="3340759"/>
                </a:lnTo>
                <a:lnTo>
                  <a:pt x="201000" y="3346161"/>
                </a:lnTo>
                <a:lnTo>
                  <a:pt x="210852" y="3356013"/>
                </a:lnTo>
                <a:lnTo>
                  <a:pt x="221656" y="3365229"/>
                </a:lnTo>
                <a:lnTo>
                  <a:pt x="233414" y="3374444"/>
                </a:lnTo>
                <a:lnTo>
                  <a:pt x="245490" y="3383025"/>
                </a:lnTo>
                <a:lnTo>
                  <a:pt x="259155" y="3391287"/>
                </a:lnTo>
                <a:lnTo>
                  <a:pt x="273138" y="3399550"/>
                </a:lnTo>
                <a:lnTo>
                  <a:pt x="288073" y="3407494"/>
                </a:lnTo>
                <a:lnTo>
                  <a:pt x="303645" y="3415121"/>
                </a:lnTo>
                <a:lnTo>
                  <a:pt x="319852" y="3422113"/>
                </a:lnTo>
                <a:lnTo>
                  <a:pt x="336694" y="3428786"/>
                </a:lnTo>
                <a:lnTo>
                  <a:pt x="354173" y="3435142"/>
                </a:lnTo>
                <a:lnTo>
                  <a:pt x="372286" y="3441498"/>
                </a:lnTo>
                <a:lnTo>
                  <a:pt x="390718" y="3447218"/>
                </a:lnTo>
                <a:lnTo>
                  <a:pt x="409785" y="3452620"/>
                </a:lnTo>
                <a:lnTo>
                  <a:pt x="429488" y="3457705"/>
                </a:lnTo>
                <a:lnTo>
                  <a:pt x="449826" y="3462472"/>
                </a:lnTo>
                <a:lnTo>
                  <a:pt x="469846" y="3466921"/>
                </a:lnTo>
                <a:lnTo>
                  <a:pt x="490820" y="3471052"/>
                </a:lnTo>
                <a:lnTo>
                  <a:pt x="511794" y="3474865"/>
                </a:lnTo>
                <a:lnTo>
                  <a:pt x="533085" y="3478361"/>
                </a:lnTo>
                <a:lnTo>
                  <a:pt x="554695" y="3480903"/>
                </a:lnTo>
                <a:lnTo>
                  <a:pt x="576304" y="3483763"/>
                </a:lnTo>
                <a:lnTo>
                  <a:pt x="598549" y="3486306"/>
                </a:lnTo>
                <a:lnTo>
                  <a:pt x="620476" y="3488213"/>
                </a:lnTo>
                <a:lnTo>
                  <a:pt x="642721" y="3489801"/>
                </a:lnTo>
                <a:lnTo>
                  <a:pt x="664966" y="3490755"/>
                </a:lnTo>
                <a:lnTo>
                  <a:pt x="687211" y="3492026"/>
                </a:lnTo>
                <a:lnTo>
                  <a:pt x="709456" y="3492344"/>
                </a:lnTo>
                <a:lnTo>
                  <a:pt x="732018" y="3492344"/>
                </a:lnTo>
                <a:lnTo>
                  <a:pt x="750768" y="3492344"/>
                </a:lnTo>
                <a:lnTo>
                  <a:pt x="769517" y="3492026"/>
                </a:lnTo>
                <a:lnTo>
                  <a:pt x="788266" y="3491708"/>
                </a:lnTo>
                <a:lnTo>
                  <a:pt x="807333" y="3490437"/>
                </a:lnTo>
                <a:lnTo>
                  <a:pt x="825765" y="3489801"/>
                </a:lnTo>
                <a:lnTo>
                  <a:pt x="844832" y="3488213"/>
                </a:lnTo>
                <a:lnTo>
                  <a:pt x="863263" y="3486624"/>
                </a:lnTo>
                <a:lnTo>
                  <a:pt x="881695" y="3484717"/>
                </a:lnTo>
                <a:lnTo>
                  <a:pt x="900126" y="3482492"/>
                </a:lnTo>
                <a:lnTo>
                  <a:pt x="918240" y="3480268"/>
                </a:lnTo>
                <a:lnTo>
                  <a:pt x="936354" y="3477408"/>
                </a:lnTo>
                <a:lnTo>
                  <a:pt x="954150" y="3474865"/>
                </a:lnTo>
                <a:lnTo>
                  <a:pt x="971946" y="3471688"/>
                </a:lnTo>
                <a:lnTo>
                  <a:pt x="989424" y="3468510"/>
                </a:lnTo>
                <a:lnTo>
                  <a:pt x="1006266" y="3464696"/>
                </a:lnTo>
                <a:lnTo>
                  <a:pt x="1023109" y="3460883"/>
                </a:lnTo>
                <a:lnTo>
                  <a:pt x="1039952" y="3457069"/>
                </a:lnTo>
                <a:lnTo>
                  <a:pt x="1056476" y="3452620"/>
                </a:lnTo>
                <a:lnTo>
                  <a:pt x="1072366" y="3448171"/>
                </a:lnTo>
                <a:lnTo>
                  <a:pt x="1087937" y="3443087"/>
                </a:lnTo>
                <a:lnTo>
                  <a:pt x="1102873" y="3438320"/>
                </a:lnTo>
                <a:lnTo>
                  <a:pt x="1118126" y="3432917"/>
                </a:lnTo>
                <a:lnTo>
                  <a:pt x="1132109" y="3427833"/>
                </a:lnTo>
                <a:lnTo>
                  <a:pt x="1146409" y="3421795"/>
                </a:lnTo>
                <a:lnTo>
                  <a:pt x="1159756" y="3415757"/>
                </a:lnTo>
                <a:lnTo>
                  <a:pt x="1172785" y="3409719"/>
                </a:lnTo>
                <a:lnTo>
                  <a:pt x="1185497" y="3403363"/>
                </a:lnTo>
                <a:lnTo>
                  <a:pt x="1197890" y="3396690"/>
                </a:lnTo>
                <a:lnTo>
                  <a:pt x="1209331" y="3389380"/>
                </a:lnTo>
                <a:lnTo>
                  <a:pt x="1219818" y="3382389"/>
                </a:lnTo>
                <a:lnTo>
                  <a:pt x="1230622" y="3375080"/>
                </a:lnTo>
                <a:lnTo>
                  <a:pt x="1239838" y="3367453"/>
                </a:lnTo>
                <a:lnTo>
                  <a:pt x="1239838" y="3464378"/>
                </a:lnTo>
                <a:lnTo>
                  <a:pt x="1239838" y="3464696"/>
                </a:lnTo>
                <a:lnTo>
                  <a:pt x="1239520" y="3468827"/>
                </a:lnTo>
                <a:lnTo>
                  <a:pt x="1239202" y="3472641"/>
                </a:lnTo>
                <a:lnTo>
                  <a:pt x="1238885" y="3477408"/>
                </a:lnTo>
                <a:lnTo>
                  <a:pt x="1237614" y="3482492"/>
                </a:lnTo>
                <a:lnTo>
                  <a:pt x="1236342" y="3487895"/>
                </a:lnTo>
                <a:lnTo>
                  <a:pt x="1234754" y="3492344"/>
                </a:lnTo>
                <a:lnTo>
                  <a:pt x="1232847" y="3497111"/>
                </a:lnTo>
                <a:lnTo>
                  <a:pt x="1230622" y="3501877"/>
                </a:lnTo>
                <a:lnTo>
                  <a:pt x="1228080" y="3506962"/>
                </a:lnTo>
                <a:lnTo>
                  <a:pt x="1225538" y="3511729"/>
                </a:lnTo>
                <a:lnTo>
                  <a:pt x="1222360" y="3516178"/>
                </a:lnTo>
                <a:lnTo>
                  <a:pt x="1218546" y="3520945"/>
                </a:lnTo>
                <a:lnTo>
                  <a:pt x="1214733" y="3525712"/>
                </a:lnTo>
                <a:lnTo>
                  <a:pt x="1210920" y="3529843"/>
                </a:lnTo>
                <a:lnTo>
                  <a:pt x="1202022" y="3539059"/>
                </a:lnTo>
                <a:lnTo>
                  <a:pt x="1192170" y="3547639"/>
                </a:lnTo>
                <a:lnTo>
                  <a:pt x="1181048" y="3556537"/>
                </a:lnTo>
                <a:lnTo>
                  <a:pt x="1169290" y="3564799"/>
                </a:lnTo>
                <a:lnTo>
                  <a:pt x="1156261" y="3572744"/>
                </a:lnTo>
                <a:lnTo>
                  <a:pt x="1141960" y="3580689"/>
                </a:lnTo>
                <a:lnTo>
                  <a:pt x="1127024" y="3587998"/>
                </a:lnTo>
                <a:lnTo>
                  <a:pt x="1111453" y="3595625"/>
                </a:lnTo>
                <a:lnTo>
                  <a:pt x="1094610" y="3602298"/>
                </a:lnTo>
                <a:lnTo>
                  <a:pt x="1077450" y="3608972"/>
                </a:lnTo>
                <a:lnTo>
                  <a:pt x="1058701" y="3615328"/>
                </a:lnTo>
                <a:lnTo>
                  <a:pt x="1039952" y="3621683"/>
                </a:lnTo>
                <a:lnTo>
                  <a:pt x="1020249" y="3627086"/>
                </a:lnTo>
                <a:lnTo>
                  <a:pt x="999593" y="3632806"/>
                </a:lnTo>
                <a:lnTo>
                  <a:pt x="978301" y="3637255"/>
                </a:lnTo>
                <a:lnTo>
                  <a:pt x="956056" y="3642022"/>
                </a:lnTo>
                <a:lnTo>
                  <a:pt x="933494" y="3646471"/>
                </a:lnTo>
                <a:lnTo>
                  <a:pt x="910613" y="3649967"/>
                </a:lnTo>
                <a:lnTo>
                  <a:pt x="887097" y="3653462"/>
                </a:lnTo>
                <a:lnTo>
                  <a:pt x="862946" y="3656640"/>
                </a:lnTo>
                <a:lnTo>
                  <a:pt x="838158" y="3659182"/>
                </a:lnTo>
                <a:lnTo>
                  <a:pt x="812736" y="3661407"/>
                </a:lnTo>
                <a:lnTo>
                  <a:pt x="787313" y="3662996"/>
                </a:lnTo>
                <a:lnTo>
                  <a:pt x="761572" y="3664267"/>
                </a:lnTo>
                <a:lnTo>
                  <a:pt x="735196" y="3664903"/>
                </a:lnTo>
                <a:lnTo>
                  <a:pt x="708185" y="3665538"/>
                </a:lnTo>
                <a:lnTo>
                  <a:pt x="680855" y="3664903"/>
                </a:lnTo>
                <a:lnTo>
                  <a:pt x="654161" y="3664267"/>
                </a:lnTo>
                <a:lnTo>
                  <a:pt x="627467" y="3662996"/>
                </a:lnTo>
                <a:lnTo>
                  <a:pt x="601409" y="3661089"/>
                </a:lnTo>
                <a:lnTo>
                  <a:pt x="575668" y="3659182"/>
                </a:lnTo>
                <a:lnTo>
                  <a:pt x="550246" y="3656322"/>
                </a:lnTo>
                <a:lnTo>
                  <a:pt x="525458" y="3653145"/>
                </a:lnTo>
                <a:lnTo>
                  <a:pt x="501307" y="3649649"/>
                </a:lnTo>
                <a:lnTo>
                  <a:pt x="478109" y="3645835"/>
                </a:lnTo>
                <a:lnTo>
                  <a:pt x="455228" y="3641069"/>
                </a:lnTo>
                <a:lnTo>
                  <a:pt x="432665" y="3636302"/>
                </a:lnTo>
                <a:lnTo>
                  <a:pt x="411374" y="3631217"/>
                </a:lnTo>
                <a:lnTo>
                  <a:pt x="390400" y="3625497"/>
                </a:lnTo>
                <a:lnTo>
                  <a:pt x="370380" y="3619777"/>
                </a:lnTo>
                <a:lnTo>
                  <a:pt x="350995" y="3613421"/>
                </a:lnTo>
                <a:lnTo>
                  <a:pt x="332563" y="3606747"/>
                </a:lnTo>
                <a:lnTo>
                  <a:pt x="315085" y="3599438"/>
                </a:lnTo>
                <a:lnTo>
                  <a:pt x="297925" y="3592447"/>
                </a:lnTo>
                <a:lnTo>
                  <a:pt x="282353" y="3584820"/>
                </a:lnTo>
                <a:lnTo>
                  <a:pt x="267735" y="3576875"/>
                </a:lnTo>
                <a:lnTo>
                  <a:pt x="253753" y="3568613"/>
                </a:lnTo>
                <a:lnTo>
                  <a:pt x="240724" y="3560350"/>
                </a:lnTo>
                <a:lnTo>
                  <a:pt x="229283" y="3551770"/>
                </a:lnTo>
                <a:lnTo>
                  <a:pt x="218796" y="3542872"/>
                </a:lnTo>
                <a:lnTo>
                  <a:pt x="213712" y="3538423"/>
                </a:lnTo>
                <a:lnTo>
                  <a:pt x="208945" y="3533656"/>
                </a:lnTo>
                <a:lnTo>
                  <a:pt x="204814" y="3529207"/>
                </a:lnTo>
                <a:lnTo>
                  <a:pt x="200683" y="3524440"/>
                </a:lnTo>
                <a:lnTo>
                  <a:pt x="196869" y="3519674"/>
                </a:lnTo>
                <a:lnTo>
                  <a:pt x="193374" y="3514907"/>
                </a:lnTo>
                <a:lnTo>
                  <a:pt x="190196" y="3510140"/>
                </a:lnTo>
                <a:lnTo>
                  <a:pt x="187653" y="3505055"/>
                </a:lnTo>
                <a:lnTo>
                  <a:pt x="185111" y="3500288"/>
                </a:lnTo>
                <a:lnTo>
                  <a:pt x="182887" y="3495204"/>
                </a:lnTo>
                <a:lnTo>
                  <a:pt x="181298" y="3490437"/>
                </a:lnTo>
                <a:lnTo>
                  <a:pt x="179709" y="3485352"/>
                </a:lnTo>
                <a:lnTo>
                  <a:pt x="178438" y="3480268"/>
                </a:lnTo>
                <a:lnTo>
                  <a:pt x="177802" y="3475183"/>
                </a:lnTo>
                <a:lnTo>
                  <a:pt x="176849" y="3470099"/>
                </a:lnTo>
                <a:lnTo>
                  <a:pt x="176849" y="3464696"/>
                </a:lnTo>
                <a:lnTo>
                  <a:pt x="176531" y="3464696"/>
                </a:lnTo>
                <a:lnTo>
                  <a:pt x="176531" y="3333132"/>
                </a:lnTo>
                <a:lnTo>
                  <a:pt x="176213" y="3329318"/>
                </a:lnTo>
                <a:lnTo>
                  <a:pt x="176531" y="3322327"/>
                </a:lnTo>
                <a:lnTo>
                  <a:pt x="177802" y="3314700"/>
                </a:lnTo>
                <a:close/>
                <a:moveTo>
                  <a:pt x="1771445" y="3307529"/>
                </a:moveTo>
                <a:lnTo>
                  <a:pt x="1771445" y="3411258"/>
                </a:lnTo>
                <a:lnTo>
                  <a:pt x="1789215" y="3413478"/>
                </a:lnTo>
                <a:lnTo>
                  <a:pt x="1807301" y="3415698"/>
                </a:lnTo>
                <a:lnTo>
                  <a:pt x="1825388" y="3417285"/>
                </a:lnTo>
                <a:lnTo>
                  <a:pt x="1843792" y="3419505"/>
                </a:lnTo>
                <a:lnTo>
                  <a:pt x="1843792" y="3315777"/>
                </a:lnTo>
                <a:lnTo>
                  <a:pt x="1825388" y="3314191"/>
                </a:lnTo>
                <a:lnTo>
                  <a:pt x="1807301" y="3312287"/>
                </a:lnTo>
                <a:lnTo>
                  <a:pt x="1789215" y="3309750"/>
                </a:lnTo>
                <a:lnTo>
                  <a:pt x="1771445" y="3307529"/>
                </a:lnTo>
                <a:close/>
                <a:moveTo>
                  <a:pt x="3178346" y="3281045"/>
                </a:moveTo>
                <a:lnTo>
                  <a:pt x="3178346" y="3395980"/>
                </a:lnTo>
                <a:lnTo>
                  <a:pt x="3201835" y="3396298"/>
                </a:lnTo>
                <a:lnTo>
                  <a:pt x="3225959" y="3396615"/>
                </a:lnTo>
                <a:lnTo>
                  <a:pt x="3258970" y="3396298"/>
                </a:lnTo>
                <a:lnTo>
                  <a:pt x="3258970" y="3281363"/>
                </a:lnTo>
                <a:lnTo>
                  <a:pt x="3225641" y="3281680"/>
                </a:lnTo>
                <a:lnTo>
                  <a:pt x="3201835" y="3281363"/>
                </a:lnTo>
                <a:lnTo>
                  <a:pt x="3178346" y="3281045"/>
                </a:lnTo>
                <a:close/>
                <a:moveTo>
                  <a:pt x="2609850" y="3275012"/>
                </a:moveTo>
                <a:lnTo>
                  <a:pt x="2613342" y="3281059"/>
                </a:lnTo>
                <a:lnTo>
                  <a:pt x="2617468" y="3287107"/>
                </a:lnTo>
                <a:lnTo>
                  <a:pt x="2621594" y="3292836"/>
                </a:lnTo>
                <a:lnTo>
                  <a:pt x="2626038" y="3298883"/>
                </a:lnTo>
                <a:lnTo>
                  <a:pt x="2631117" y="3304294"/>
                </a:lnTo>
                <a:lnTo>
                  <a:pt x="2635878" y="3310023"/>
                </a:lnTo>
                <a:lnTo>
                  <a:pt x="2641274" y="3315433"/>
                </a:lnTo>
                <a:lnTo>
                  <a:pt x="2646988" y="3320844"/>
                </a:lnTo>
                <a:lnTo>
                  <a:pt x="2658732" y="3331347"/>
                </a:lnTo>
                <a:lnTo>
                  <a:pt x="2671746" y="3341532"/>
                </a:lnTo>
                <a:lnTo>
                  <a:pt x="2685712" y="3351080"/>
                </a:lnTo>
                <a:lnTo>
                  <a:pt x="2700631" y="3360629"/>
                </a:lnTo>
                <a:lnTo>
                  <a:pt x="2715867" y="3369540"/>
                </a:lnTo>
                <a:lnTo>
                  <a:pt x="2732372" y="3378452"/>
                </a:lnTo>
                <a:lnTo>
                  <a:pt x="2749830" y="3386727"/>
                </a:lnTo>
                <a:lnTo>
                  <a:pt x="2767923" y="3394684"/>
                </a:lnTo>
                <a:lnTo>
                  <a:pt x="2786650" y="3402004"/>
                </a:lnTo>
                <a:lnTo>
                  <a:pt x="2805695" y="3409325"/>
                </a:lnTo>
                <a:lnTo>
                  <a:pt x="2826009" y="3416327"/>
                </a:lnTo>
                <a:lnTo>
                  <a:pt x="2846959" y="3422692"/>
                </a:lnTo>
                <a:lnTo>
                  <a:pt x="2867591" y="3428421"/>
                </a:lnTo>
                <a:lnTo>
                  <a:pt x="2889492" y="3434469"/>
                </a:lnTo>
                <a:lnTo>
                  <a:pt x="2912029" y="3439561"/>
                </a:lnTo>
                <a:lnTo>
                  <a:pt x="2934248" y="3444654"/>
                </a:lnTo>
                <a:lnTo>
                  <a:pt x="2957102" y="3449109"/>
                </a:lnTo>
                <a:lnTo>
                  <a:pt x="2980908" y="3453565"/>
                </a:lnTo>
                <a:lnTo>
                  <a:pt x="3004396" y="3457066"/>
                </a:lnTo>
                <a:lnTo>
                  <a:pt x="3028203" y="3460567"/>
                </a:lnTo>
                <a:lnTo>
                  <a:pt x="3052644" y="3463432"/>
                </a:lnTo>
                <a:lnTo>
                  <a:pt x="3077084" y="3465978"/>
                </a:lnTo>
                <a:lnTo>
                  <a:pt x="3101525" y="3468206"/>
                </a:lnTo>
                <a:lnTo>
                  <a:pt x="3125966" y="3470116"/>
                </a:lnTo>
                <a:lnTo>
                  <a:pt x="3150725" y="3471389"/>
                </a:lnTo>
                <a:lnTo>
                  <a:pt x="3175800" y="3472344"/>
                </a:lnTo>
                <a:lnTo>
                  <a:pt x="3200559" y="3472980"/>
                </a:lnTo>
                <a:lnTo>
                  <a:pt x="3225317" y="3473298"/>
                </a:lnTo>
                <a:lnTo>
                  <a:pt x="3246266" y="3473298"/>
                </a:lnTo>
                <a:lnTo>
                  <a:pt x="3267216" y="3472344"/>
                </a:lnTo>
                <a:lnTo>
                  <a:pt x="3288165" y="3472025"/>
                </a:lnTo>
                <a:lnTo>
                  <a:pt x="3308797" y="3470752"/>
                </a:lnTo>
                <a:lnTo>
                  <a:pt x="3329429" y="3469797"/>
                </a:lnTo>
                <a:lnTo>
                  <a:pt x="3350378" y="3468206"/>
                </a:lnTo>
                <a:lnTo>
                  <a:pt x="3371010" y="3466615"/>
                </a:lnTo>
                <a:lnTo>
                  <a:pt x="3391325" y="3464068"/>
                </a:lnTo>
                <a:lnTo>
                  <a:pt x="3411957" y="3462159"/>
                </a:lnTo>
                <a:lnTo>
                  <a:pt x="3431954" y="3459294"/>
                </a:lnTo>
                <a:lnTo>
                  <a:pt x="3451951" y="3456748"/>
                </a:lnTo>
                <a:lnTo>
                  <a:pt x="3471948" y="3453565"/>
                </a:lnTo>
                <a:lnTo>
                  <a:pt x="3491628" y="3450064"/>
                </a:lnTo>
                <a:lnTo>
                  <a:pt x="3510990" y="3446245"/>
                </a:lnTo>
                <a:lnTo>
                  <a:pt x="3530035" y="3442107"/>
                </a:lnTo>
                <a:lnTo>
                  <a:pt x="3548763" y="3437970"/>
                </a:lnTo>
                <a:lnTo>
                  <a:pt x="3567173" y="3433196"/>
                </a:lnTo>
                <a:lnTo>
                  <a:pt x="3585265" y="3428421"/>
                </a:lnTo>
                <a:lnTo>
                  <a:pt x="3603041" y="3423329"/>
                </a:lnTo>
                <a:lnTo>
                  <a:pt x="3620498" y="3418237"/>
                </a:lnTo>
                <a:lnTo>
                  <a:pt x="3637004" y="3412826"/>
                </a:lnTo>
                <a:lnTo>
                  <a:pt x="3653510" y="3406779"/>
                </a:lnTo>
                <a:lnTo>
                  <a:pt x="3669698" y="3400731"/>
                </a:lnTo>
                <a:lnTo>
                  <a:pt x="3685251" y="3394048"/>
                </a:lnTo>
                <a:lnTo>
                  <a:pt x="3700170" y="3387682"/>
                </a:lnTo>
                <a:lnTo>
                  <a:pt x="3714770" y="3380680"/>
                </a:lnTo>
                <a:lnTo>
                  <a:pt x="3728419" y="3373678"/>
                </a:lnTo>
                <a:lnTo>
                  <a:pt x="3741751" y="3366039"/>
                </a:lnTo>
                <a:lnTo>
                  <a:pt x="3754765" y="3358719"/>
                </a:lnTo>
                <a:lnTo>
                  <a:pt x="3767144" y="3350762"/>
                </a:lnTo>
                <a:lnTo>
                  <a:pt x="3778571" y="3342487"/>
                </a:lnTo>
                <a:lnTo>
                  <a:pt x="3789363" y="3333575"/>
                </a:lnTo>
                <a:lnTo>
                  <a:pt x="3789363" y="3441471"/>
                </a:lnTo>
                <a:lnTo>
                  <a:pt x="3788728" y="3442107"/>
                </a:lnTo>
                <a:lnTo>
                  <a:pt x="3788411" y="3451019"/>
                </a:lnTo>
                <a:lnTo>
                  <a:pt x="3787776" y="3456748"/>
                </a:lnTo>
                <a:lnTo>
                  <a:pt x="3786506" y="3462159"/>
                </a:lnTo>
                <a:lnTo>
                  <a:pt x="3785237" y="3467569"/>
                </a:lnTo>
                <a:lnTo>
                  <a:pt x="3783332" y="3472980"/>
                </a:lnTo>
                <a:lnTo>
                  <a:pt x="3781428" y="3478391"/>
                </a:lnTo>
                <a:lnTo>
                  <a:pt x="3778571" y="3483801"/>
                </a:lnTo>
                <a:lnTo>
                  <a:pt x="3775714" y="3489212"/>
                </a:lnTo>
                <a:lnTo>
                  <a:pt x="3772540" y="3494305"/>
                </a:lnTo>
                <a:lnTo>
                  <a:pt x="3769048" y="3499715"/>
                </a:lnTo>
                <a:lnTo>
                  <a:pt x="3765557" y="3504808"/>
                </a:lnTo>
                <a:lnTo>
                  <a:pt x="3761113" y="3509900"/>
                </a:lnTo>
                <a:lnTo>
                  <a:pt x="3756987" y="3514674"/>
                </a:lnTo>
                <a:lnTo>
                  <a:pt x="3752226" y="3519767"/>
                </a:lnTo>
                <a:lnTo>
                  <a:pt x="3747147" y="3525177"/>
                </a:lnTo>
                <a:lnTo>
                  <a:pt x="3741433" y="3529633"/>
                </a:lnTo>
                <a:lnTo>
                  <a:pt x="3736037" y="3534407"/>
                </a:lnTo>
                <a:lnTo>
                  <a:pt x="3723658" y="3543956"/>
                </a:lnTo>
                <a:lnTo>
                  <a:pt x="3710327" y="3553504"/>
                </a:lnTo>
                <a:lnTo>
                  <a:pt x="3696043" y="3562097"/>
                </a:lnTo>
                <a:lnTo>
                  <a:pt x="3680490" y="3571009"/>
                </a:lnTo>
                <a:lnTo>
                  <a:pt x="3663667" y="3579603"/>
                </a:lnTo>
                <a:lnTo>
                  <a:pt x="3646526" y="3587560"/>
                </a:lnTo>
                <a:lnTo>
                  <a:pt x="3627799" y="3595516"/>
                </a:lnTo>
                <a:lnTo>
                  <a:pt x="3608754" y="3602837"/>
                </a:lnTo>
                <a:lnTo>
                  <a:pt x="3588122" y="3609521"/>
                </a:lnTo>
                <a:lnTo>
                  <a:pt x="3566855" y="3616523"/>
                </a:lnTo>
                <a:lnTo>
                  <a:pt x="3544636" y="3622570"/>
                </a:lnTo>
                <a:lnTo>
                  <a:pt x="3522417" y="3628935"/>
                </a:lnTo>
                <a:lnTo>
                  <a:pt x="3498611" y="3634664"/>
                </a:lnTo>
                <a:lnTo>
                  <a:pt x="3474170" y="3639757"/>
                </a:lnTo>
                <a:lnTo>
                  <a:pt x="3449412" y="3644213"/>
                </a:lnTo>
                <a:lnTo>
                  <a:pt x="3423701" y="3648350"/>
                </a:lnTo>
                <a:lnTo>
                  <a:pt x="3397356" y="3652488"/>
                </a:lnTo>
                <a:lnTo>
                  <a:pt x="3370376" y="3655671"/>
                </a:lnTo>
                <a:lnTo>
                  <a:pt x="3343395" y="3658853"/>
                </a:lnTo>
                <a:lnTo>
                  <a:pt x="3315146" y="3661081"/>
                </a:lnTo>
                <a:lnTo>
                  <a:pt x="3286896" y="3662673"/>
                </a:lnTo>
                <a:lnTo>
                  <a:pt x="3258011" y="3664264"/>
                </a:lnTo>
                <a:lnTo>
                  <a:pt x="3228491" y="3664901"/>
                </a:lnTo>
                <a:lnTo>
                  <a:pt x="3198972" y="3665537"/>
                </a:lnTo>
                <a:lnTo>
                  <a:pt x="3168500" y="3664901"/>
                </a:lnTo>
                <a:lnTo>
                  <a:pt x="3138663" y="3664264"/>
                </a:lnTo>
                <a:lnTo>
                  <a:pt x="3109143" y="3662673"/>
                </a:lnTo>
                <a:lnTo>
                  <a:pt x="3080259" y="3660763"/>
                </a:lnTo>
                <a:lnTo>
                  <a:pt x="3051374" y="3658217"/>
                </a:lnTo>
                <a:lnTo>
                  <a:pt x="3023441" y="3655034"/>
                </a:lnTo>
                <a:lnTo>
                  <a:pt x="2996144" y="3651533"/>
                </a:lnTo>
                <a:lnTo>
                  <a:pt x="2969481" y="3647714"/>
                </a:lnTo>
                <a:lnTo>
                  <a:pt x="2943453" y="3643258"/>
                </a:lnTo>
                <a:lnTo>
                  <a:pt x="2917742" y="3638165"/>
                </a:lnTo>
                <a:lnTo>
                  <a:pt x="2892984" y="3633073"/>
                </a:lnTo>
                <a:lnTo>
                  <a:pt x="2869178" y="3627026"/>
                </a:lnTo>
                <a:lnTo>
                  <a:pt x="2846007" y="3620660"/>
                </a:lnTo>
                <a:lnTo>
                  <a:pt x="2823470" y="3614295"/>
                </a:lnTo>
                <a:lnTo>
                  <a:pt x="2802203" y="3607293"/>
                </a:lnTo>
                <a:lnTo>
                  <a:pt x="2781889" y="3599654"/>
                </a:lnTo>
                <a:lnTo>
                  <a:pt x="2762527" y="3592334"/>
                </a:lnTo>
                <a:lnTo>
                  <a:pt x="2743799" y="3584059"/>
                </a:lnTo>
                <a:lnTo>
                  <a:pt x="2726024" y="3575783"/>
                </a:lnTo>
                <a:lnTo>
                  <a:pt x="2709518" y="3566872"/>
                </a:lnTo>
                <a:lnTo>
                  <a:pt x="2694600" y="3557960"/>
                </a:lnTo>
                <a:lnTo>
                  <a:pt x="2679999" y="3548412"/>
                </a:lnTo>
                <a:lnTo>
                  <a:pt x="2666985" y="3538863"/>
                </a:lnTo>
                <a:lnTo>
                  <a:pt x="2660954" y="3533771"/>
                </a:lnTo>
                <a:lnTo>
                  <a:pt x="2655240" y="3528997"/>
                </a:lnTo>
                <a:lnTo>
                  <a:pt x="2650162" y="3523904"/>
                </a:lnTo>
                <a:lnTo>
                  <a:pt x="2645083" y="3518812"/>
                </a:lnTo>
                <a:lnTo>
                  <a:pt x="2639687" y="3513719"/>
                </a:lnTo>
                <a:lnTo>
                  <a:pt x="2635561" y="3508309"/>
                </a:lnTo>
                <a:lnTo>
                  <a:pt x="2631434" y="3503216"/>
                </a:lnTo>
                <a:lnTo>
                  <a:pt x="2627625" y="3497806"/>
                </a:lnTo>
                <a:lnTo>
                  <a:pt x="2624134" y="3492713"/>
                </a:lnTo>
                <a:lnTo>
                  <a:pt x="2620960" y="3486984"/>
                </a:lnTo>
                <a:lnTo>
                  <a:pt x="2618103" y="3481574"/>
                </a:lnTo>
                <a:lnTo>
                  <a:pt x="2615881" y="3476163"/>
                </a:lnTo>
                <a:lnTo>
                  <a:pt x="2613659" y="3470434"/>
                </a:lnTo>
                <a:lnTo>
                  <a:pt x="2612072" y="3465023"/>
                </a:lnTo>
                <a:lnTo>
                  <a:pt x="2610485" y="3459294"/>
                </a:lnTo>
                <a:lnTo>
                  <a:pt x="2609850" y="3453565"/>
                </a:lnTo>
                <a:lnTo>
                  <a:pt x="2609215" y="3447836"/>
                </a:lnTo>
                <a:lnTo>
                  <a:pt x="2609215" y="3442107"/>
                </a:lnTo>
                <a:lnTo>
                  <a:pt x="2608580" y="3442426"/>
                </a:lnTo>
                <a:lnTo>
                  <a:pt x="2608580" y="3295700"/>
                </a:lnTo>
                <a:lnTo>
                  <a:pt x="2608263" y="3291881"/>
                </a:lnTo>
                <a:lnTo>
                  <a:pt x="2608580" y="3283287"/>
                </a:lnTo>
                <a:lnTo>
                  <a:pt x="2609850" y="3275012"/>
                </a:lnTo>
                <a:close/>
                <a:moveTo>
                  <a:pt x="1625482" y="3274222"/>
                </a:moveTo>
                <a:lnTo>
                  <a:pt x="1625482" y="3379536"/>
                </a:lnTo>
                <a:lnTo>
                  <a:pt x="1642935" y="3384612"/>
                </a:lnTo>
                <a:lnTo>
                  <a:pt x="1661021" y="3389370"/>
                </a:lnTo>
                <a:lnTo>
                  <a:pt x="1679425" y="3394128"/>
                </a:lnTo>
                <a:lnTo>
                  <a:pt x="1698464" y="3398252"/>
                </a:lnTo>
                <a:lnTo>
                  <a:pt x="1698464" y="3294206"/>
                </a:lnTo>
                <a:lnTo>
                  <a:pt x="1679425" y="3289448"/>
                </a:lnTo>
                <a:lnTo>
                  <a:pt x="1661021" y="3284690"/>
                </a:lnTo>
                <a:lnTo>
                  <a:pt x="1642935" y="3279932"/>
                </a:lnTo>
                <a:lnTo>
                  <a:pt x="1625482" y="3274222"/>
                </a:lnTo>
                <a:close/>
                <a:moveTo>
                  <a:pt x="3016148" y="3266758"/>
                </a:moveTo>
                <a:lnTo>
                  <a:pt x="3016148" y="3382010"/>
                </a:lnTo>
                <a:lnTo>
                  <a:pt x="3035827" y="3384868"/>
                </a:lnTo>
                <a:lnTo>
                  <a:pt x="3056142" y="3387090"/>
                </a:lnTo>
                <a:lnTo>
                  <a:pt x="3076456" y="3389630"/>
                </a:lnTo>
                <a:lnTo>
                  <a:pt x="3097406" y="3391535"/>
                </a:lnTo>
                <a:lnTo>
                  <a:pt x="3097406" y="3276283"/>
                </a:lnTo>
                <a:lnTo>
                  <a:pt x="3076456" y="3274378"/>
                </a:lnTo>
                <a:lnTo>
                  <a:pt x="3056142" y="3271838"/>
                </a:lnTo>
                <a:lnTo>
                  <a:pt x="3035827" y="3269615"/>
                </a:lnTo>
                <a:lnTo>
                  <a:pt x="3016148" y="3266758"/>
                </a:lnTo>
                <a:close/>
                <a:moveTo>
                  <a:pt x="2854584" y="3230245"/>
                </a:moveTo>
                <a:lnTo>
                  <a:pt x="2854584" y="3347403"/>
                </a:lnTo>
                <a:lnTo>
                  <a:pt x="2873946" y="3352800"/>
                </a:lnTo>
                <a:lnTo>
                  <a:pt x="2893626" y="3357880"/>
                </a:lnTo>
                <a:lnTo>
                  <a:pt x="2914258" y="3362960"/>
                </a:lnTo>
                <a:lnTo>
                  <a:pt x="2935524" y="3367723"/>
                </a:lnTo>
                <a:lnTo>
                  <a:pt x="2935524" y="3251835"/>
                </a:lnTo>
                <a:lnTo>
                  <a:pt x="2914258" y="3246755"/>
                </a:lnTo>
                <a:lnTo>
                  <a:pt x="2893626" y="3241675"/>
                </a:lnTo>
                <a:lnTo>
                  <a:pt x="2873946" y="3235960"/>
                </a:lnTo>
                <a:lnTo>
                  <a:pt x="2854584" y="3230245"/>
                </a:lnTo>
                <a:close/>
                <a:moveTo>
                  <a:pt x="1480154" y="3217441"/>
                </a:moveTo>
                <a:lnTo>
                  <a:pt x="1480154" y="3305626"/>
                </a:lnTo>
                <a:lnTo>
                  <a:pt x="1482375" y="3307847"/>
                </a:lnTo>
                <a:lnTo>
                  <a:pt x="1484914" y="3310701"/>
                </a:lnTo>
                <a:lnTo>
                  <a:pt x="1491895" y="3316411"/>
                </a:lnTo>
                <a:lnTo>
                  <a:pt x="1500145" y="3322755"/>
                </a:lnTo>
                <a:lnTo>
                  <a:pt x="1509664" y="3329100"/>
                </a:lnTo>
                <a:lnTo>
                  <a:pt x="1519818" y="3335444"/>
                </a:lnTo>
                <a:lnTo>
                  <a:pt x="1530924" y="3341788"/>
                </a:lnTo>
                <a:lnTo>
                  <a:pt x="1542030" y="3347498"/>
                </a:lnTo>
                <a:lnTo>
                  <a:pt x="1553136" y="3352891"/>
                </a:lnTo>
                <a:lnTo>
                  <a:pt x="1553136" y="3255189"/>
                </a:lnTo>
                <a:lnTo>
                  <a:pt x="1539174" y="3249797"/>
                </a:lnTo>
                <a:lnTo>
                  <a:pt x="1527116" y="3244721"/>
                </a:lnTo>
                <a:lnTo>
                  <a:pt x="1516010" y="3239646"/>
                </a:lnTo>
                <a:lnTo>
                  <a:pt x="1506174" y="3234888"/>
                </a:lnTo>
                <a:lnTo>
                  <a:pt x="1497924" y="3230130"/>
                </a:lnTo>
                <a:lnTo>
                  <a:pt x="1490626" y="3226006"/>
                </a:lnTo>
                <a:lnTo>
                  <a:pt x="1484914" y="3221565"/>
                </a:lnTo>
                <a:lnTo>
                  <a:pt x="1480154" y="3217441"/>
                </a:lnTo>
                <a:close/>
                <a:moveTo>
                  <a:pt x="2426374" y="3213000"/>
                </a:moveTo>
                <a:lnTo>
                  <a:pt x="2420662" y="3217124"/>
                </a:lnTo>
                <a:lnTo>
                  <a:pt x="2413999" y="3221565"/>
                </a:lnTo>
                <a:lnTo>
                  <a:pt x="2406701" y="3226323"/>
                </a:lnTo>
                <a:lnTo>
                  <a:pt x="2399720" y="3230130"/>
                </a:lnTo>
                <a:lnTo>
                  <a:pt x="2392739" y="3234253"/>
                </a:lnTo>
                <a:lnTo>
                  <a:pt x="2385124" y="3237743"/>
                </a:lnTo>
                <a:lnTo>
                  <a:pt x="2378460" y="3240915"/>
                </a:lnTo>
                <a:lnTo>
                  <a:pt x="2371797" y="3243135"/>
                </a:lnTo>
                <a:lnTo>
                  <a:pt x="2371797" y="3350353"/>
                </a:lnTo>
                <a:lnTo>
                  <a:pt x="2379729" y="3346864"/>
                </a:lnTo>
                <a:lnTo>
                  <a:pt x="2387028" y="3342423"/>
                </a:lnTo>
                <a:lnTo>
                  <a:pt x="2394643" y="3338299"/>
                </a:lnTo>
                <a:lnTo>
                  <a:pt x="2401941" y="3333541"/>
                </a:lnTo>
                <a:lnTo>
                  <a:pt x="2409239" y="3328782"/>
                </a:lnTo>
                <a:lnTo>
                  <a:pt x="2415585" y="3324024"/>
                </a:lnTo>
                <a:lnTo>
                  <a:pt x="2421297" y="3319266"/>
                </a:lnTo>
                <a:lnTo>
                  <a:pt x="2426374" y="3314508"/>
                </a:lnTo>
                <a:lnTo>
                  <a:pt x="2426374" y="3213000"/>
                </a:lnTo>
                <a:close/>
                <a:moveTo>
                  <a:pt x="2692385" y="3167062"/>
                </a:moveTo>
                <a:lnTo>
                  <a:pt x="2692385" y="3264535"/>
                </a:lnTo>
                <a:lnTo>
                  <a:pt x="2695241" y="3267393"/>
                </a:lnTo>
                <a:lnTo>
                  <a:pt x="2698098" y="3270250"/>
                </a:lnTo>
                <a:lnTo>
                  <a:pt x="2705399" y="3276600"/>
                </a:lnTo>
                <a:lnTo>
                  <a:pt x="2714921" y="3283903"/>
                </a:lnTo>
                <a:lnTo>
                  <a:pt x="2725078" y="3290888"/>
                </a:lnTo>
                <a:lnTo>
                  <a:pt x="2737140" y="3297873"/>
                </a:lnTo>
                <a:lnTo>
                  <a:pt x="2748884" y="3305175"/>
                </a:lnTo>
                <a:lnTo>
                  <a:pt x="2761581" y="3311525"/>
                </a:lnTo>
                <a:lnTo>
                  <a:pt x="2773325" y="3317240"/>
                </a:lnTo>
                <a:lnTo>
                  <a:pt x="2773325" y="3208337"/>
                </a:lnTo>
                <a:lnTo>
                  <a:pt x="2758407" y="3202940"/>
                </a:lnTo>
                <a:lnTo>
                  <a:pt x="2744441" y="3196907"/>
                </a:lnTo>
                <a:lnTo>
                  <a:pt x="2732379" y="3191510"/>
                </a:lnTo>
                <a:lnTo>
                  <a:pt x="2721269" y="3186430"/>
                </a:lnTo>
                <a:lnTo>
                  <a:pt x="2712064" y="3180715"/>
                </a:lnTo>
                <a:lnTo>
                  <a:pt x="2704446" y="3176270"/>
                </a:lnTo>
                <a:lnTo>
                  <a:pt x="2697781" y="3171507"/>
                </a:lnTo>
                <a:lnTo>
                  <a:pt x="2692385" y="3167062"/>
                </a:lnTo>
                <a:close/>
                <a:moveTo>
                  <a:pt x="3744614" y="3161665"/>
                </a:moveTo>
                <a:lnTo>
                  <a:pt x="3737949" y="3166745"/>
                </a:lnTo>
                <a:lnTo>
                  <a:pt x="3730648" y="3171507"/>
                </a:lnTo>
                <a:lnTo>
                  <a:pt x="3722713" y="3176587"/>
                </a:lnTo>
                <a:lnTo>
                  <a:pt x="3715095" y="3180715"/>
                </a:lnTo>
                <a:lnTo>
                  <a:pt x="3706524" y="3185160"/>
                </a:lnTo>
                <a:lnTo>
                  <a:pt x="3698907" y="3189287"/>
                </a:lnTo>
                <a:lnTo>
                  <a:pt x="3691289" y="3192780"/>
                </a:lnTo>
                <a:lnTo>
                  <a:pt x="3683671" y="3195320"/>
                </a:lnTo>
                <a:lnTo>
                  <a:pt x="3683671" y="3315018"/>
                </a:lnTo>
                <a:lnTo>
                  <a:pt x="3692558" y="3310573"/>
                </a:lnTo>
                <a:lnTo>
                  <a:pt x="3701128" y="3305810"/>
                </a:lnTo>
                <a:lnTo>
                  <a:pt x="3709381" y="3301048"/>
                </a:lnTo>
                <a:lnTo>
                  <a:pt x="3717634" y="3295968"/>
                </a:lnTo>
                <a:lnTo>
                  <a:pt x="3725252" y="3290570"/>
                </a:lnTo>
                <a:lnTo>
                  <a:pt x="3732235" y="3285490"/>
                </a:lnTo>
                <a:lnTo>
                  <a:pt x="3738901" y="3279775"/>
                </a:lnTo>
                <a:lnTo>
                  <a:pt x="3744614" y="3275013"/>
                </a:lnTo>
                <a:lnTo>
                  <a:pt x="3744614" y="3161665"/>
                </a:lnTo>
                <a:close/>
                <a:moveTo>
                  <a:pt x="771525" y="3136900"/>
                </a:moveTo>
                <a:lnTo>
                  <a:pt x="805634" y="3143476"/>
                </a:lnTo>
                <a:lnTo>
                  <a:pt x="812009" y="3145042"/>
                </a:lnTo>
                <a:lnTo>
                  <a:pt x="818066" y="3146921"/>
                </a:lnTo>
                <a:lnTo>
                  <a:pt x="823167" y="3148486"/>
                </a:lnTo>
                <a:lnTo>
                  <a:pt x="827311" y="3150365"/>
                </a:lnTo>
                <a:lnTo>
                  <a:pt x="831455" y="3152557"/>
                </a:lnTo>
                <a:lnTo>
                  <a:pt x="835280" y="3155062"/>
                </a:lnTo>
                <a:lnTo>
                  <a:pt x="842612" y="3160072"/>
                </a:lnTo>
                <a:lnTo>
                  <a:pt x="845162" y="3162890"/>
                </a:lnTo>
                <a:lnTo>
                  <a:pt x="847075" y="3165082"/>
                </a:lnTo>
                <a:lnTo>
                  <a:pt x="848669" y="3167587"/>
                </a:lnTo>
                <a:lnTo>
                  <a:pt x="849944" y="3170092"/>
                </a:lnTo>
                <a:lnTo>
                  <a:pt x="850900" y="3172597"/>
                </a:lnTo>
                <a:lnTo>
                  <a:pt x="850900" y="3175416"/>
                </a:lnTo>
                <a:lnTo>
                  <a:pt x="850262" y="3177608"/>
                </a:lnTo>
                <a:lnTo>
                  <a:pt x="849625" y="3180426"/>
                </a:lnTo>
                <a:lnTo>
                  <a:pt x="848031" y="3182618"/>
                </a:lnTo>
                <a:lnTo>
                  <a:pt x="846437" y="3185123"/>
                </a:lnTo>
                <a:lnTo>
                  <a:pt x="844206" y="3187315"/>
                </a:lnTo>
                <a:lnTo>
                  <a:pt x="841656" y="3189820"/>
                </a:lnTo>
                <a:lnTo>
                  <a:pt x="838468" y="3191699"/>
                </a:lnTo>
                <a:lnTo>
                  <a:pt x="834961" y="3193577"/>
                </a:lnTo>
                <a:lnTo>
                  <a:pt x="831136" y="3195143"/>
                </a:lnTo>
                <a:lnTo>
                  <a:pt x="826992" y="3197022"/>
                </a:lnTo>
                <a:lnTo>
                  <a:pt x="820935" y="3198587"/>
                </a:lnTo>
                <a:lnTo>
                  <a:pt x="815197" y="3200153"/>
                </a:lnTo>
                <a:lnTo>
                  <a:pt x="808503" y="3201719"/>
                </a:lnTo>
                <a:lnTo>
                  <a:pt x="801171" y="3202971"/>
                </a:lnTo>
                <a:lnTo>
                  <a:pt x="787145" y="3204537"/>
                </a:lnTo>
                <a:lnTo>
                  <a:pt x="771525" y="3205163"/>
                </a:lnTo>
                <a:lnTo>
                  <a:pt x="771525" y="3136900"/>
                </a:lnTo>
                <a:close/>
                <a:moveTo>
                  <a:pt x="200025" y="3117850"/>
                </a:moveTo>
                <a:lnTo>
                  <a:pt x="200343" y="3123582"/>
                </a:lnTo>
                <a:lnTo>
                  <a:pt x="201296" y="3129631"/>
                </a:lnTo>
                <a:lnTo>
                  <a:pt x="202567" y="3135044"/>
                </a:lnTo>
                <a:lnTo>
                  <a:pt x="204155" y="3141094"/>
                </a:lnTo>
                <a:lnTo>
                  <a:pt x="206061" y="3146507"/>
                </a:lnTo>
                <a:lnTo>
                  <a:pt x="208285" y="3152238"/>
                </a:lnTo>
                <a:lnTo>
                  <a:pt x="211144" y="3157651"/>
                </a:lnTo>
                <a:lnTo>
                  <a:pt x="214321" y="3163064"/>
                </a:lnTo>
                <a:lnTo>
                  <a:pt x="217816" y="3168795"/>
                </a:lnTo>
                <a:lnTo>
                  <a:pt x="221310" y="3173890"/>
                </a:lnTo>
                <a:lnTo>
                  <a:pt x="225758" y="3179303"/>
                </a:lnTo>
                <a:lnTo>
                  <a:pt x="230206" y="3184715"/>
                </a:lnTo>
                <a:lnTo>
                  <a:pt x="235289" y="3189810"/>
                </a:lnTo>
                <a:lnTo>
                  <a:pt x="240372" y="3194904"/>
                </a:lnTo>
                <a:lnTo>
                  <a:pt x="245773" y="3199999"/>
                </a:lnTo>
                <a:lnTo>
                  <a:pt x="251809" y="3205093"/>
                </a:lnTo>
                <a:lnTo>
                  <a:pt x="251809" y="3304436"/>
                </a:lnTo>
                <a:lnTo>
                  <a:pt x="254032" y="3306983"/>
                </a:lnTo>
                <a:lnTo>
                  <a:pt x="256574" y="3309531"/>
                </a:lnTo>
                <a:lnTo>
                  <a:pt x="263563" y="3315580"/>
                </a:lnTo>
                <a:lnTo>
                  <a:pt x="271823" y="3321948"/>
                </a:lnTo>
                <a:lnTo>
                  <a:pt x="281354" y="3328317"/>
                </a:lnTo>
                <a:lnTo>
                  <a:pt x="291520" y="3335003"/>
                </a:lnTo>
                <a:lnTo>
                  <a:pt x="302639" y="3340734"/>
                </a:lnTo>
                <a:lnTo>
                  <a:pt x="313758" y="3346784"/>
                </a:lnTo>
                <a:lnTo>
                  <a:pt x="324877" y="3351879"/>
                </a:lnTo>
                <a:lnTo>
                  <a:pt x="324877" y="3249352"/>
                </a:lnTo>
                <a:lnTo>
                  <a:pt x="341715" y="3256994"/>
                </a:lnTo>
                <a:lnTo>
                  <a:pt x="359505" y="3263999"/>
                </a:lnTo>
                <a:lnTo>
                  <a:pt x="377931" y="3270685"/>
                </a:lnTo>
                <a:lnTo>
                  <a:pt x="397311" y="3277053"/>
                </a:lnTo>
                <a:lnTo>
                  <a:pt x="397311" y="3378943"/>
                </a:lnTo>
                <a:lnTo>
                  <a:pt x="414783" y="3384038"/>
                </a:lnTo>
                <a:lnTo>
                  <a:pt x="432892" y="3388814"/>
                </a:lnTo>
                <a:lnTo>
                  <a:pt x="451318" y="3393590"/>
                </a:lnTo>
                <a:lnTo>
                  <a:pt x="470379" y="3397729"/>
                </a:lnTo>
                <a:lnTo>
                  <a:pt x="470379" y="3296476"/>
                </a:lnTo>
                <a:lnTo>
                  <a:pt x="488170" y="3300615"/>
                </a:lnTo>
                <a:lnTo>
                  <a:pt x="506278" y="3303799"/>
                </a:lnTo>
                <a:lnTo>
                  <a:pt x="524386" y="3306983"/>
                </a:lnTo>
                <a:lnTo>
                  <a:pt x="543448" y="3309849"/>
                </a:lnTo>
                <a:lnTo>
                  <a:pt x="543448" y="3410465"/>
                </a:lnTo>
                <a:lnTo>
                  <a:pt x="561238" y="3412694"/>
                </a:lnTo>
                <a:lnTo>
                  <a:pt x="579347" y="3415241"/>
                </a:lnTo>
                <a:lnTo>
                  <a:pt x="597455" y="3417152"/>
                </a:lnTo>
                <a:lnTo>
                  <a:pt x="615881" y="3418744"/>
                </a:lnTo>
                <a:lnTo>
                  <a:pt x="615881" y="3318446"/>
                </a:lnTo>
                <a:lnTo>
                  <a:pt x="634307" y="3320038"/>
                </a:lnTo>
                <a:lnTo>
                  <a:pt x="652415" y="3320993"/>
                </a:lnTo>
                <a:lnTo>
                  <a:pt x="670524" y="3321948"/>
                </a:lnTo>
                <a:lnTo>
                  <a:pt x="688950" y="3322585"/>
                </a:lnTo>
                <a:lnTo>
                  <a:pt x="688950" y="3422883"/>
                </a:lnTo>
                <a:lnTo>
                  <a:pt x="710235" y="3423520"/>
                </a:lnTo>
                <a:lnTo>
                  <a:pt x="732155" y="3423520"/>
                </a:lnTo>
                <a:lnTo>
                  <a:pt x="762018" y="3423201"/>
                </a:lnTo>
                <a:lnTo>
                  <a:pt x="762018" y="3322904"/>
                </a:lnTo>
                <a:lnTo>
                  <a:pt x="790928" y="3321948"/>
                </a:lnTo>
                <a:lnTo>
                  <a:pt x="818884" y="3320675"/>
                </a:lnTo>
                <a:lnTo>
                  <a:pt x="846524" y="3318446"/>
                </a:lnTo>
                <a:lnTo>
                  <a:pt x="873845" y="3315899"/>
                </a:lnTo>
                <a:lnTo>
                  <a:pt x="900531" y="3312715"/>
                </a:lnTo>
                <a:lnTo>
                  <a:pt x="926581" y="3309212"/>
                </a:lnTo>
                <a:lnTo>
                  <a:pt x="951996" y="3304755"/>
                </a:lnTo>
                <a:lnTo>
                  <a:pt x="976776" y="3299978"/>
                </a:lnTo>
                <a:lnTo>
                  <a:pt x="1000921" y="3294884"/>
                </a:lnTo>
                <a:lnTo>
                  <a:pt x="1023794" y="3289471"/>
                </a:lnTo>
                <a:lnTo>
                  <a:pt x="1046350" y="3283421"/>
                </a:lnTo>
                <a:lnTo>
                  <a:pt x="1067953" y="3277053"/>
                </a:lnTo>
                <a:lnTo>
                  <a:pt x="1088285" y="3270048"/>
                </a:lnTo>
                <a:lnTo>
                  <a:pt x="1108300" y="3263043"/>
                </a:lnTo>
                <a:lnTo>
                  <a:pt x="1126726" y="3255083"/>
                </a:lnTo>
                <a:lnTo>
                  <a:pt x="1144516" y="3247123"/>
                </a:lnTo>
                <a:lnTo>
                  <a:pt x="1144516" y="3349968"/>
                </a:lnTo>
                <a:lnTo>
                  <a:pt x="1152459" y="3346147"/>
                </a:lnTo>
                <a:lnTo>
                  <a:pt x="1159766" y="3342008"/>
                </a:lnTo>
                <a:lnTo>
                  <a:pt x="1167390" y="3337232"/>
                </a:lnTo>
                <a:lnTo>
                  <a:pt x="1175015" y="3332456"/>
                </a:lnTo>
                <a:lnTo>
                  <a:pt x="1182004" y="3327680"/>
                </a:lnTo>
                <a:lnTo>
                  <a:pt x="1188358" y="3322904"/>
                </a:lnTo>
                <a:lnTo>
                  <a:pt x="1194076" y="3318446"/>
                </a:lnTo>
                <a:lnTo>
                  <a:pt x="1199477" y="3313988"/>
                </a:lnTo>
                <a:lnTo>
                  <a:pt x="1199477" y="3215601"/>
                </a:lnTo>
                <a:lnTo>
                  <a:pt x="1206784" y="3209870"/>
                </a:lnTo>
                <a:lnTo>
                  <a:pt x="1213455" y="3204457"/>
                </a:lnTo>
                <a:lnTo>
                  <a:pt x="1220126" y="3198725"/>
                </a:lnTo>
                <a:lnTo>
                  <a:pt x="1226163" y="3192994"/>
                </a:lnTo>
                <a:lnTo>
                  <a:pt x="1232199" y="3186944"/>
                </a:lnTo>
                <a:lnTo>
                  <a:pt x="1237282" y="3181531"/>
                </a:lnTo>
                <a:lnTo>
                  <a:pt x="1242047" y="3175163"/>
                </a:lnTo>
                <a:lnTo>
                  <a:pt x="1246177" y="3169114"/>
                </a:lnTo>
                <a:lnTo>
                  <a:pt x="1250307" y="3162745"/>
                </a:lnTo>
                <a:lnTo>
                  <a:pt x="1253802" y="3157014"/>
                </a:lnTo>
                <a:lnTo>
                  <a:pt x="1256661" y="3150646"/>
                </a:lnTo>
                <a:lnTo>
                  <a:pt x="1258885" y="3144278"/>
                </a:lnTo>
                <a:lnTo>
                  <a:pt x="1260791" y="3137910"/>
                </a:lnTo>
                <a:lnTo>
                  <a:pt x="1262379" y="3131223"/>
                </a:lnTo>
                <a:lnTo>
                  <a:pt x="1263332" y="3124855"/>
                </a:lnTo>
                <a:lnTo>
                  <a:pt x="1263650" y="3118169"/>
                </a:lnTo>
                <a:lnTo>
                  <a:pt x="1263650" y="3251581"/>
                </a:lnTo>
                <a:lnTo>
                  <a:pt x="1263332" y="3251899"/>
                </a:lnTo>
                <a:lnTo>
                  <a:pt x="1263332" y="3255720"/>
                </a:lnTo>
                <a:lnTo>
                  <a:pt x="1263015" y="3259859"/>
                </a:lnTo>
                <a:lnTo>
                  <a:pt x="1262379" y="3264635"/>
                </a:lnTo>
                <a:lnTo>
                  <a:pt x="1261426" y="3269730"/>
                </a:lnTo>
                <a:lnTo>
                  <a:pt x="1260155" y="3274506"/>
                </a:lnTo>
                <a:lnTo>
                  <a:pt x="1258567" y="3279600"/>
                </a:lnTo>
                <a:lnTo>
                  <a:pt x="1256661" y="3284377"/>
                </a:lnTo>
                <a:lnTo>
                  <a:pt x="1254119" y="3289153"/>
                </a:lnTo>
                <a:lnTo>
                  <a:pt x="1251896" y="3294247"/>
                </a:lnTo>
                <a:lnTo>
                  <a:pt x="1248719" y="3299023"/>
                </a:lnTo>
                <a:lnTo>
                  <a:pt x="1245542" y="3303162"/>
                </a:lnTo>
                <a:lnTo>
                  <a:pt x="1242365" y="3307939"/>
                </a:lnTo>
                <a:lnTo>
                  <a:pt x="1238552" y="3312715"/>
                </a:lnTo>
                <a:lnTo>
                  <a:pt x="1234423" y="3317172"/>
                </a:lnTo>
                <a:lnTo>
                  <a:pt x="1225845" y="3326088"/>
                </a:lnTo>
                <a:lnTo>
                  <a:pt x="1215997" y="3335003"/>
                </a:lnTo>
                <a:lnTo>
                  <a:pt x="1204877" y="3343600"/>
                </a:lnTo>
                <a:lnTo>
                  <a:pt x="1192488" y="3351879"/>
                </a:lnTo>
                <a:lnTo>
                  <a:pt x="1179462" y="3360157"/>
                </a:lnTo>
                <a:lnTo>
                  <a:pt x="1165802" y="3367799"/>
                </a:lnTo>
                <a:lnTo>
                  <a:pt x="1150870" y="3375122"/>
                </a:lnTo>
                <a:lnTo>
                  <a:pt x="1134986" y="3382764"/>
                </a:lnTo>
                <a:lnTo>
                  <a:pt x="1118466" y="3389769"/>
                </a:lnTo>
                <a:lnTo>
                  <a:pt x="1100993" y="3396137"/>
                </a:lnTo>
                <a:lnTo>
                  <a:pt x="1082567" y="3402824"/>
                </a:lnTo>
                <a:lnTo>
                  <a:pt x="1063506" y="3408873"/>
                </a:lnTo>
                <a:lnTo>
                  <a:pt x="1043491" y="3414286"/>
                </a:lnTo>
                <a:lnTo>
                  <a:pt x="1022841" y="3420017"/>
                </a:lnTo>
                <a:lnTo>
                  <a:pt x="1001874" y="3424794"/>
                </a:lnTo>
                <a:lnTo>
                  <a:pt x="979953" y="3429570"/>
                </a:lnTo>
                <a:lnTo>
                  <a:pt x="957397" y="3433709"/>
                </a:lnTo>
                <a:lnTo>
                  <a:pt x="934524" y="3437848"/>
                </a:lnTo>
                <a:lnTo>
                  <a:pt x="910697" y="3441032"/>
                </a:lnTo>
                <a:lnTo>
                  <a:pt x="886235" y="3444216"/>
                </a:lnTo>
                <a:lnTo>
                  <a:pt x="861773" y="3446764"/>
                </a:lnTo>
                <a:lnTo>
                  <a:pt x="836675" y="3448992"/>
                </a:lnTo>
                <a:lnTo>
                  <a:pt x="810942" y="3450584"/>
                </a:lnTo>
                <a:lnTo>
                  <a:pt x="784892" y="3451540"/>
                </a:lnTo>
                <a:lnTo>
                  <a:pt x="758841" y="3452495"/>
                </a:lnTo>
                <a:lnTo>
                  <a:pt x="732155" y="3452813"/>
                </a:lnTo>
                <a:lnTo>
                  <a:pt x="704834" y="3452495"/>
                </a:lnTo>
                <a:lnTo>
                  <a:pt x="677513" y="3451540"/>
                </a:lnTo>
                <a:lnTo>
                  <a:pt x="651145" y="3450584"/>
                </a:lnTo>
                <a:lnTo>
                  <a:pt x="625094" y="3448356"/>
                </a:lnTo>
                <a:lnTo>
                  <a:pt x="599361" y="3446445"/>
                </a:lnTo>
                <a:lnTo>
                  <a:pt x="574264" y="3443579"/>
                </a:lnTo>
                <a:lnTo>
                  <a:pt x="549484" y="3440395"/>
                </a:lnTo>
                <a:lnTo>
                  <a:pt x="525339" y="3436893"/>
                </a:lnTo>
                <a:lnTo>
                  <a:pt x="501513" y="3433072"/>
                </a:lnTo>
                <a:lnTo>
                  <a:pt x="478639" y="3428296"/>
                </a:lnTo>
                <a:lnTo>
                  <a:pt x="456718" y="3423520"/>
                </a:lnTo>
                <a:lnTo>
                  <a:pt x="434798" y="3418425"/>
                </a:lnTo>
                <a:lnTo>
                  <a:pt x="413830" y="3412694"/>
                </a:lnTo>
                <a:lnTo>
                  <a:pt x="394134" y="3406963"/>
                </a:lnTo>
                <a:lnTo>
                  <a:pt x="374755" y="3400595"/>
                </a:lnTo>
                <a:lnTo>
                  <a:pt x="356329" y="3393908"/>
                </a:lnTo>
                <a:lnTo>
                  <a:pt x="338538" y="3386585"/>
                </a:lnTo>
                <a:lnTo>
                  <a:pt x="322018" y="3379580"/>
                </a:lnTo>
                <a:lnTo>
                  <a:pt x="306134" y="3372257"/>
                </a:lnTo>
                <a:lnTo>
                  <a:pt x="291520" y="3364296"/>
                </a:lnTo>
                <a:lnTo>
                  <a:pt x="277542" y="3356018"/>
                </a:lnTo>
                <a:lnTo>
                  <a:pt x="264834" y="3347421"/>
                </a:lnTo>
                <a:lnTo>
                  <a:pt x="253079" y="3338824"/>
                </a:lnTo>
                <a:lnTo>
                  <a:pt x="242278" y="3330227"/>
                </a:lnTo>
                <a:lnTo>
                  <a:pt x="237513" y="3325451"/>
                </a:lnTo>
                <a:lnTo>
                  <a:pt x="232747" y="3320675"/>
                </a:lnTo>
                <a:lnTo>
                  <a:pt x="228617" y="3316217"/>
                </a:lnTo>
                <a:lnTo>
                  <a:pt x="224487" y="3311441"/>
                </a:lnTo>
                <a:lnTo>
                  <a:pt x="220993" y="3306983"/>
                </a:lnTo>
                <a:lnTo>
                  <a:pt x="217498" y="3302207"/>
                </a:lnTo>
                <a:lnTo>
                  <a:pt x="214321" y="3297431"/>
                </a:lnTo>
                <a:lnTo>
                  <a:pt x="211462" y="3292337"/>
                </a:lnTo>
                <a:lnTo>
                  <a:pt x="208921" y="3287561"/>
                </a:lnTo>
                <a:lnTo>
                  <a:pt x="206697" y="3282148"/>
                </a:lnTo>
                <a:lnTo>
                  <a:pt x="204791" y="3277690"/>
                </a:lnTo>
                <a:lnTo>
                  <a:pt x="203202" y="3272277"/>
                </a:lnTo>
                <a:lnTo>
                  <a:pt x="201931" y="3267183"/>
                </a:lnTo>
                <a:lnTo>
                  <a:pt x="201296" y="3262088"/>
                </a:lnTo>
                <a:lnTo>
                  <a:pt x="200978" y="3256994"/>
                </a:lnTo>
                <a:lnTo>
                  <a:pt x="200343" y="3251899"/>
                </a:lnTo>
                <a:lnTo>
                  <a:pt x="200025" y="3251899"/>
                </a:lnTo>
                <a:lnTo>
                  <a:pt x="200025" y="3117850"/>
                </a:lnTo>
                <a:close/>
                <a:moveTo>
                  <a:pt x="1263332" y="3111818"/>
                </a:moveTo>
                <a:lnTo>
                  <a:pt x="1263650" y="3117533"/>
                </a:lnTo>
                <a:lnTo>
                  <a:pt x="1263332" y="3119438"/>
                </a:lnTo>
                <a:lnTo>
                  <a:pt x="1263332" y="3116263"/>
                </a:lnTo>
                <a:lnTo>
                  <a:pt x="1263332" y="3111818"/>
                </a:lnTo>
                <a:close/>
                <a:moveTo>
                  <a:pt x="1263253" y="3110548"/>
                </a:moveTo>
                <a:lnTo>
                  <a:pt x="1263332" y="3111183"/>
                </a:lnTo>
                <a:lnTo>
                  <a:pt x="1263332" y="3111818"/>
                </a:lnTo>
                <a:lnTo>
                  <a:pt x="1263253" y="3110548"/>
                </a:lnTo>
                <a:close/>
                <a:moveTo>
                  <a:pt x="1892592" y="3107220"/>
                </a:moveTo>
                <a:lnTo>
                  <a:pt x="1892592" y="3210034"/>
                </a:lnTo>
                <a:lnTo>
                  <a:pt x="1913877" y="3210983"/>
                </a:lnTo>
                <a:lnTo>
                  <a:pt x="1935480" y="3210983"/>
                </a:lnTo>
                <a:lnTo>
                  <a:pt x="1965343" y="3210667"/>
                </a:lnTo>
                <a:lnTo>
                  <a:pt x="1965343" y="3107537"/>
                </a:lnTo>
                <a:lnTo>
                  <a:pt x="1935480" y="3107853"/>
                </a:lnTo>
                <a:lnTo>
                  <a:pt x="1913877" y="3107853"/>
                </a:lnTo>
                <a:lnTo>
                  <a:pt x="1892592" y="3107220"/>
                </a:lnTo>
                <a:close/>
                <a:moveTo>
                  <a:pt x="200819" y="3107046"/>
                </a:moveTo>
                <a:lnTo>
                  <a:pt x="200378" y="3110133"/>
                </a:lnTo>
                <a:lnTo>
                  <a:pt x="200025" y="3115072"/>
                </a:lnTo>
                <a:lnTo>
                  <a:pt x="200025" y="3110751"/>
                </a:lnTo>
                <a:lnTo>
                  <a:pt x="200819" y="3107046"/>
                </a:lnTo>
                <a:close/>
                <a:moveTo>
                  <a:pt x="2489519" y="3103562"/>
                </a:moveTo>
                <a:lnTo>
                  <a:pt x="2490471" y="3109906"/>
                </a:lnTo>
                <a:lnTo>
                  <a:pt x="2490788" y="3116568"/>
                </a:lnTo>
                <a:lnTo>
                  <a:pt x="2490788" y="3252652"/>
                </a:lnTo>
                <a:lnTo>
                  <a:pt x="2490471" y="3252969"/>
                </a:lnTo>
                <a:lnTo>
                  <a:pt x="2489836" y="3260899"/>
                </a:lnTo>
                <a:lnTo>
                  <a:pt x="2489519" y="3265657"/>
                </a:lnTo>
                <a:lnTo>
                  <a:pt x="2488250" y="3270733"/>
                </a:lnTo>
                <a:lnTo>
                  <a:pt x="2487298" y="3275491"/>
                </a:lnTo>
                <a:lnTo>
                  <a:pt x="2485711" y="3280566"/>
                </a:lnTo>
                <a:lnTo>
                  <a:pt x="2483490" y="3285325"/>
                </a:lnTo>
                <a:lnTo>
                  <a:pt x="2481269" y="3290083"/>
                </a:lnTo>
                <a:lnTo>
                  <a:pt x="2479048" y="3294841"/>
                </a:lnTo>
                <a:lnTo>
                  <a:pt x="2475874" y="3299599"/>
                </a:lnTo>
                <a:lnTo>
                  <a:pt x="2472701" y="3304357"/>
                </a:lnTo>
                <a:lnTo>
                  <a:pt x="2469528" y="3309115"/>
                </a:lnTo>
                <a:lnTo>
                  <a:pt x="2465403" y="3313874"/>
                </a:lnTo>
                <a:lnTo>
                  <a:pt x="2461595" y="3317997"/>
                </a:lnTo>
                <a:lnTo>
                  <a:pt x="2453028" y="3327196"/>
                </a:lnTo>
                <a:lnTo>
                  <a:pt x="2443191" y="3335761"/>
                </a:lnTo>
                <a:lnTo>
                  <a:pt x="2432086" y="3344643"/>
                </a:lnTo>
                <a:lnTo>
                  <a:pt x="2419710" y="3352891"/>
                </a:lnTo>
                <a:lnTo>
                  <a:pt x="2406701" y="3360504"/>
                </a:lnTo>
                <a:lnTo>
                  <a:pt x="2393056" y="3368434"/>
                </a:lnTo>
                <a:lnTo>
                  <a:pt x="2378143" y="3376047"/>
                </a:lnTo>
                <a:lnTo>
                  <a:pt x="2362277" y="3383660"/>
                </a:lnTo>
                <a:lnTo>
                  <a:pt x="2345777" y="3390322"/>
                </a:lnTo>
                <a:lnTo>
                  <a:pt x="2328325" y="3396983"/>
                </a:lnTo>
                <a:lnTo>
                  <a:pt x="2309921" y="3403327"/>
                </a:lnTo>
                <a:lnTo>
                  <a:pt x="2290882" y="3409671"/>
                </a:lnTo>
                <a:lnTo>
                  <a:pt x="2270892" y="3415064"/>
                </a:lnTo>
                <a:lnTo>
                  <a:pt x="2250267" y="3420139"/>
                </a:lnTo>
                <a:lnTo>
                  <a:pt x="2229324" y="3425215"/>
                </a:lnTo>
                <a:lnTo>
                  <a:pt x="2207430" y="3429973"/>
                </a:lnTo>
                <a:lnTo>
                  <a:pt x="2184901" y="3434414"/>
                </a:lnTo>
                <a:lnTo>
                  <a:pt x="2162054" y="3437903"/>
                </a:lnTo>
                <a:lnTo>
                  <a:pt x="2138256" y="3441393"/>
                </a:lnTo>
                <a:lnTo>
                  <a:pt x="2113823" y="3444565"/>
                </a:lnTo>
                <a:lnTo>
                  <a:pt x="2089390" y="3447102"/>
                </a:lnTo>
                <a:lnTo>
                  <a:pt x="2064323" y="3449006"/>
                </a:lnTo>
                <a:lnTo>
                  <a:pt x="2038621" y="3450909"/>
                </a:lnTo>
                <a:lnTo>
                  <a:pt x="2012601" y="3452178"/>
                </a:lnTo>
                <a:lnTo>
                  <a:pt x="1986582" y="3452812"/>
                </a:lnTo>
                <a:lnTo>
                  <a:pt x="1959928" y="3452812"/>
                </a:lnTo>
                <a:lnTo>
                  <a:pt x="1932639" y="3452812"/>
                </a:lnTo>
                <a:lnTo>
                  <a:pt x="1905350" y="3452178"/>
                </a:lnTo>
                <a:lnTo>
                  <a:pt x="1879014" y="3450592"/>
                </a:lnTo>
                <a:lnTo>
                  <a:pt x="1852994" y="3449006"/>
                </a:lnTo>
                <a:lnTo>
                  <a:pt x="1827292" y="3446468"/>
                </a:lnTo>
                <a:lnTo>
                  <a:pt x="1802224" y="3443930"/>
                </a:lnTo>
                <a:lnTo>
                  <a:pt x="1777157" y="3441075"/>
                </a:lnTo>
                <a:lnTo>
                  <a:pt x="1753359" y="3437269"/>
                </a:lnTo>
                <a:lnTo>
                  <a:pt x="1729560" y="3433145"/>
                </a:lnTo>
                <a:lnTo>
                  <a:pt x="1706714" y="3428704"/>
                </a:lnTo>
                <a:lnTo>
                  <a:pt x="1684502" y="3424263"/>
                </a:lnTo>
                <a:lnTo>
                  <a:pt x="1662925" y="3418871"/>
                </a:lnTo>
                <a:lnTo>
                  <a:pt x="1641983" y="3413478"/>
                </a:lnTo>
                <a:lnTo>
                  <a:pt x="1622309" y="3407134"/>
                </a:lnTo>
                <a:lnTo>
                  <a:pt x="1602953" y="3400790"/>
                </a:lnTo>
                <a:lnTo>
                  <a:pt x="1584549" y="3394445"/>
                </a:lnTo>
                <a:lnTo>
                  <a:pt x="1566780" y="3387467"/>
                </a:lnTo>
                <a:lnTo>
                  <a:pt x="1550280" y="3380488"/>
                </a:lnTo>
                <a:lnTo>
                  <a:pt x="1534414" y="3372558"/>
                </a:lnTo>
                <a:lnTo>
                  <a:pt x="1519501" y="3364945"/>
                </a:lnTo>
                <a:lnTo>
                  <a:pt x="1505539" y="3356697"/>
                </a:lnTo>
                <a:lnTo>
                  <a:pt x="1493164" y="3348450"/>
                </a:lnTo>
                <a:lnTo>
                  <a:pt x="1481106" y="3339885"/>
                </a:lnTo>
                <a:lnTo>
                  <a:pt x="1470635" y="3330686"/>
                </a:lnTo>
                <a:lnTo>
                  <a:pt x="1465875" y="3326245"/>
                </a:lnTo>
                <a:lnTo>
                  <a:pt x="1461116" y="3321487"/>
                </a:lnTo>
                <a:lnTo>
                  <a:pt x="1456673" y="3317363"/>
                </a:lnTo>
                <a:lnTo>
                  <a:pt x="1452866" y="3312605"/>
                </a:lnTo>
                <a:lnTo>
                  <a:pt x="1449375" y="3307847"/>
                </a:lnTo>
                <a:lnTo>
                  <a:pt x="1445885" y="3303088"/>
                </a:lnTo>
                <a:lnTo>
                  <a:pt x="1442712" y="3298013"/>
                </a:lnTo>
                <a:lnTo>
                  <a:pt x="1439856" y="3293255"/>
                </a:lnTo>
                <a:lnTo>
                  <a:pt x="1437000" y="3288497"/>
                </a:lnTo>
                <a:lnTo>
                  <a:pt x="1435096" y="3283421"/>
                </a:lnTo>
                <a:lnTo>
                  <a:pt x="1433192" y="3278346"/>
                </a:lnTo>
                <a:lnTo>
                  <a:pt x="1431606" y="3273588"/>
                </a:lnTo>
                <a:lnTo>
                  <a:pt x="1430337" y="3268512"/>
                </a:lnTo>
                <a:lnTo>
                  <a:pt x="1429702" y="3263437"/>
                </a:lnTo>
                <a:lnTo>
                  <a:pt x="1429385" y="3258044"/>
                </a:lnTo>
                <a:lnTo>
                  <a:pt x="1428750" y="3252969"/>
                </a:lnTo>
                <a:lnTo>
                  <a:pt x="1428750" y="3155268"/>
                </a:lnTo>
                <a:lnTo>
                  <a:pt x="1438269" y="3162881"/>
                </a:lnTo>
                <a:lnTo>
                  <a:pt x="1449058" y="3170177"/>
                </a:lnTo>
                <a:lnTo>
                  <a:pt x="1459846" y="3177473"/>
                </a:lnTo>
                <a:lnTo>
                  <a:pt x="1471270" y="3184134"/>
                </a:lnTo>
                <a:lnTo>
                  <a:pt x="1483645" y="3190795"/>
                </a:lnTo>
                <a:lnTo>
                  <a:pt x="1496337" y="3197140"/>
                </a:lnTo>
                <a:lnTo>
                  <a:pt x="1509347" y="3203484"/>
                </a:lnTo>
                <a:lnTo>
                  <a:pt x="1522674" y="3209194"/>
                </a:lnTo>
                <a:lnTo>
                  <a:pt x="1536953" y="3215221"/>
                </a:lnTo>
                <a:lnTo>
                  <a:pt x="1550915" y="3220613"/>
                </a:lnTo>
                <a:lnTo>
                  <a:pt x="1566145" y="3226006"/>
                </a:lnTo>
                <a:lnTo>
                  <a:pt x="1581376" y="3231081"/>
                </a:lnTo>
                <a:lnTo>
                  <a:pt x="1597242" y="3235839"/>
                </a:lnTo>
                <a:lnTo>
                  <a:pt x="1612790" y="3240598"/>
                </a:lnTo>
                <a:lnTo>
                  <a:pt x="1628973" y="3244721"/>
                </a:lnTo>
                <a:lnTo>
                  <a:pt x="1646108" y="3248845"/>
                </a:lnTo>
                <a:lnTo>
                  <a:pt x="1662608" y="3252652"/>
                </a:lnTo>
                <a:lnTo>
                  <a:pt x="1680060" y="3256141"/>
                </a:lnTo>
                <a:lnTo>
                  <a:pt x="1697195" y="3259313"/>
                </a:lnTo>
                <a:lnTo>
                  <a:pt x="1714964" y="3262485"/>
                </a:lnTo>
                <a:lnTo>
                  <a:pt x="1732733" y="3265657"/>
                </a:lnTo>
                <a:lnTo>
                  <a:pt x="1750820" y="3268195"/>
                </a:lnTo>
                <a:lnTo>
                  <a:pt x="1768907" y="3270416"/>
                </a:lnTo>
                <a:lnTo>
                  <a:pt x="1786993" y="3272636"/>
                </a:lnTo>
                <a:lnTo>
                  <a:pt x="1805715" y="3274857"/>
                </a:lnTo>
                <a:lnTo>
                  <a:pt x="1824119" y="3276443"/>
                </a:lnTo>
                <a:lnTo>
                  <a:pt x="1842840" y="3277394"/>
                </a:lnTo>
                <a:lnTo>
                  <a:pt x="1861561" y="3278663"/>
                </a:lnTo>
                <a:lnTo>
                  <a:pt x="1880283" y="3279615"/>
                </a:lnTo>
                <a:lnTo>
                  <a:pt x="1898687" y="3280249"/>
                </a:lnTo>
                <a:lnTo>
                  <a:pt x="1917725" y="3280566"/>
                </a:lnTo>
                <a:lnTo>
                  <a:pt x="1936129" y="3280566"/>
                </a:lnTo>
                <a:lnTo>
                  <a:pt x="1958658" y="3280566"/>
                </a:lnTo>
                <a:lnTo>
                  <a:pt x="1981187" y="3280249"/>
                </a:lnTo>
                <a:lnTo>
                  <a:pt x="2003399" y="3278980"/>
                </a:lnTo>
                <a:lnTo>
                  <a:pt x="2025928" y="3278029"/>
                </a:lnTo>
                <a:lnTo>
                  <a:pt x="2048140" y="3276443"/>
                </a:lnTo>
                <a:lnTo>
                  <a:pt x="2070034" y="3274222"/>
                </a:lnTo>
                <a:lnTo>
                  <a:pt x="2092246" y="3272002"/>
                </a:lnTo>
                <a:lnTo>
                  <a:pt x="2114458" y="3269464"/>
                </a:lnTo>
                <a:lnTo>
                  <a:pt x="2135718" y="3266609"/>
                </a:lnTo>
                <a:lnTo>
                  <a:pt x="2157295" y="3263437"/>
                </a:lnTo>
                <a:lnTo>
                  <a:pt x="2178237" y="3259313"/>
                </a:lnTo>
                <a:lnTo>
                  <a:pt x="2198545" y="3255507"/>
                </a:lnTo>
                <a:lnTo>
                  <a:pt x="2219170" y="3251066"/>
                </a:lnTo>
                <a:lnTo>
                  <a:pt x="2239161" y="3246307"/>
                </a:lnTo>
                <a:lnTo>
                  <a:pt x="2258517" y="3241232"/>
                </a:lnTo>
                <a:lnTo>
                  <a:pt x="2277555" y="3235839"/>
                </a:lnTo>
                <a:lnTo>
                  <a:pt x="2295959" y="3230130"/>
                </a:lnTo>
                <a:lnTo>
                  <a:pt x="2314046" y="3223785"/>
                </a:lnTo>
                <a:lnTo>
                  <a:pt x="2331498" y="3217441"/>
                </a:lnTo>
                <a:lnTo>
                  <a:pt x="2348316" y="3210780"/>
                </a:lnTo>
                <a:lnTo>
                  <a:pt x="2364498" y="3203801"/>
                </a:lnTo>
                <a:lnTo>
                  <a:pt x="2380047" y="3196188"/>
                </a:lnTo>
                <a:lnTo>
                  <a:pt x="2394643" y="3188575"/>
                </a:lnTo>
                <a:lnTo>
                  <a:pt x="2408605" y="3180645"/>
                </a:lnTo>
                <a:lnTo>
                  <a:pt x="2422249" y="3171763"/>
                </a:lnTo>
                <a:lnTo>
                  <a:pt x="2434307" y="3163198"/>
                </a:lnTo>
                <a:lnTo>
                  <a:pt x="2445730" y="3153999"/>
                </a:lnTo>
                <a:lnTo>
                  <a:pt x="2456518" y="3144800"/>
                </a:lnTo>
                <a:lnTo>
                  <a:pt x="2466355" y="3134966"/>
                </a:lnTo>
                <a:lnTo>
                  <a:pt x="2471115" y="3129574"/>
                </a:lnTo>
                <a:lnTo>
                  <a:pt x="2474922" y="3124498"/>
                </a:lnTo>
                <a:lnTo>
                  <a:pt x="2479365" y="3119423"/>
                </a:lnTo>
                <a:lnTo>
                  <a:pt x="2482855" y="3114347"/>
                </a:lnTo>
                <a:lnTo>
                  <a:pt x="2486346" y="3108955"/>
                </a:lnTo>
                <a:lnTo>
                  <a:pt x="2489519" y="3103562"/>
                </a:lnTo>
                <a:close/>
                <a:moveTo>
                  <a:pt x="201789" y="3100564"/>
                </a:moveTo>
                <a:lnTo>
                  <a:pt x="201084" y="3105812"/>
                </a:lnTo>
                <a:lnTo>
                  <a:pt x="200819" y="3107046"/>
                </a:lnTo>
                <a:lnTo>
                  <a:pt x="201084" y="3105194"/>
                </a:lnTo>
                <a:lnTo>
                  <a:pt x="201789" y="3100564"/>
                </a:lnTo>
                <a:close/>
                <a:moveTo>
                  <a:pt x="1260475" y="3095625"/>
                </a:moveTo>
                <a:lnTo>
                  <a:pt x="1262062" y="3101340"/>
                </a:lnTo>
                <a:lnTo>
                  <a:pt x="1263015" y="3106738"/>
                </a:lnTo>
                <a:lnTo>
                  <a:pt x="1263253" y="3110548"/>
                </a:lnTo>
                <a:lnTo>
                  <a:pt x="1262698" y="3106103"/>
                </a:lnTo>
                <a:lnTo>
                  <a:pt x="1261745" y="3100705"/>
                </a:lnTo>
                <a:lnTo>
                  <a:pt x="1260475" y="3095625"/>
                </a:lnTo>
                <a:close/>
                <a:moveTo>
                  <a:pt x="1746773" y="3094566"/>
                </a:moveTo>
                <a:lnTo>
                  <a:pt x="1746773" y="3198013"/>
                </a:lnTo>
                <a:lnTo>
                  <a:pt x="1764563" y="3200227"/>
                </a:lnTo>
                <a:lnTo>
                  <a:pt x="1782671" y="3202758"/>
                </a:lnTo>
                <a:lnTo>
                  <a:pt x="1800780" y="3204656"/>
                </a:lnTo>
                <a:lnTo>
                  <a:pt x="1819841" y="3206238"/>
                </a:lnTo>
                <a:lnTo>
                  <a:pt x="1819841" y="3102791"/>
                </a:lnTo>
                <a:lnTo>
                  <a:pt x="1800780" y="3101210"/>
                </a:lnTo>
                <a:lnTo>
                  <a:pt x="1782671" y="3099312"/>
                </a:lnTo>
                <a:lnTo>
                  <a:pt x="1764563" y="3097097"/>
                </a:lnTo>
                <a:lnTo>
                  <a:pt x="1746773" y="3094566"/>
                </a:lnTo>
                <a:close/>
                <a:moveTo>
                  <a:pt x="1600953" y="3061666"/>
                </a:moveTo>
                <a:lnTo>
                  <a:pt x="1600953" y="3166378"/>
                </a:lnTo>
                <a:lnTo>
                  <a:pt x="1618744" y="3171756"/>
                </a:lnTo>
                <a:lnTo>
                  <a:pt x="1636217" y="3176501"/>
                </a:lnTo>
                <a:lnTo>
                  <a:pt x="1654960" y="3180930"/>
                </a:lnTo>
                <a:lnTo>
                  <a:pt x="1673704" y="3185042"/>
                </a:lnTo>
                <a:lnTo>
                  <a:pt x="1673704" y="3080963"/>
                </a:lnTo>
                <a:lnTo>
                  <a:pt x="1654960" y="3076534"/>
                </a:lnTo>
                <a:lnTo>
                  <a:pt x="1636217" y="3071789"/>
                </a:lnTo>
                <a:lnTo>
                  <a:pt x="1618108" y="3066728"/>
                </a:lnTo>
                <a:lnTo>
                  <a:pt x="1600953" y="3061666"/>
                </a:lnTo>
                <a:close/>
                <a:moveTo>
                  <a:pt x="3151360" y="3046095"/>
                </a:moveTo>
                <a:lnTo>
                  <a:pt x="3151360" y="3160713"/>
                </a:lnTo>
                <a:lnTo>
                  <a:pt x="3174848" y="3161665"/>
                </a:lnTo>
                <a:lnTo>
                  <a:pt x="3198972" y="3161665"/>
                </a:lnTo>
                <a:lnTo>
                  <a:pt x="3231983" y="3161348"/>
                </a:lnTo>
                <a:lnTo>
                  <a:pt x="3231983" y="3046413"/>
                </a:lnTo>
                <a:lnTo>
                  <a:pt x="3198972" y="3046730"/>
                </a:lnTo>
                <a:lnTo>
                  <a:pt x="3174848" y="3046413"/>
                </a:lnTo>
                <a:lnTo>
                  <a:pt x="3151360" y="3046095"/>
                </a:lnTo>
                <a:close/>
                <a:moveTo>
                  <a:pt x="3815080" y="3040062"/>
                </a:moveTo>
                <a:lnTo>
                  <a:pt x="3816033" y="3047365"/>
                </a:lnTo>
                <a:lnTo>
                  <a:pt x="3816350" y="3054985"/>
                </a:lnTo>
                <a:lnTo>
                  <a:pt x="3816350" y="3206115"/>
                </a:lnTo>
                <a:lnTo>
                  <a:pt x="3816033" y="3206432"/>
                </a:lnTo>
                <a:lnTo>
                  <a:pt x="3815398" y="3214687"/>
                </a:lnTo>
                <a:lnTo>
                  <a:pt x="3814763" y="3220720"/>
                </a:lnTo>
                <a:lnTo>
                  <a:pt x="3813493" y="3226117"/>
                </a:lnTo>
                <a:lnTo>
                  <a:pt x="3811906" y="3231197"/>
                </a:lnTo>
                <a:lnTo>
                  <a:pt x="3810319" y="3236912"/>
                </a:lnTo>
                <a:lnTo>
                  <a:pt x="3808097" y="3242310"/>
                </a:lnTo>
                <a:lnTo>
                  <a:pt x="3805558" y="3248025"/>
                </a:lnTo>
                <a:lnTo>
                  <a:pt x="3803019" y="3253105"/>
                </a:lnTo>
                <a:lnTo>
                  <a:pt x="3799844" y="3258185"/>
                </a:lnTo>
                <a:lnTo>
                  <a:pt x="3796036" y="3263583"/>
                </a:lnTo>
                <a:lnTo>
                  <a:pt x="3792226" y="3268663"/>
                </a:lnTo>
                <a:lnTo>
                  <a:pt x="3788418" y="3274060"/>
                </a:lnTo>
                <a:lnTo>
                  <a:pt x="3783974" y="3278823"/>
                </a:lnTo>
                <a:lnTo>
                  <a:pt x="3779212" y="3283903"/>
                </a:lnTo>
                <a:lnTo>
                  <a:pt x="3774134" y="3288983"/>
                </a:lnTo>
                <a:lnTo>
                  <a:pt x="3768420" y="3293745"/>
                </a:lnTo>
                <a:lnTo>
                  <a:pt x="3763024" y="3298508"/>
                </a:lnTo>
                <a:lnTo>
                  <a:pt x="3750963" y="3307715"/>
                </a:lnTo>
                <a:lnTo>
                  <a:pt x="3737314" y="3317240"/>
                </a:lnTo>
                <a:lnTo>
                  <a:pt x="3722713" y="3326448"/>
                </a:lnTo>
                <a:lnTo>
                  <a:pt x="3707477" y="3335020"/>
                </a:lnTo>
                <a:lnTo>
                  <a:pt x="3690971" y="3343275"/>
                </a:lnTo>
                <a:lnTo>
                  <a:pt x="3673513" y="3351213"/>
                </a:lnTo>
                <a:lnTo>
                  <a:pt x="3655103" y="3359150"/>
                </a:lnTo>
                <a:lnTo>
                  <a:pt x="3635424" y="3366770"/>
                </a:lnTo>
                <a:lnTo>
                  <a:pt x="3615109" y="3373755"/>
                </a:lnTo>
                <a:lnTo>
                  <a:pt x="3593842" y="3380423"/>
                </a:lnTo>
                <a:lnTo>
                  <a:pt x="3571941" y="3386773"/>
                </a:lnTo>
                <a:lnTo>
                  <a:pt x="3549087" y="3392805"/>
                </a:lnTo>
                <a:lnTo>
                  <a:pt x="3525281" y="3398203"/>
                </a:lnTo>
                <a:lnTo>
                  <a:pt x="3501157" y="3403283"/>
                </a:lnTo>
                <a:lnTo>
                  <a:pt x="3476082" y="3408045"/>
                </a:lnTo>
                <a:lnTo>
                  <a:pt x="3450371" y="3411855"/>
                </a:lnTo>
                <a:lnTo>
                  <a:pt x="3424343" y="3415983"/>
                </a:lnTo>
                <a:lnTo>
                  <a:pt x="3397680" y="3419475"/>
                </a:lnTo>
                <a:lnTo>
                  <a:pt x="3370065" y="3422333"/>
                </a:lnTo>
                <a:lnTo>
                  <a:pt x="3341815" y="3424555"/>
                </a:lnTo>
                <a:lnTo>
                  <a:pt x="3313565" y="3426460"/>
                </a:lnTo>
                <a:lnTo>
                  <a:pt x="3284680" y="3427730"/>
                </a:lnTo>
                <a:lnTo>
                  <a:pt x="3255478" y="3428683"/>
                </a:lnTo>
                <a:lnTo>
                  <a:pt x="3225959" y="3429000"/>
                </a:lnTo>
                <a:lnTo>
                  <a:pt x="3195487" y="3428683"/>
                </a:lnTo>
                <a:lnTo>
                  <a:pt x="3165650" y="3427730"/>
                </a:lnTo>
                <a:lnTo>
                  <a:pt x="3136130" y="3426143"/>
                </a:lnTo>
                <a:lnTo>
                  <a:pt x="3106928" y="3424238"/>
                </a:lnTo>
                <a:lnTo>
                  <a:pt x="3078678" y="3422015"/>
                </a:lnTo>
                <a:lnTo>
                  <a:pt x="3050428" y="3418840"/>
                </a:lnTo>
                <a:lnTo>
                  <a:pt x="3022813" y="3415030"/>
                </a:lnTo>
                <a:lnTo>
                  <a:pt x="2996150" y="3411220"/>
                </a:lnTo>
                <a:lnTo>
                  <a:pt x="2970122" y="3406775"/>
                </a:lnTo>
                <a:lnTo>
                  <a:pt x="2944729" y="3402013"/>
                </a:lnTo>
                <a:lnTo>
                  <a:pt x="2919971" y="3396615"/>
                </a:lnTo>
                <a:lnTo>
                  <a:pt x="2895847" y="3390583"/>
                </a:lnTo>
                <a:lnTo>
                  <a:pt x="2872994" y="3384868"/>
                </a:lnTo>
                <a:lnTo>
                  <a:pt x="2850775" y="3378200"/>
                </a:lnTo>
                <a:lnTo>
                  <a:pt x="2829190" y="3370898"/>
                </a:lnTo>
                <a:lnTo>
                  <a:pt x="2808876" y="3363595"/>
                </a:lnTo>
                <a:lnTo>
                  <a:pt x="2789196" y="3355975"/>
                </a:lnTo>
                <a:lnTo>
                  <a:pt x="2770469" y="3347720"/>
                </a:lnTo>
                <a:lnTo>
                  <a:pt x="2753328" y="3339465"/>
                </a:lnTo>
                <a:lnTo>
                  <a:pt x="2736823" y="3330893"/>
                </a:lnTo>
                <a:lnTo>
                  <a:pt x="2721269" y="3321685"/>
                </a:lnTo>
                <a:lnTo>
                  <a:pt x="2706986" y="3312160"/>
                </a:lnTo>
                <a:lnTo>
                  <a:pt x="2693972" y="3302635"/>
                </a:lnTo>
                <a:lnTo>
                  <a:pt x="2688258" y="3297873"/>
                </a:lnTo>
                <a:lnTo>
                  <a:pt x="2682227" y="3292793"/>
                </a:lnTo>
                <a:lnTo>
                  <a:pt x="2676831" y="3287713"/>
                </a:lnTo>
                <a:lnTo>
                  <a:pt x="2671753" y="3282950"/>
                </a:lnTo>
                <a:lnTo>
                  <a:pt x="2666991" y="3277870"/>
                </a:lnTo>
                <a:lnTo>
                  <a:pt x="2662548" y="3272473"/>
                </a:lnTo>
                <a:lnTo>
                  <a:pt x="2658104" y="3267393"/>
                </a:lnTo>
                <a:lnTo>
                  <a:pt x="2654612" y="3261995"/>
                </a:lnTo>
                <a:lnTo>
                  <a:pt x="2651121" y="3256598"/>
                </a:lnTo>
                <a:lnTo>
                  <a:pt x="2647947" y="3251200"/>
                </a:lnTo>
                <a:lnTo>
                  <a:pt x="2645090" y="3245485"/>
                </a:lnTo>
                <a:lnTo>
                  <a:pt x="2642868" y="3240405"/>
                </a:lnTo>
                <a:lnTo>
                  <a:pt x="2640329" y="3234372"/>
                </a:lnTo>
                <a:lnTo>
                  <a:pt x="2638742" y="3228975"/>
                </a:lnTo>
                <a:lnTo>
                  <a:pt x="2637789" y="3223577"/>
                </a:lnTo>
                <a:lnTo>
                  <a:pt x="2636520" y="3217862"/>
                </a:lnTo>
                <a:lnTo>
                  <a:pt x="2636202" y="3212147"/>
                </a:lnTo>
                <a:lnTo>
                  <a:pt x="2635885" y="3206432"/>
                </a:lnTo>
                <a:lnTo>
                  <a:pt x="2635250" y="3206432"/>
                </a:lnTo>
                <a:lnTo>
                  <a:pt x="2635250" y="3097530"/>
                </a:lnTo>
                <a:lnTo>
                  <a:pt x="2646360" y="3105785"/>
                </a:lnTo>
                <a:lnTo>
                  <a:pt x="2657786" y="3114040"/>
                </a:lnTo>
                <a:lnTo>
                  <a:pt x="2670166" y="3121977"/>
                </a:lnTo>
                <a:lnTo>
                  <a:pt x="2683180" y="3129597"/>
                </a:lnTo>
                <a:lnTo>
                  <a:pt x="2696511" y="3136900"/>
                </a:lnTo>
                <a:lnTo>
                  <a:pt x="2710160" y="3144202"/>
                </a:lnTo>
                <a:lnTo>
                  <a:pt x="2724761" y="3151187"/>
                </a:lnTo>
                <a:lnTo>
                  <a:pt x="2740314" y="3157855"/>
                </a:lnTo>
                <a:lnTo>
                  <a:pt x="2755550" y="3164205"/>
                </a:lnTo>
                <a:lnTo>
                  <a:pt x="2771738" y="3170237"/>
                </a:lnTo>
                <a:lnTo>
                  <a:pt x="2788244" y="3176270"/>
                </a:lnTo>
                <a:lnTo>
                  <a:pt x="2805384" y="3181985"/>
                </a:lnTo>
                <a:lnTo>
                  <a:pt x="2822525" y="3187065"/>
                </a:lnTo>
                <a:lnTo>
                  <a:pt x="2840300" y="3192145"/>
                </a:lnTo>
                <a:lnTo>
                  <a:pt x="2858393" y="3196907"/>
                </a:lnTo>
                <a:lnTo>
                  <a:pt x="2877120" y="3201670"/>
                </a:lnTo>
                <a:lnTo>
                  <a:pt x="2895530" y="3205797"/>
                </a:lnTo>
                <a:lnTo>
                  <a:pt x="2914892" y="3209925"/>
                </a:lnTo>
                <a:lnTo>
                  <a:pt x="2934255" y="3213735"/>
                </a:lnTo>
                <a:lnTo>
                  <a:pt x="2953617" y="3217227"/>
                </a:lnTo>
                <a:lnTo>
                  <a:pt x="2973614" y="3220402"/>
                </a:lnTo>
                <a:lnTo>
                  <a:pt x="2993294" y="3222942"/>
                </a:lnTo>
                <a:lnTo>
                  <a:pt x="3013926" y="3225800"/>
                </a:lnTo>
                <a:lnTo>
                  <a:pt x="3033923" y="3228340"/>
                </a:lnTo>
                <a:lnTo>
                  <a:pt x="3054555" y="3230245"/>
                </a:lnTo>
                <a:lnTo>
                  <a:pt x="3074869" y="3232150"/>
                </a:lnTo>
                <a:lnTo>
                  <a:pt x="3095819" y="3233737"/>
                </a:lnTo>
                <a:lnTo>
                  <a:pt x="3116451" y="3235007"/>
                </a:lnTo>
                <a:lnTo>
                  <a:pt x="3137400" y="3235960"/>
                </a:lnTo>
                <a:lnTo>
                  <a:pt x="3158032" y="3236595"/>
                </a:lnTo>
                <a:lnTo>
                  <a:pt x="3178981" y="3237230"/>
                </a:lnTo>
                <a:lnTo>
                  <a:pt x="3199613" y="3237230"/>
                </a:lnTo>
                <a:lnTo>
                  <a:pt x="3224372" y="3236912"/>
                </a:lnTo>
                <a:lnTo>
                  <a:pt x="3249765" y="3236595"/>
                </a:lnTo>
                <a:lnTo>
                  <a:pt x="3274523" y="3235325"/>
                </a:lnTo>
                <a:lnTo>
                  <a:pt x="3299282" y="3234055"/>
                </a:lnTo>
                <a:lnTo>
                  <a:pt x="3324040" y="3232150"/>
                </a:lnTo>
                <a:lnTo>
                  <a:pt x="3348481" y="3230245"/>
                </a:lnTo>
                <a:lnTo>
                  <a:pt x="3372922" y="3227387"/>
                </a:lnTo>
                <a:lnTo>
                  <a:pt x="3397680" y="3224530"/>
                </a:lnTo>
                <a:lnTo>
                  <a:pt x="3421486" y="3221355"/>
                </a:lnTo>
                <a:lnTo>
                  <a:pt x="3445292" y="3217545"/>
                </a:lnTo>
                <a:lnTo>
                  <a:pt x="3468464" y="3213735"/>
                </a:lnTo>
                <a:lnTo>
                  <a:pt x="3491635" y="3208972"/>
                </a:lnTo>
                <a:lnTo>
                  <a:pt x="3514171" y="3204210"/>
                </a:lnTo>
                <a:lnTo>
                  <a:pt x="3536390" y="3199130"/>
                </a:lnTo>
                <a:lnTo>
                  <a:pt x="3557974" y="3193097"/>
                </a:lnTo>
                <a:lnTo>
                  <a:pt x="3579241" y="3187065"/>
                </a:lnTo>
                <a:lnTo>
                  <a:pt x="3599873" y="3180715"/>
                </a:lnTo>
                <a:lnTo>
                  <a:pt x="3619870" y="3174047"/>
                </a:lnTo>
                <a:lnTo>
                  <a:pt x="3639233" y="3167062"/>
                </a:lnTo>
                <a:lnTo>
                  <a:pt x="3657643" y="3159442"/>
                </a:lnTo>
                <a:lnTo>
                  <a:pt x="3676053" y="3151505"/>
                </a:lnTo>
                <a:lnTo>
                  <a:pt x="3692876" y="3143250"/>
                </a:lnTo>
                <a:lnTo>
                  <a:pt x="3709381" y="3134677"/>
                </a:lnTo>
                <a:lnTo>
                  <a:pt x="3724935" y="3125470"/>
                </a:lnTo>
                <a:lnTo>
                  <a:pt x="3739853" y="3116262"/>
                </a:lnTo>
                <a:lnTo>
                  <a:pt x="3753502" y="3106420"/>
                </a:lnTo>
                <a:lnTo>
                  <a:pt x="3766198" y="3096577"/>
                </a:lnTo>
                <a:lnTo>
                  <a:pt x="3772547" y="3090862"/>
                </a:lnTo>
                <a:lnTo>
                  <a:pt x="3777943" y="3085782"/>
                </a:lnTo>
                <a:lnTo>
                  <a:pt x="3783656" y="3080385"/>
                </a:lnTo>
                <a:lnTo>
                  <a:pt x="3789052" y="3074670"/>
                </a:lnTo>
                <a:lnTo>
                  <a:pt x="3793814" y="3069272"/>
                </a:lnTo>
                <a:lnTo>
                  <a:pt x="3798575" y="3063557"/>
                </a:lnTo>
                <a:lnTo>
                  <a:pt x="3803336" y="3057842"/>
                </a:lnTo>
                <a:lnTo>
                  <a:pt x="3807145" y="3051810"/>
                </a:lnTo>
                <a:lnTo>
                  <a:pt x="3811271" y="3045777"/>
                </a:lnTo>
                <a:lnTo>
                  <a:pt x="3815080" y="3040062"/>
                </a:lnTo>
                <a:close/>
                <a:moveTo>
                  <a:pt x="2989478" y="3031808"/>
                </a:moveTo>
                <a:lnTo>
                  <a:pt x="2989478" y="3147378"/>
                </a:lnTo>
                <a:lnTo>
                  <a:pt x="3009158" y="3149918"/>
                </a:lnTo>
                <a:lnTo>
                  <a:pt x="3029472" y="3152140"/>
                </a:lnTo>
                <a:lnTo>
                  <a:pt x="3049469" y="3154363"/>
                </a:lnTo>
                <a:lnTo>
                  <a:pt x="3070419" y="3155950"/>
                </a:lnTo>
                <a:lnTo>
                  <a:pt x="3070419" y="3041333"/>
                </a:lnTo>
                <a:lnTo>
                  <a:pt x="3049469" y="3039428"/>
                </a:lnTo>
                <a:lnTo>
                  <a:pt x="3029472" y="3036888"/>
                </a:lnTo>
                <a:lnTo>
                  <a:pt x="3009158" y="3034665"/>
                </a:lnTo>
                <a:lnTo>
                  <a:pt x="2989478" y="3031808"/>
                </a:lnTo>
                <a:close/>
                <a:moveTo>
                  <a:pt x="2402802" y="3022755"/>
                </a:moveTo>
                <a:lnTo>
                  <a:pt x="2397719" y="3026235"/>
                </a:lnTo>
                <a:lnTo>
                  <a:pt x="2391365" y="3029398"/>
                </a:lnTo>
                <a:lnTo>
                  <a:pt x="2383740" y="3032878"/>
                </a:lnTo>
                <a:lnTo>
                  <a:pt x="2376433" y="3036042"/>
                </a:lnTo>
                <a:lnTo>
                  <a:pt x="2360867" y="3042369"/>
                </a:lnTo>
                <a:lnTo>
                  <a:pt x="2347841" y="3047114"/>
                </a:lnTo>
                <a:lnTo>
                  <a:pt x="2347841" y="3137274"/>
                </a:lnTo>
                <a:lnTo>
                  <a:pt x="2355784" y="3133794"/>
                </a:lnTo>
                <a:lnTo>
                  <a:pt x="2363408" y="3129681"/>
                </a:lnTo>
                <a:lnTo>
                  <a:pt x="2371033" y="3125252"/>
                </a:lnTo>
                <a:lnTo>
                  <a:pt x="2378340" y="3120507"/>
                </a:lnTo>
                <a:lnTo>
                  <a:pt x="2385329" y="3115762"/>
                </a:lnTo>
                <a:lnTo>
                  <a:pt x="2391683" y="3111017"/>
                </a:lnTo>
                <a:lnTo>
                  <a:pt x="2397719" y="3106271"/>
                </a:lnTo>
                <a:lnTo>
                  <a:pt x="2402802" y="3101526"/>
                </a:lnTo>
                <a:lnTo>
                  <a:pt x="2402802" y="3022755"/>
                </a:lnTo>
                <a:close/>
                <a:moveTo>
                  <a:pt x="698500" y="3017837"/>
                </a:moveTo>
                <a:lnTo>
                  <a:pt x="698500" y="3086100"/>
                </a:lnTo>
                <a:lnTo>
                  <a:pt x="684586" y="3083595"/>
                </a:lnTo>
                <a:lnTo>
                  <a:pt x="667825" y="3079838"/>
                </a:lnTo>
                <a:lnTo>
                  <a:pt x="659920" y="3077959"/>
                </a:lnTo>
                <a:lnTo>
                  <a:pt x="652962" y="3076393"/>
                </a:lnTo>
                <a:lnTo>
                  <a:pt x="646321" y="3074201"/>
                </a:lnTo>
                <a:lnTo>
                  <a:pt x="640313" y="3071696"/>
                </a:lnTo>
                <a:lnTo>
                  <a:pt x="634305" y="3069191"/>
                </a:lnTo>
                <a:lnTo>
                  <a:pt x="629245" y="3065433"/>
                </a:lnTo>
                <a:lnTo>
                  <a:pt x="626082" y="3063555"/>
                </a:lnTo>
                <a:lnTo>
                  <a:pt x="623869" y="3061363"/>
                </a:lnTo>
                <a:lnTo>
                  <a:pt x="622288" y="3058545"/>
                </a:lnTo>
                <a:lnTo>
                  <a:pt x="620706" y="3056353"/>
                </a:lnTo>
                <a:lnTo>
                  <a:pt x="619441" y="3053534"/>
                </a:lnTo>
                <a:lnTo>
                  <a:pt x="619125" y="3051029"/>
                </a:lnTo>
                <a:lnTo>
                  <a:pt x="619125" y="3048524"/>
                </a:lnTo>
                <a:lnTo>
                  <a:pt x="619441" y="3046019"/>
                </a:lnTo>
                <a:lnTo>
                  <a:pt x="620390" y="3043514"/>
                </a:lnTo>
                <a:lnTo>
                  <a:pt x="621971" y="3041009"/>
                </a:lnTo>
                <a:lnTo>
                  <a:pt x="623553" y="3038817"/>
                </a:lnTo>
                <a:lnTo>
                  <a:pt x="625766" y="3036312"/>
                </a:lnTo>
                <a:lnTo>
                  <a:pt x="628296" y="3034433"/>
                </a:lnTo>
                <a:lnTo>
                  <a:pt x="631142" y="3032555"/>
                </a:lnTo>
                <a:lnTo>
                  <a:pt x="634937" y="3030676"/>
                </a:lnTo>
                <a:lnTo>
                  <a:pt x="638732" y="3029110"/>
                </a:lnTo>
                <a:lnTo>
                  <a:pt x="645057" y="3026605"/>
                </a:lnTo>
                <a:lnTo>
                  <a:pt x="651697" y="3024726"/>
                </a:lnTo>
                <a:lnTo>
                  <a:pt x="658655" y="3023161"/>
                </a:lnTo>
                <a:lnTo>
                  <a:pt x="666244" y="3021595"/>
                </a:lnTo>
                <a:lnTo>
                  <a:pt x="674150" y="3020342"/>
                </a:lnTo>
                <a:lnTo>
                  <a:pt x="682056" y="3019403"/>
                </a:lnTo>
                <a:lnTo>
                  <a:pt x="698500" y="3017837"/>
                </a:lnTo>
                <a:close/>
                <a:moveTo>
                  <a:pt x="2827597" y="2994977"/>
                </a:moveTo>
                <a:lnTo>
                  <a:pt x="2827597" y="3112135"/>
                </a:lnTo>
                <a:lnTo>
                  <a:pt x="2846959" y="3117850"/>
                </a:lnTo>
                <a:lnTo>
                  <a:pt x="2866956" y="3123248"/>
                </a:lnTo>
                <a:lnTo>
                  <a:pt x="2887588" y="3128010"/>
                </a:lnTo>
                <a:lnTo>
                  <a:pt x="2908220" y="3132773"/>
                </a:lnTo>
                <a:lnTo>
                  <a:pt x="2908220" y="3016885"/>
                </a:lnTo>
                <a:lnTo>
                  <a:pt x="2887588" y="3011805"/>
                </a:lnTo>
                <a:lnTo>
                  <a:pt x="2866956" y="3006725"/>
                </a:lnTo>
                <a:lnTo>
                  <a:pt x="2846959" y="3001010"/>
                </a:lnTo>
                <a:lnTo>
                  <a:pt x="2827597" y="2994977"/>
                </a:lnTo>
                <a:close/>
                <a:moveTo>
                  <a:pt x="1455133" y="2986375"/>
                </a:moveTo>
                <a:lnTo>
                  <a:pt x="1455133" y="3092352"/>
                </a:lnTo>
                <a:lnTo>
                  <a:pt x="1457675" y="3094883"/>
                </a:lnTo>
                <a:lnTo>
                  <a:pt x="1460216" y="3097730"/>
                </a:lnTo>
                <a:lnTo>
                  <a:pt x="1466888" y="3103741"/>
                </a:lnTo>
                <a:lnTo>
                  <a:pt x="1475466" y="3110068"/>
                </a:lnTo>
                <a:lnTo>
                  <a:pt x="1484679" y="3116078"/>
                </a:lnTo>
                <a:lnTo>
                  <a:pt x="1495162" y="3122405"/>
                </a:lnTo>
                <a:lnTo>
                  <a:pt x="1505964" y="3128732"/>
                </a:lnTo>
                <a:lnTo>
                  <a:pt x="1517083" y="3134743"/>
                </a:lnTo>
                <a:lnTo>
                  <a:pt x="1528202" y="3139804"/>
                </a:lnTo>
                <a:lnTo>
                  <a:pt x="1528202" y="3033195"/>
                </a:lnTo>
                <a:lnTo>
                  <a:pt x="1517083" y="3027817"/>
                </a:lnTo>
                <a:lnTo>
                  <a:pt x="1506917" y="3022122"/>
                </a:lnTo>
                <a:lnTo>
                  <a:pt x="1497068" y="3016428"/>
                </a:lnTo>
                <a:lnTo>
                  <a:pt x="1487538" y="3010734"/>
                </a:lnTo>
                <a:lnTo>
                  <a:pt x="1478960" y="3005039"/>
                </a:lnTo>
                <a:lnTo>
                  <a:pt x="1470700" y="2998712"/>
                </a:lnTo>
                <a:lnTo>
                  <a:pt x="1462758" y="2992702"/>
                </a:lnTo>
                <a:lnTo>
                  <a:pt x="1455133" y="2986375"/>
                </a:lnTo>
                <a:close/>
                <a:moveTo>
                  <a:pt x="711352" y="2965750"/>
                </a:moveTo>
                <a:lnTo>
                  <a:pt x="709129" y="2966067"/>
                </a:lnTo>
                <a:lnTo>
                  <a:pt x="706270" y="2966384"/>
                </a:lnTo>
                <a:lnTo>
                  <a:pt x="704047" y="2966702"/>
                </a:lnTo>
                <a:lnTo>
                  <a:pt x="701824" y="2967653"/>
                </a:lnTo>
                <a:lnTo>
                  <a:pt x="700236" y="2968288"/>
                </a:lnTo>
                <a:lnTo>
                  <a:pt x="699283" y="2969556"/>
                </a:lnTo>
                <a:lnTo>
                  <a:pt x="698330" y="2970191"/>
                </a:lnTo>
                <a:lnTo>
                  <a:pt x="698012" y="2971459"/>
                </a:lnTo>
                <a:lnTo>
                  <a:pt x="698012" y="2990491"/>
                </a:lnTo>
                <a:lnTo>
                  <a:pt x="683085" y="2991760"/>
                </a:lnTo>
                <a:lnTo>
                  <a:pt x="667839" y="2993346"/>
                </a:lnTo>
                <a:lnTo>
                  <a:pt x="653865" y="2995249"/>
                </a:lnTo>
                <a:lnTo>
                  <a:pt x="639890" y="2997786"/>
                </a:lnTo>
                <a:lnTo>
                  <a:pt x="626550" y="3000641"/>
                </a:lnTo>
                <a:lnTo>
                  <a:pt x="613846" y="3004130"/>
                </a:lnTo>
                <a:lnTo>
                  <a:pt x="602094" y="3007619"/>
                </a:lnTo>
                <a:lnTo>
                  <a:pt x="590978" y="3012060"/>
                </a:lnTo>
                <a:lnTo>
                  <a:pt x="583673" y="3015549"/>
                </a:lnTo>
                <a:lnTo>
                  <a:pt x="576368" y="3019355"/>
                </a:lnTo>
                <a:lnTo>
                  <a:pt x="570015" y="3023162"/>
                </a:lnTo>
                <a:lnTo>
                  <a:pt x="564616" y="3026968"/>
                </a:lnTo>
                <a:lnTo>
                  <a:pt x="559852" y="3031092"/>
                </a:lnTo>
                <a:lnTo>
                  <a:pt x="556041" y="3035215"/>
                </a:lnTo>
                <a:lnTo>
                  <a:pt x="552865" y="3039656"/>
                </a:lnTo>
                <a:lnTo>
                  <a:pt x="550324" y="3044096"/>
                </a:lnTo>
                <a:lnTo>
                  <a:pt x="548736" y="3048854"/>
                </a:lnTo>
                <a:lnTo>
                  <a:pt x="547783" y="3052978"/>
                </a:lnTo>
                <a:lnTo>
                  <a:pt x="547783" y="3057736"/>
                </a:lnTo>
                <a:lnTo>
                  <a:pt x="548736" y="3062176"/>
                </a:lnTo>
                <a:lnTo>
                  <a:pt x="550324" y="3066617"/>
                </a:lnTo>
                <a:lnTo>
                  <a:pt x="552865" y="3070741"/>
                </a:lnTo>
                <a:lnTo>
                  <a:pt x="556358" y="3075181"/>
                </a:lnTo>
                <a:lnTo>
                  <a:pt x="560805" y="3079622"/>
                </a:lnTo>
                <a:lnTo>
                  <a:pt x="564934" y="3083111"/>
                </a:lnTo>
                <a:lnTo>
                  <a:pt x="570015" y="3086917"/>
                </a:lnTo>
                <a:lnTo>
                  <a:pt x="576050" y="3090089"/>
                </a:lnTo>
                <a:lnTo>
                  <a:pt x="582720" y="3093578"/>
                </a:lnTo>
                <a:lnTo>
                  <a:pt x="589390" y="3096433"/>
                </a:lnTo>
                <a:lnTo>
                  <a:pt x="597012" y="3099288"/>
                </a:lnTo>
                <a:lnTo>
                  <a:pt x="605270" y="3101825"/>
                </a:lnTo>
                <a:lnTo>
                  <a:pt x="613528" y="3104046"/>
                </a:lnTo>
                <a:lnTo>
                  <a:pt x="645607" y="3110707"/>
                </a:lnTo>
                <a:lnTo>
                  <a:pt x="698012" y="3121808"/>
                </a:lnTo>
                <a:lnTo>
                  <a:pt x="698012" y="3203010"/>
                </a:lnTo>
                <a:lnTo>
                  <a:pt x="684673" y="3201424"/>
                </a:lnTo>
                <a:lnTo>
                  <a:pt x="672286" y="3199203"/>
                </a:lnTo>
                <a:lnTo>
                  <a:pt x="657993" y="3196983"/>
                </a:lnTo>
                <a:lnTo>
                  <a:pt x="643066" y="3193494"/>
                </a:lnTo>
                <a:lnTo>
                  <a:pt x="629409" y="3189370"/>
                </a:lnTo>
                <a:lnTo>
                  <a:pt x="617022" y="3185247"/>
                </a:lnTo>
                <a:lnTo>
                  <a:pt x="613846" y="3183978"/>
                </a:lnTo>
                <a:lnTo>
                  <a:pt x="610670" y="3182709"/>
                </a:lnTo>
                <a:lnTo>
                  <a:pt x="608129" y="3181441"/>
                </a:lnTo>
                <a:lnTo>
                  <a:pt x="608446" y="3181441"/>
                </a:lnTo>
                <a:lnTo>
                  <a:pt x="608129" y="3181123"/>
                </a:lnTo>
                <a:lnTo>
                  <a:pt x="604317" y="3179220"/>
                </a:lnTo>
                <a:lnTo>
                  <a:pt x="602412" y="3177951"/>
                </a:lnTo>
                <a:lnTo>
                  <a:pt x="600506" y="3177000"/>
                </a:lnTo>
                <a:lnTo>
                  <a:pt x="595424" y="3175731"/>
                </a:lnTo>
                <a:lnTo>
                  <a:pt x="590343" y="3174780"/>
                </a:lnTo>
                <a:lnTo>
                  <a:pt x="584308" y="3174780"/>
                </a:lnTo>
                <a:lnTo>
                  <a:pt x="578273" y="3175414"/>
                </a:lnTo>
                <a:lnTo>
                  <a:pt x="572556" y="3176048"/>
                </a:lnTo>
                <a:lnTo>
                  <a:pt x="566522" y="3177634"/>
                </a:lnTo>
                <a:lnTo>
                  <a:pt x="560805" y="3179220"/>
                </a:lnTo>
                <a:lnTo>
                  <a:pt x="555405" y="3181123"/>
                </a:lnTo>
                <a:lnTo>
                  <a:pt x="551277" y="3183661"/>
                </a:lnTo>
                <a:lnTo>
                  <a:pt x="547148" y="3185881"/>
                </a:lnTo>
                <a:lnTo>
                  <a:pt x="544607" y="3188736"/>
                </a:lnTo>
                <a:lnTo>
                  <a:pt x="543336" y="3190005"/>
                </a:lnTo>
                <a:lnTo>
                  <a:pt x="542383" y="3190956"/>
                </a:lnTo>
                <a:lnTo>
                  <a:pt x="542066" y="3192542"/>
                </a:lnTo>
                <a:lnTo>
                  <a:pt x="542066" y="3193811"/>
                </a:lnTo>
                <a:lnTo>
                  <a:pt x="542066" y="3195080"/>
                </a:lnTo>
                <a:lnTo>
                  <a:pt x="543019" y="3196031"/>
                </a:lnTo>
                <a:lnTo>
                  <a:pt x="543654" y="3197300"/>
                </a:lnTo>
                <a:lnTo>
                  <a:pt x="545242" y="3198569"/>
                </a:lnTo>
                <a:lnTo>
                  <a:pt x="550959" y="3202058"/>
                </a:lnTo>
                <a:lnTo>
                  <a:pt x="557629" y="3205547"/>
                </a:lnTo>
                <a:lnTo>
                  <a:pt x="564299" y="3208719"/>
                </a:lnTo>
                <a:lnTo>
                  <a:pt x="572239" y="3211891"/>
                </a:lnTo>
                <a:lnTo>
                  <a:pt x="580497" y="3214746"/>
                </a:lnTo>
                <a:lnTo>
                  <a:pt x="589072" y="3216966"/>
                </a:lnTo>
                <a:lnTo>
                  <a:pt x="598600" y="3219821"/>
                </a:lnTo>
                <a:lnTo>
                  <a:pt x="608446" y="3221724"/>
                </a:lnTo>
                <a:lnTo>
                  <a:pt x="618610" y="3223627"/>
                </a:lnTo>
                <a:lnTo>
                  <a:pt x="629409" y="3225847"/>
                </a:lnTo>
                <a:lnTo>
                  <a:pt x="651324" y="3229019"/>
                </a:lnTo>
                <a:lnTo>
                  <a:pt x="674192" y="3230923"/>
                </a:lnTo>
                <a:lnTo>
                  <a:pt x="698012" y="3232509"/>
                </a:lnTo>
                <a:lnTo>
                  <a:pt x="698012" y="3251223"/>
                </a:lnTo>
                <a:lnTo>
                  <a:pt x="698330" y="3252492"/>
                </a:lnTo>
                <a:lnTo>
                  <a:pt x="699283" y="3253443"/>
                </a:lnTo>
                <a:lnTo>
                  <a:pt x="700236" y="3254395"/>
                </a:lnTo>
                <a:lnTo>
                  <a:pt x="701824" y="3255346"/>
                </a:lnTo>
                <a:lnTo>
                  <a:pt x="704047" y="3255981"/>
                </a:lnTo>
                <a:lnTo>
                  <a:pt x="706270" y="3256298"/>
                </a:lnTo>
                <a:lnTo>
                  <a:pt x="709129" y="3256932"/>
                </a:lnTo>
                <a:lnTo>
                  <a:pt x="711352" y="3257249"/>
                </a:lnTo>
                <a:lnTo>
                  <a:pt x="758358" y="3257249"/>
                </a:lnTo>
                <a:lnTo>
                  <a:pt x="760581" y="3256932"/>
                </a:lnTo>
                <a:lnTo>
                  <a:pt x="763440" y="3256298"/>
                </a:lnTo>
                <a:lnTo>
                  <a:pt x="765345" y="3255981"/>
                </a:lnTo>
                <a:lnTo>
                  <a:pt x="767886" y="3255346"/>
                </a:lnTo>
                <a:lnTo>
                  <a:pt x="769474" y="3254395"/>
                </a:lnTo>
                <a:lnTo>
                  <a:pt x="770427" y="3253443"/>
                </a:lnTo>
                <a:lnTo>
                  <a:pt x="771380" y="3252492"/>
                </a:lnTo>
                <a:lnTo>
                  <a:pt x="771698" y="3251223"/>
                </a:lnTo>
                <a:lnTo>
                  <a:pt x="771698" y="3231874"/>
                </a:lnTo>
                <a:lnTo>
                  <a:pt x="786308" y="3230923"/>
                </a:lnTo>
                <a:lnTo>
                  <a:pt x="800600" y="3229654"/>
                </a:lnTo>
                <a:lnTo>
                  <a:pt x="814257" y="3228068"/>
                </a:lnTo>
                <a:lnTo>
                  <a:pt x="827279" y="3226165"/>
                </a:lnTo>
                <a:lnTo>
                  <a:pt x="839984" y="3223627"/>
                </a:lnTo>
                <a:lnTo>
                  <a:pt x="851418" y="3221090"/>
                </a:lnTo>
                <a:lnTo>
                  <a:pt x="862534" y="3217918"/>
                </a:lnTo>
                <a:lnTo>
                  <a:pt x="872062" y="3214746"/>
                </a:lnTo>
                <a:lnTo>
                  <a:pt x="880002" y="3211257"/>
                </a:lnTo>
                <a:lnTo>
                  <a:pt x="886990" y="3208085"/>
                </a:lnTo>
                <a:lnTo>
                  <a:pt x="893660" y="3204278"/>
                </a:lnTo>
                <a:lnTo>
                  <a:pt x="899694" y="3200472"/>
                </a:lnTo>
                <a:lnTo>
                  <a:pt x="904776" y="3196666"/>
                </a:lnTo>
                <a:lnTo>
                  <a:pt x="909540" y="3192542"/>
                </a:lnTo>
                <a:lnTo>
                  <a:pt x="913352" y="3188419"/>
                </a:lnTo>
                <a:lnTo>
                  <a:pt x="916528" y="3184295"/>
                </a:lnTo>
                <a:lnTo>
                  <a:pt x="919069" y="3179855"/>
                </a:lnTo>
                <a:lnTo>
                  <a:pt x="920657" y="3175414"/>
                </a:lnTo>
                <a:lnTo>
                  <a:pt x="921609" y="3170973"/>
                </a:lnTo>
                <a:lnTo>
                  <a:pt x="921927" y="3166533"/>
                </a:lnTo>
                <a:lnTo>
                  <a:pt x="921292" y="3161775"/>
                </a:lnTo>
                <a:lnTo>
                  <a:pt x="920021" y="3157651"/>
                </a:lnTo>
                <a:lnTo>
                  <a:pt x="917798" y="3153210"/>
                </a:lnTo>
                <a:lnTo>
                  <a:pt x="914622" y="3148453"/>
                </a:lnTo>
                <a:lnTo>
                  <a:pt x="912716" y="3146549"/>
                </a:lnTo>
                <a:lnTo>
                  <a:pt x="910493" y="3144012"/>
                </a:lnTo>
                <a:lnTo>
                  <a:pt x="905411" y="3139888"/>
                </a:lnTo>
                <a:lnTo>
                  <a:pt x="899059" y="3135765"/>
                </a:lnTo>
                <a:lnTo>
                  <a:pt x="892389" y="3132276"/>
                </a:lnTo>
                <a:lnTo>
                  <a:pt x="884449" y="3128787"/>
                </a:lnTo>
                <a:lnTo>
                  <a:pt x="876191" y="3125615"/>
                </a:lnTo>
                <a:lnTo>
                  <a:pt x="867298" y="3122443"/>
                </a:lnTo>
                <a:lnTo>
                  <a:pt x="857452" y="3119588"/>
                </a:lnTo>
                <a:lnTo>
                  <a:pt x="847606" y="3117051"/>
                </a:lnTo>
                <a:lnTo>
                  <a:pt x="836808" y="3114196"/>
                </a:lnTo>
                <a:lnTo>
                  <a:pt x="815528" y="3109438"/>
                </a:lnTo>
                <a:lnTo>
                  <a:pt x="793613" y="3104997"/>
                </a:lnTo>
                <a:lnTo>
                  <a:pt x="771698" y="3101191"/>
                </a:lnTo>
                <a:lnTo>
                  <a:pt x="771698" y="3019673"/>
                </a:lnTo>
                <a:lnTo>
                  <a:pt x="790754" y="3021893"/>
                </a:lnTo>
                <a:lnTo>
                  <a:pt x="797742" y="3023162"/>
                </a:lnTo>
                <a:lnTo>
                  <a:pt x="805047" y="3024748"/>
                </a:lnTo>
                <a:lnTo>
                  <a:pt x="819974" y="3028554"/>
                </a:lnTo>
                <a:lnTo>
                  <a:pt x="834584" y="3033312"/>
                </a:lnTo>
                <a:lnTo>
                  <a:pt x="846336" y="3037435"/>
                </a:lnTo>
                <a:lnTo>
                  <a:pt x="853006" y="3039973"/>
                </a:lnTo>
                <a:lnTo>
                  <a:pt x="855547" y="3041242"/>
                </a:lnTo>
                <a:lnTo>
                  <a:pt x="859358" y="3043779"/>
                </a:lnTo>
                <a:lnTo>
                  <a:pt x="861264" y="3044731"/>
                </a:lnTo>
                <a:lnTo>
                  <a:pt x="863169" y="3046000"/>
                </a:lnTo>
                <a:lnTo>
                  <a:pt x="867933" y="3047268"/>
                </a:lnTo>
                <a:lnTo>
                  <a:pt x="873650" y="3047903"/>
                </a:lnTo>
                <a:lnTo>
                  <a:pt x="879367" y="3048220"/>
                </a:lnTo>
                <a:lnTo>
                  <a:pt x="885402" y="3047586"/>
                </a:lnTo>
                <a:lnTo>
                  <a:pt x="891436" y="3046634"/>
                </a:lnTo>
                <a:lnTo>
                  <a:pt x="897153" y="3045682"/>
                </a:lnTo>
                <a:lnTo>
                  <a:pt x="902870" y="3043779"/>
                </a:lnTo>
                <a:lnTo>
                  <a:pt x="907952" y="3041559"/>
                </a:lnTo>
                <a:lnTo>
                  <a:pt x="912716" y="3039339"/>
                </a:lnTo>
                <a:lnTo>
                  <a:pt x="916528" y="3036801"/>
                </a:lnTo>
                <a:lnTo>
                  <a:pt x="919386" y="3034263"/>
                </a:lnTo>
                <a:lnTo>
                  <a:pt x="920657" y="3032995"/>
                </a:lnTo>
                <a:lnTo>
                  <a:pt x="921292" y="3031726"/>
                </a:lnTo>
                <a:lnTo>
                  <a:pt x="921609" y="3030140"/>
                </a:lnTo>
                <a:lnTo>
                  <a:pt x="921609" y="3029188"/>
                </a:lnTo>
                <a:lnTo>
                  <a:pt x="921292" y="3027920"/>
                </a:lnTo>
                <a:lnTo>
                  <a:pt x="920974" y="3026651"/>
                </a:lnTo>
                <a:lnTo>
                  <a:pt x="919704" y="3025382"/>
                </a:lnTo>
                <a:lnTo>
                  <a:pt x="918433" y="3024431"/>
                </a:lnTo>
                <a:lnTo>
                  <a:pt x="914304" y="3021576"/>
                </a:lnTo>
                <a:lnTo>
                  <a:pt x="909540" y="3018721"/>
                </a:lnTo>
                <a:lnTo>
                  <a:pt x="903823" y="3016501"/>
                </a:lnTo>
                <a:lnTo>
                  <a:pt x="898424" y="3013963"/>
                </a:lnTo>
                <a:lnTo>
                  <a:pt x="885402" y="3009205"/>
                </a:lnTo>
                <a:lnTo>
                  <a:pt x="871109" y="3005082"/>
                </a:lnTo>
                <a:lnTo>
                  <a:pt x="856182" y="3000958"/>
                </a:lnTo>
                <a:lnTo>
                  <a:pt x="840936" y="2997469"/>
                </a:lnTo>
                <a:lnTo>
                  <a:pt x="825374" y="2994614"/>
                </a:lnTo>
                <a:lnTo>
                  <a:pt x="810764" y="2992711"/>
                </a:lnTo>
                <a:lnTo>
                  <a:pt x="791389" y="2990808"/>
                </a:lnTo>
                <a:lnTo>
                  <a:pt x="771698" y="2989539"/>
                </a:lnTo>
                <a:lnTo>
                  <a:pt x="771698" y="2971459"/>
                </a:lnTo>
                <a:lnTo>
                  <a:pt x="771380" y="2970191"/>
                </a:lnTo>
                <a:lnTo>
                  <a:pt x="770427" y="2969556"/>
                </a:lnTo>
                <a:lnTo>
                  <a:pt x="769474" y="2968288"/>
                </a:lnTo>
                <a:lnTo>
                  <a:pt x="767886" y="2967653"/>
                </a:lnTo>
                <a:lnTo>
                  <a:pt x="765345" y="2966702"/>
                </a:lnTo>
                <a:lnTo>
                  <a:pt x="763440" y="2966384"/>
                </a:lnTo>
                <a:lnTo>
                  <a:pt x="760581" y="2966067"/>
                </a:lnTo>
                <a:lnTo>
                  <a:pt x="758358" y="2965750"/>
                </a:lnTo>
                <a:lnTo>
                  <a:pt x="711352" y="2965750"/>
                </a:lnTo>
                <a:close/>
                <a:moveTo>
                  <a:pt x="3717945" y="2951797"/>
                </a:moveTo>
                <a:lnTo>
                  <a:pt x="3711914" y="2955607"/>
                </a:lnTo>
                <a:lnTo>
                  <a:pt x="3704931" y="2959100"/>
                </a:lnTo>
                <a:lnTo>
                  <a:pt x="3696678" y="2963227"/>
                </a:lnTo>
                <a:lnTo>
                  <a:pt x="3688425" y="2966720"/>
                </a:lnTo>
                <a:lnTo>
                  <a:pt x="3671285" y="2973387"/>
                </a:lnTo>
                <a:lnTo>
                  <a:pt x="3656684" y="2979102"/>
                </a:lnTo>
                <a:lnTo>
                  <a:pt x="3656684" y="3080068"/>
                </a:lnTo>
                <a:lnTo>
                  <a:pt x="3665254" y="3075623"/>
                </a:lnTo>
                <a:lnTo>
                  <a:pt x="3674142" y="3070860"/>
                </a:lnTo>
                <a:lnTo>
                  <a:pt x="3682394" y="3066098"/>
                </a:lnTo>
                <a:lnTo>
                  <a:pt x="3690647" y="3061018"/>
                </a:lnTo>
                <a:lnTo>
                  <a:pt x="3698582" y="3055620"/>
                </a:lnTo>
                <a:lnTo>
                  <a:pt x="3705566" y="3050223"/>
                </a:lnTo>
                <a:lnTo>
                  <a:pt x="3711914" y="3044825"/>
                </a:lnTo>
                <a:lnTo>
                  <a:pt x="3717945" y="3040063"/>
                </a:lnTo>
                <a:lnTo>
                  <a:pt x="3717945" y="2951797"/>
                </a:lnTo>
                <a:close/>
                <a:moveTo>
                  <a:pt x="731996" y="2947987"/>
                </a:moveTo>
                <a:lnTo>
                  <a:pt x="755499" y="2948304"/>
                </a:lnTo>
                <a:lnTo>
                  <a:pt x="779003" y="2948939"/>
                </a:lnTo>
                <a:lnTo>
                  <a:pt x="801870" y="2949890"/>
                </a:lnTo>
                <a:lnTo>
                  <a:pt x="824103" y="2951476"/>
                </a:lnTo>
                <a:lnTo>
                  <a:pt x="846654" y="2953380"/>
                </a:lnTo>
                <a:lnTo>
                  <a:pt x="868569" y="2955283"/>
                </a:lnTo>
                <a:lnTo>
                  <a:pt x="889848" y="2958137"/>
                </a:lnTo>
                <a:lnTo>
                  <a:pt x="910493" y="2960992"/>
                </a:lnTo>
                <a:lnTo>
                  <a:pt x="930820" y="2964164"/>
                </a:lnTo>
                <a:lnTo>
                  <a:pt x="950512" y="2967970"/>
                </a:lnTo>
                <a:lnTo>
                  <a:pt x="969886" y="2971777"/>
                </a:lnTo>
                <a:lnTo>
                  <a:pt x="988308" y="2975900"/>
                </a:lnTo>
                <a:lnTo>
                  <a:pt x="1006411" y="2980658"/>
                </a:lnTo>
                <a:lnTo>
                  <a:pt x="1023880" y="2985416"/>
                </a:lnTo>
                <a:lnTo>
                  <a:pt x="1040396" y="2990491"/>
                </a:lnTo>
                <a:lnTo>
                  <a:pt x="1056594" y="2995883"/>
                </a:lnTo>
                <a:lnTo>
                  <a:pt x="1071521" y="3001593"/>
                </a:lnTo>
                <a:lnTo>
                  <a:pt x="1086131" y="3007302"/>
                </a:lnTo>
                <a:lnTo>
                  <a:pt x="1099471" y="3013646"/>
                </a:lnTo>
                <a:lnTo>
                  <a:pt x="1112493" y="3019990"/>
                </a:lnTo>
                <a:lnTo>
                  <a:pt x="1124562" y="3026651"/>
                </a:lnTo>
                <a:lnTo>
                  <a:pt x="1135678" y="3033629"/>
                </a:lnTo>
                <a:lnTo>
                  <a:pt x="1145842" y="3040925"/>
                </a:lnTo>
                <a:lnTo>
                  <a:pt x="1154735" y="3047903"/>
                </a:lnTo>
                <a:lnTo>
                  <a:pt x="1162993" y="3055515"/>
                </a:lnTo>
                <a:lnTo>
                  <a:pt x="1170298" y="3062811"/>
                </a:lnTo>
                <a:lnTo>
                  <a:pt x="1176650" y="3070741"/>
                </a:lnTo>
                <a:lnTo>
                  <a:pt x="1178873" y="3074864"/>
                </a:lnTo>
                <a:lnTo>
                  <a:pt x="1181732" y="3078670"/>
                </a:lnTo>
                <a:lnTo>
                  <a:pt x="1183638" y="3082794"/>
                </a:lnTo>
                <a:lnTo>
                  <a:pt x="1185543" y="3086600"/>
                </a:lnTo>
                <a:lnTo>
                  <a:pt x="1187131" y="3090406"/>
                </a:lnTo>
                <a:lnTo>
                  <a:pt x="1188402" y="3094847"/>
                </a:lnTo>
                <a:lnTo>
                  <a:pt x="1189672" y="3098653"/>
                </a:lnTo>
                <a:lnTo>
                  <a:pt x="1190307" y="3103094"/>
                </a:lnTo>
                <a:lnTo>
                  <a:pt x="1190625" y="3107535"/>
                </a:lnTo>
                <a:lnTo>
                  <a:pt x="1190625" y="3111341"/>
                </a:lnTo>
                <a:lnTo>
                  <a:pt x="1190625" y="3115782"/>
                </a:lnTo>
                <a:lnTo>
                  <a:pt x="1190307" y="3120223"/>
                </a:lnTo>
                <a:lnTo>
                  <a:pt x="1189672" y="3124029"/>
                </a:lnTo>
                <a:lnTo>
                  <a:pt x="1188402" y="3128470"/>
                </a:lnTo>
                <a:lnTo>
                  <a:pt x="1187131" y="3132276"/>
                </a:lnTo>
                <a:lnTo>
                  <a:pt x="1185543" y="3136399"/>
                </a:lnTo>
                <a:lnTo>
                  <a:pt x="1183638" y="3140523"/>
                </a:lnTo>
                <a:lnTo>
                  <a:pt x="1181732" y="3144646"/>
                </a:lnTo>
                <a:lnTo>
                  <a:pt x="1178873" y="3148453"/>
                </a:lnTo>
                <a:lnTo>
                  <a:pt x="1176650" y="3152259"/>
                </a:lnTo>
                <a:lnTo>
                  <a:pt x="1170298" y="3160189"/>
                </a:lnTo>
                <a:lnTo>
                  <a:pt x="1162993" y="3167801"/>
                </a:lnTo>
                <a:lnTo>
                  <a:pt x="1154735" y="3175414"/>
                </a:lnTo>
                <a:lnTo>
                  <a:pt x="1145842" y="3182392"/>
                </a:lnTo>
                <a:lnTo>
                  <a:pt x="1135678" y="3189370"/>
                </a:lnTo>
                <a:lnTo>
                  <a:pt x="1124562" y="3196031"/>
                </a:lnTo>
                <a:lnTo>
                  <a:pt x="1112493" y="3203010"/>
                </a:lnTo>
                <a:lnTo>
                  <a:pt x="1099471" y="3209671"/>
                </a:lnTo>
                <a:lnTo>
                  <a:pt x="1086131" y="3215380"/>
                </a:lnTo>
                <a:lnTo>
                  <a:pt x="1071521" y="3221407"/>
                </a:lnTo>
                <a:lnTo>
                  <a:pt x="1056594" y="3227433"/>
                </a:lnTo>
                <a:lnTo>
                  <a:pt x="1040396" y="3232509"/>
                </a:lnTo>
                <a:lnTo>
                  <a:pt x="1023880" y="3237584"/>
                </a:lnTo>
                <a:lnTo>
                  <a:pt x="1006411" y="3242659"/>
                </a:lnTo>
                <a:lnTo>
                  <a:pt x="988308" y="3247099"/>
                </a:lnTo>
                <a:lnTo>
                  <a:pt x="969886" y="3251223"/>
                </a:lnTo>
                <a:lnTo>
                  <a:pt x="950512" y="3255346"/>
                </a:lnTo>
                <a:lnTo>
                  <a:pt x="930820" y="3258835"/>
                </a:lnTo>
                <a:lnTo>
                  <a:pt x="910493" y="3262325"/>
                </a:lnTo>
                <a:lnTo>
                  <a:pt x="889848" y="3265179"/>
                </a:lnTo>
                <a:lnTo>
                  <a:pt x="868569" y="3268034"/>
                </a:lnTo>
                <a:lnTo>
                  <a:pt x="846654" y="3269937"/>
                </a:lnTo>
                <a:lnTo>
                  <a:pt x="824103" y="3271840"/>
                </a:lnTo>
                <a:lnTo>
                  <a:pt x="801870" y="3273426"/>
                </a:lnTo>
                <a:lnTo>
                  <a:pt x="779003" y="3274061"/>
                </a:lnTo>
                <a:lnTo>
                  <a:pt x="755499" y="3275012"/>
                </a:lnTo>
                <a:lnTo>
                  <a:pt x="731996" y="3275012"/>
                </a:lnTo>
                <a:lnTo>
                  <a:pt x="708176" y="3275012"/>
                </a:lnTo>
                <a:lnTo>
                  <a:pt x="684990" y="3274061"/>
                </a:lnTo>
                <a:lnTo>
                  <a:pt x="662122" y="3273426"/>
                </a:lnTo>
                <a:lnTo>
                  <a:pt x="639572" y="3271840"/>
                </a:lnTo>
                <a:lnTo>
                  <a:pt x="617022" y="3269937"/>
                </a:lnTo>
                <a:lnTo>
                  <a:pt x="595424" y="3268034"/>
                </a:lnTo>
                <a:lnTo>
                  <a:pt x="574144" y="3265179"/>
                </a:lnTo>
                <a:lnTo>
                  <a:pt x="553182" y="3262325"/>
                </a:lnTo>
                <a:lnTo>
                  <a:pt x="533173" y="3258835"/>
                </a:lnTo>
                <a:lnTo>
                  <a:pt x="513481" y="3255346"/>
                </a:lnTo>
                <a:lnTo>
                  <a:pt x="494107" y="3251223"/>
                </a:lnTo>
                <a:lnTo>
                  <a:pt x="475368" y="3247099"/>
                </a:lnTo>
                <a:lnTo>
                  <a:pt x="457264" y="3242659"/>
                </a:lnTo>
                <a:lnTo>
                  <a:pt x="439795" y="3237584"/>
                </a:lnTo>
                <a:lnTo>
                  <a:pt x="423280" y="3232509"/>
                </a:lnTo>
                <a:lnTo>
                  <a:pt x="407082" y="3227433"/>
                </a:lnTo>
                <a:lnTo>
                  <a:pt x="392154" y="3221407"/>
                </a:lnTo>
                <a:lnTo>
                  <a:pt x="377544" y="3215380"/>
                </a:lnTo>
                <a:lnTo>
                  <a:pt x="364204" y="3209671"/>
                </a:lnTo>
                <a:lnTo>
                  <a:pt x="351182" y="3203010"/>
                </a:lnTo>
                <a:lnTo>
                  <a:pt x="339431" y="3196031"/>
                </a:lnTo>
                <a:lnTo>
                  <a:pt x="328314" y="3189370"/>
                </a:lnTo>
                <a:lnTo>
                  <a:pt x="318151" y="3182392"/>
                </a:lnTo>
                <a:lnTo>
                  <a:pt x="308940" y="3175414"/>
                </a:lnTo>
                <a:lnTo>
                  <a:pt x="300682" y="3167801"/>
                </a:lnTo>
                <a:lnTo>
                  <a:pt x="293695" y="3160189"/>
                </a:lnTo>
                <a:lnTo>
                  <a:pt x="287343" y="3152259"/>
                </a:lnTo>
                <a:lnTo>
                  <a:pt x="284484" y="3148453"/>
                </a:lnTo>
                <a:lnTo>
                  <a:pt x="282261" y="3144646"/>
                </a:lnTo>
                <a:lnTo>
                  <a:pt x="280038" y="3140523"/>
                </a:lnTo>
                <a:lnTo>
                  <a:pt x="278132" y="3136399"/>
                </a:lnTo>
                <a:lnTo>
                  <a:pt x="276544" y="3132276"/>
                </a:lnTo>
                <a:lnTo>
                  <a:pt x="275274" y="3128470"/>
                </a:lnTo>
                <a:lnTo>
                  <a:pt x="274321" y="3124029"/>
                </a:lnTo>
                <a:lnTo>
                  <a:pt x="273368" y="3120223"/>
                </a:lnTo>
                <a:lnTo>
                  <a:pt x="273050" y="3115782"/>
                </a:lnTo>
                <a:lnTo>
                  <a:pt x="273050" y="3111341"/>
                </a:lnTo>
                <a:lnTo>
                  <a:pt x="273050" y="3107535"/>
                </a:lnTo>
                <a:lnTo>
                  <a:pt x="273368" y="3103094"/>
                </a:lnTo>
                <a:lnTo>
                  <a:pt x="274321" y="3098653"/>
                </a:lnTo>
                <a:lnTo>
                  <a:pt x="275274" y="3094847"/>
                </a:lnTo>
                <a:lnTo>
                  <a:pt x="276544" y="3090406"/>
                </a:lnTo>
                <a:lnTo>
                  <a:pt x="278132" y="3086600"/>
                </a:lnTo>
                <a:lnTo>
                  <a:pt x="280038" y="3082794"/>
                </a:lnTo>
                <a:lnTo>
                  <a:pt x="282261" y="3078670"/>
                </a:lnTo>
                <a:lnTo>
                  <a:pt x="284484" y="3074864"/>
                </a:lnTo>
                <a:lnTo>
                  <a:pt x="287343" y="3070741"/>
                </a:lnTo>
                <a:lnTo>
                  <a:pt x="293695" y="3062811"/>
                </a:lnTo>
                <a:lnTo>
                  <a:pt x="300682" y="3055515"/>
                </a:lnTo>
                <a:lnTo>
                  <a:pt x="308940" y="3047903"/>
                </a:lnTo>
                <a:lnTo>
                  <a:pt x="318151" y="3040925"/>
                </a:lnTo>
                <a:lnTo>
                  <a:pt x="328314" y="3033629"/>
                </a:lnTo>
                <a:lnTo>
                  <a:pt x="339431" y="3026651"/>
                </a:lnTo>
                <a:lnTo>
                  <a:pt x="351182" y="3019990"/>
                </a:lnTo>
                <a:lnTo>
                  <a:pt x="364204" y="3013646"/>
                </a:lnTo>
                <a:lnTo>
                  <a:pt x="377544" y="3007302"/>
                </a:lnTo>
                <a:lnTo>
                  <a:pt x="392154" y="3001593"/>
                </a:lnTo>
                <a:lnTo>
                  <a:pt x="407082" y="2995883"/>
                </a:lnTo>
                <a:lnTo>
                  <a:pt x="423280" y="2990491"/>
                </a:lnTo>
                <a:lnTo>
                  <a:pt x="439795" y="2985416"/>
                </a:lnTo>
                <a:lnTo>
                  <a:pt x="457264" y="2980658"/>
                </a:lnTo>
                <a:lnTo>
                  <a:pt x="475368" y="2975900"/>
                </a:lnTo>
                <a:lnTo>
                  <a:pt x="494107" y="2971777"/>
                </a:lnTo>
                <a:lnTo>
                  <a:pt x="513481" y="2967970"/>
                </a:lnTo>
                <a:lnTo>
                  <a:pt x="533173" y="2964164"/>
                </a:lnTo>
                <a:lnTo>
                  <a:pt x="553182" y="2960992"/>
                </a:lnTo>
                <a:lnTo>
                  <a:pt x="574144" y="2958137"/>
                </a:lnTo>
                <a:lnTo>
                  <a:pt x="595424" y="2955283"/>
                </a:lnTo>
                <a:lnTo>
                  <a:pt x="617022" y="2953380"/>
                </a:lnTo>
                <a:lnTo>
                  <a:pt x="639572" y="2951476"/>
                </a:lnTo>
                <a:lnTo>
                  <a:pt x="662122" y="2949890"/>
                </a:lnTo>
                <a:lnTo>
                  <a:pt x="684990" y="2948939"/>
                </a:lnTo>
                <a:lnTo>
                  <a:pt x="708176" y="2948304"/>
                </a:lnTo>
                <a:lnTo>
                  <a:pt x="731996" y="2947987"/>
                </a:lnTo>
                <a:close/>
                <a:moveTo>
                  <a:pt x="2665715" y="2911157"/>
                </a:moveTo>
                <a:lnTo>
                  <a:pt x="2665715" y="3029585"/>
                </a:lnTo>
                <a:lnTo>
                  <a:pt x="2668254" y="3032125"/>
                </a:lnTo>
                <a:lnTo>
                  <a:pt x="2671429" y="3035300"/>
                </a:lnTo>
                <a:lnTo>
                  <a:pt x="2678729" y="3041650"/>
                </a:lnTo>
                <a:lnTo>
                  <a:pt x="2687934" y="3048635"/>
                </a:lnTo>
                <a:lnTo>
                  <a:pt x="2698726" y="3055938"/>
                </a:lnTo>
                <a:lnTo>
                  <a:pt x="2710153" y="3063240"/>
                </a:lnTo>
                <a:lnTo>
                  <a:pt x="2722215" y="3070225"/>
                </a:lnTo>
                <a:lnTo>
                  <a:pt x="2734594" y="3076258"/>
                </a:lnTo>
                <a:lnTo>
                  <a:pt x="2746656" y="3082290"/>
                </a:lnTo>
                <a:lnTo>
                  <a:pt x="2746656" y="2963227"/>
                </a:lnTo>
                <a:lnTo>
                  <a:pt x="2734594" y="2957195"/>
                </a:lnTo>
                <a:lnTo>
                  <a:pt x="2723167" y="2951480"/>
                </a:lnTo>
                <a:lnTo>
                  <a:pt x="2712058" y="2945130"/>
                </a:lnTo>
                <a:lnTo>
                  <a:pt x="2701583" y="2938462"/>
                </a:lnTo>
                <a:lnTo>
                  <a:pt x="2691743" y="2932112"/>
                </a:lnTo>
                <a:lnTo>
                  <a:pt x="2682538" y="2925445"/>
                </a:lnTo>
                <a:lnTo>
                  <a:pt x="2673650" y="2918142"/>
                </a:lnTo>
                <a:lnTo>
                  <a:pt x="2665715" y="2911157"/>
                </a:lnTo>
                <a:close/>
                <a:moveTo>
                  <a:pt x="1404938" y="2890837"/>
                </a:moveTo>
                <a:lnTo>
                  <a:pt x="1408115" y="2896532"/>
                </a:lnTo>
                <a:lnTo>
                  <a:pt x="1411928" y="2901593"/>
                </a:lnTo>
                <a:lnTo>
                  <a:pt x="1415740" y="2906655"/>
                </a:lnTo>
                <a:lnTo>
                  <a:pt x="1419552" y="2911716"/>
                </a:lnTo>
                <a:lnTo>
                  <a:pt x="1424000" y="2916778"/>
                </a:lnTo>
                <a:lnTo>
                  <a:pt x="1428447" y="2922156"/>
                </a:lnTo>
                <a:lnTo>
                  <a:pt x="1438296" y="2931963"/>
                </a:lnTo>
                <a:lnTo>
                  <a:pt x="1448780" y="2941453"/>
                </a:lnTo>
                <a:lnTo>
                  <a:pt x="1460852" y="2950311"/>
                </a:lnTo>
                <a:lnTo>
                  <a:pt x="1472924" y="2958852"/>
                </a:lnTo>
                <a:lnTo>
                  <a:pt x="1486267" y="2967394"/>
                </a:lnTo>
                <a:lnTo>
                  <a:pt x="1500563" y="2975619"/>
                </a:lnTo>
                <a:lnTo>
                  <a:pt x="1515494" y="2983211"/>
                </a:lnTo>
                <a:lnTo>
                  <a:pt x="1531061" y="2990487"/>
                </a:lnTo>
                <a:lnTo>
                  <a:pt x="1547263" y="2997763"/>
                </a:lnTo>
                <a:lnTo>
                  <a:pt x="1564101" y="3004723"/>
                </a:lnTo>
                <a:lnTo>
                  <a:pt x="1581574" y="3010734"/>
                </a:lnTo>
                <a:lnTo>
                  <a:pt x="1599682" y="3017061"/>
                </a:lnTo>
                <a:lnTo>
                  <a:pt x="1618108" y="3022755"/>
                </a:lnTo>
                <a:lnTo>
                  <a:pt x="1637170" y="3028133"/>
                </a:lnTo>
                <a:lnTo>
                  <a:pt x="1656866" y="3033195"/>
                </a:lnTo>
                <a:lnTo>
                  <a:pt x="1676881" y="3037940"/>
                </a:lnTo>
                <a:lnTo>
                  <a:pt x="1697213" y="3042369"/>
                </a:lnTo>
                <a:lnTo>
                  <a:pt x="1718180" y="3046481"/>
                </a:lnTo>
                <a:lnTo>
                  <a:pt x="1738830" y="3050277"/>
                </a:lnTo>
                <a:lnTo>
                  <a:pt x="1760116" y="3053757"/>
                </a:lnTo>
                <a:lnTo>
                  <a:pt x="1782036" y="3056604"/>
                </a:lnTo>
                <a:lnTo>
                  <a:pt x="1803639" y="3059135"/>
                </a:lnTo>
                <a:lnTo>
                  <a:pt x="1825877" y="3061666"/>
                </a:lnTo>
                <a:lnTo>
                  <a:pt x="1847798" y="3063564"/>
                </a:lnTo>
                <a:lnTo>
                  <a:pt x="1870036" y="3065146"/>
                </a:lnTo>
                <a:lnTo>
                  <a:pt x="1891957" y="3066411"/>
                </a:lnTo>
                <a:lnTo>
                  <a:pt x="1914513" y="3067360"/>
                </a:lnTo>
                <a:lnTo>
                  <a:pt x="1936751" y="3067993"/>
                </a:lnTo>
                <a:lnTo>
                  <a:pt x="1959307" y="3067993"/>
                </a:lnTo>
                <a:lnTo>
                  <a:pt x="1978051" y="3067993"/>
                </a:lnTo>
                <a:lnTo>
                  <a:pt x="1996794" y="3067360"/>
                </a:lnTo>
                <a:lnTo>
                  <a:pt x="2015538" y="3067044"/>
                </a:lnTo>
                <a:lnTo>
                  <a:pt x="2034599" y="3065779"/>
                </a:lnTo>
                <a:lnTo>
                  <a:pt x="2053025" y="3064830"/>
                </a:lnTo>
                <a:lnTo>
                  <a:pt x="2071769" y="3063564"/>
                </a:lnTo>
                <a:lnTo>
                  <a:pt x="2090513" y="3061982"/>
                </a:lnTo>
                <a:lnTo>
                  <a:pt x="2108621" y="3060084"/>
                </a:lnTo>
                <a:lnTo>
                  <a:pt x="2127365" y="3058186"/>
                </a:lnTo>
                <a:lnTo>
                  <a:pt x="2145473" y="3055655"/>
                </a:lnTo>
                <a:lnTo>
                  <a:pt x="2163581" y="3052808"/>
                </a:lnTo>
                <a:lnTo>
                  <a:pt x="2181372" y="3050277"/>
                </a:lnTo>
                <a:lnTo>
                  <a:pt x="2199163" y="3047114"/>
                </a:lnTo>
                <a:lnTo>
                  <a:pt x="2216318" y="3043950"/>
                </a:lnTo>
                <a:lnTo>
                  <a:pt x="2233473" y="3040471"/>
                </a:lnTo>
                <a:lnTo>
                  <a:pt x="2250311" y="3036358"/>
                </a:lnTo>
                <a:lnTo>
                  <a:pt x="2266830" y="3032562"/>
                </a:lnTo>
                <a:lnTo>
                  <a:pt x="2283668" y="3028133"/>
                </a:lnTo>
                <a:lnTo>
                  <a:pt x="2299235" y="3023704"/>
                </a:lnTo>
                <a:lnTo>
                  <a:pt x="2315119" y="3018642"/>
                </a:lnTo>
                <a:lnTo>
                  <a:pt x="2330051" y="3013897"/>
                </a:lnTo>
                <a:lnTo>
                  <a:pt x="2344982" y="3008519"/>
                </a:lnTo>
                <a:lnTo>
                  <a:pt x="2359278" y="3003141"/>
                </a:lnTo>
                <a:lnTo>
                  <a:pt x="2373574" y="2997447"/>
                </a:lnTo>
                <a:lnTo>
                  <a:pt x="2386917" y="2991753"/>
                </a:lnTo>
                <a:lnTo>
                  <a:pt x="2399942" y="2985426"/>
                </a:lnTo>
                <a:lnTo>
                  <a:pt x="2412650" y="2979099"/>
                </a:lnTo>
                <a:lnTo>
                  <a:pt x="2424722" y="2972455"/>
                </a:lnTo>
                <a:lnTo>
                  <a:pt x="2436159" y="2965179"/>
                </a:lnTo>
                <a:lnTo>
                  <a:pt x="2446961" y="2958220"/>
                </a:lnTo>
                <a:lnTo>
                  <a:pt x="2457444" y="2950627"/>
                </a:lnTo>
                <a:lnTo>
                  <a:pt x="2466975" y="2943351"/>
                </a:lnTo>
                <a:lnTo>
                  <a:pt x="2466975" y="3039838"/>
                </a:lnTo>
                <a:lnTo>
                  <a:pt x="2466657" y="3040471"/>
                </a:lnTo>
                <a:lnTo>
                  <a:pt x="2466340" y="3048063"/>
                </a:lnTo>
                <a:lnTo>
                  <a:pt x="2466022" y="3052808"/>
                </a:lnTo>
                <a:lnTo>
                  <a:pt x="2464751" y="3058186"/>
                </a:lnTo>
                <a:lnTo>
                  <a:pt x="2463480" y="3062615"/>
                </a:lnTo>
                <a:lnTo>
                  <a:pt x="2461892" y="3067993"/>
                </a:lnTo>
                <a:lnTo>
                  <a:pt x="2459986" y="3072422"/>
                </a:lnTo>
                <a:lnTo>
                  <a:pt x="2457444" y="3077167"/>
                </a:lnTo>
                <a:lnTo>
                  <a:pt x="2455220" y="3081912"/>
                </a:lnTo>
                <a:lnTo>
                  <a:pt x="2452361" y="3086658"/>
                </a:lnTo>
                <a:lnTo>
                  <a:pt x="2449184" y="3091403"/>
                </a:lnTo>
                <a:lnTo>
                  <a:pt x="2445690" y="3096148"/>
                </a:lnTo>
                <a:lnTo>
                  <a:pt x="2441878" y="3100893"/>
                </a:lnTo>
                <a:lnTo>
                  <a:pt x="2437748" y="3105322"/>
                </a:lnTo>
                <a:lnTo>
                  <a:pt x="2429170" y="3114180"/>
                </a:lnTo>
                <a:lnTo>
                  <a:pt x="2419322" y="3123038"/>
                </a:lnTo>
                <a:lnTo>
                  <a:pt x="2408202" y="3131579"/>
                </a:lnTo>
                <a:lnTo>
                  <a:pt x="2396130" y="3139804"/>
                </a:lnTo>
                <a:lnTo>
                  <a:pt x="2383423" y="3147713"/>
                </a:lnTo>
                <a:lnTo>
                  <a:pt x="2369127" y="3155622"/>
                </a:lnTo>
                <a:lnTo>
                  <a:pt x="2354195" y="3162898"/>
                </a:lnTo>
                <a:lnTo>
                  <a:pt x="2338311" y="3170490"/>
                </a:lnTo>
                <a:lnTo>
                  <a:pt x="2321791" y="3177134"/>
                </a:lnTo>
                <a:lnTo>
                  <a:pt x="2304636" y="3183777"/>
                </a:lnTo>
                <a:lnTo>
                  <a:pt x="2285892" y="3190104"/>
                </a:lnTo>
                <a:lnTo>
                  <a:pt x="2266830" y="3196431"/>
                </a:lnTo>
                <a:lnTo>
                  <a:pt x="2247134" y="3201809"/>
                </a:lnTo>
                <a:lnTo>
                  <a:pt x="2226802" y="3207503"/>
                </a:lnTo>
                <a:lnTo>
                  <a:pt x="2205516" y="3212248"/>
                </a:lnTo>
                <a:lnTo>
                  <a:pt x="2183278" y="3216677"/>
                </a:lnTo>
                <a:lnTo>
                  <a:pt x="2160722" y="3221106"/>
                </a:lnTo>
                <a:lnTo>
                  <a:pt x="2137848" y="3224586"/>
                </a:lnTo>
                <a:lnTo>
                  <a:pt x="2114340" y="3228382"/>
                </a:lnTo>
                <a:lnTo>
                  <a:pt x="2089877" y="3231229"/>
                </a:lnTo>
                <a:lnTo>
                  <a:pt x="2065415" y="3233760"/>
                </a:lnTo>
                <a:lnTo>
                  <a:pt x="2040000" y="3235975"/>
                </a:lnTo>
                <a:lnTo>
                  <a:pt x="2014267" y="3237556"/>
                </a:lnTo>
                <a:lnTo>
                  <a:pt x="1988217" y="3238822"/>
                </a:lnTo>
                <a:lnTo>
                  <a:pt x="1962166" y="3239771"/>
                </a:lnTo>
                <a:lnTo>
                  <a:pt x="1935480" y="3240087"/>
                </a:lnTo>
                <a:lnTo>
                  <a:pt x="1908159" y="3239771"/>
                </a:lnTo>
                <a:lnTo>
                  <a:pt x="1881155" y="3238822"/>
                </a:lnTo>
                <a:lnTo>
                  <a:pt x="1854469" y="3237556"/>
                </a:lnTo>
                <a:lnTo>
                  <a:pt x="1828419" y="3235658"/>
                </a:lnTo>
                <a:lnTo>
                  <a:pt x="1803004" y="3233760"/>
                </a:lnTo>
                <a:lnTo>
                  <a:pt x="1777588" y="3230913"/>
                </a:lnTo>
                <a:lnTo>
                  <a:pt x="1752809" y="3227750"/>
                </a:lnTo>
                <a:lnTo>
                  <a:pt x="1728664" y="3224270"/>
                </a:lnTo>
                <a:lnTo>
                  <a:pt x="1705155" y="3220474"/>
                </a:lnTo>
                <a:lnTo>
                  <a:pt x="1682282" y="3215728"/>
                </a:lnTo>
                <a:lnTo>
                  <a:pt x="1660043" y="3210983"/>
                </a:lnTo>
                <a:lnTo>
                  <a:pt x="1638440" y="3205921"/>
                </a:lnTo>
                <a:lnTo>
                  <a:pt x="1617791" y="3200227"/>
                </a:lnTo>
                <a:lnTo>
                  <a:pt x="1597776" y="3194533"/>
                </a:lnTo>
                <a:lnTo>
                  <a:pt x="1578397" y="3188206"/>
                </a:lnTo>
                <a:lnTo>
                  <a:pt x="1559653" y="3181563"/>
                </a:lnTo>
                <a:lnTo>
                  <a:pt x="1542498" y="3174287"/>
                </a:lnTo>
                <a:lnTo>
                  <a:pt x="1525343" y="3167327"/>
                </a:lnTo>
                <a:lnTo>
                  <a:pt x="1509776" y="3159734"/>
                </a:lnTo>
                <a:lnTo>
                  <a:pt x="1495162" y="3151826"/>
                </a:lnTo>
                <a:lnTo>
                  <a:pt x="1481184" y="3143601"/>
                </a:lnTo>
                <a:lnTo>
                  <a:pt x="1468159" y="3135376"/>
                </a:lnTo>
                <a:lnTo>
                  <a:pt x="1456404" y="3126834"/>
                </a:lnTo>
                <a:lnTo>
                  <a:pt x="1445603" y="3117660"/>
                </a:lnTo>
                <a:lnTo>
                  <a:pt x="1440837" y="3113547"/>
                </a:lnTo>
                <a:lnTo>
                  <a:pt x="1436390" y="3108802"/>
                </a:lnTo>
                <a:lnTo>
                  <a:pt x="1431942" y="3104373"/>
                </a:lnTo>
                <a:lnTo>
                  <a:pt x="1428130" y="3099628"/>
                </a:lnTo>
                <a:lnTo>
                  <a:pt x="1424318" y="3094883"/>
                </a:lnTo>
                <a:lnTo>
                  <a:pt x="1420823" y="3090138"/>
                </a:lnTo>
                <a:lnTo>
                  <a:pt x="1417646" y="3085392"/>
                </a:lnTo>
                <a:lnTo>
                  <a:pt x="1415105" y="3080331"/>
                </a:lnTo>
                <a:lnTo>
                  <a:pt x="1412563" y="3075585"/>
                </a:lnTo>
                <a:lnTo>
                  <a:pt x="1410339" y="3070524"/>
                </a:lnTo>
                <a:lnTo>
                  <a:pt x="1408115" y="3065779"/>
                </a:lnTo>
                <a:lnTo>
                  <a:pt x="1407162" y="3060717"/>
                </a:lnTo>
                <a:lnTo>
                  <a:pt x="1405892" y="3055655"/>
                </a:lnTo>
                <a:lnTo>
                  <a:pt x="1404621" y="3050594"/>
                </a:lnTo>
                <a:lnTo>
                  <a:pt x="1404303" y="3045532"/>
                </a:lnTo>
                <a:lnTo>
                  <a:pt x="1404303" y="3040471"/>
                </a:lnTo>
                <a:lnTo>
                  <a:pt x="1403350" y="3040471"/>
                </a:lnTo>
                <a:lnTo>
                  <a:pt x="1403350" y="2909186"/>
                </a:lnTo>
                <a:lnTo>
                  <a:pt x="1403350" y="2905389"/>
                </a:lnTo>
                <a:lnTo>
                  <a:pt x="1403985" y="2898113"/>
                </a:lnTo>
                <a:lnTo>
                  <a:pt x="1404938" y="2890837"/>
                </a:lnTo>
                <a:close/>
                <a:moveTo>
                  <a:pt x="2609850" y="2805112"/>
                </a:moveTo>
                <a:lnTo>
                  <a:pt x="2613342" y="2810827"/>
                </a:lnTo>
                <a:lnTo>
                  <a:pt x="2617468" y="2816860"/>
                </a:lnTo>
                <a:lnTo>
                  <a:pt x="2621594" y="2822257"/>
                </a:lnTo>
                <a:lnTo>
                  <a:pt x="2626038" y="2828290"/>
                </a:lnTo>
                <a:lnTo>
                  <a:pt x="2631117" y="2833687"/>
                </a:lnTo>
                <a:lnTo>
                  <a:pt x="2635878" y="2839402"/>
                </a:lnTo>
                <a:lnTo>
                  <a:pt x="2641274" y="2844800"/>
                </a:lnTo>
                <a:lnTo>
                  <a:pt x="2646988" y="2850515"/>
                </a:lnTo>
                <a:lnTo>
                  <a:pt x="2658732" y="2860675"/>
                </a:lnTo>
                <a:lnTo>
                  <a:pt x="2671746" y="2870835"/>
                </a:lnTo>
                <a:lnTo>
                  <a:pt x="2685712" y="2880677"/>
                </a:lnTo>
                <a:lnTo>
                  <a:pt x="2700631" y="2889885"/>
                </a:lnTo>
                <a:lnTo>
                  <a:pt x="2715867" y="2898775"/>
                </a:lnTo>
                <a:lnTo>
                  <a:pt x="2732372" y="2907665"/>
                </a:lnTo>
                <a:lnTo>
                  <a:pt x="2749830" y="2915920"/>
                </a:lnTo>
                <a:lnTo>
                  <a:pt x="2767923" y="2923857"/>
                </a:lnTo>
                <a:lnTo>
                  <a:pt x="2786650" y="2931160"/>
                </a:lnTo>
                <a:lnTo>
                  <a:pt x="2805695" y="2938780"/>
                </a:lnTo>
                <a:lnTo>
                  <a:pt x="2826009" y="2945447"/>
                </a:lnTo>
                <a:lnTo>
                  <a:pt x="2846959" y="2951797"/>
                </a:lnTo>
                <a:lnTo>
                  <a:pt x="2867591" y="2957512"/>
                </a:lnTo>
                <a:lnTo>
                  <a:pt x="2889492" y="2963545"/>
                </a:lnTo>
                <a:lnTo>
                  <a:pt x="2912029" y="2968625"/>
                </a:lnTo>
                <a:lnTo>
                  <a:pt x="2934248" y="2973705"/>
                </a:lnTo>
                <a:lnTo>
                  <a:pt x="2957102" y="2978150"/>
                </a:lnTo>
                <a:lnTo>
                  <a:pt x="2980908" y="2982595"/>
                </a:lnTo>
                <a:lnTo>
                  <a:pt x="3004396" y="2986087"/>
                </a:lnTo>
                <a:lnTo>
                  <a:pt x="3028203" y="2989580"/>
                </a:lnTo>
                <a:lnTo>
                  <a:pt x="3052644" y="2992437"/>
                </a:lnTo>
                <a:lnTo>
                  <a:pt x="3077084" y="2994977"/>
                </a:lnTo>
                <a:lnTo>
                  <a:pt x="3101525" y="2997200"/>
                </a:lnTo>
                <a:lnTo>
                  <a:pt x="3125966" y="2999105"/>
                </a:lnTo>
                <a:lnTo>
                  <a:pt x="3150725" y="3000375"/>
                </a:lnTo>
                <a:lnTo>
                  <a:pt x="3175800" y="3001327"/>
                </a:lnTo>
                <a:lnTo>
                  <a:pt x="3200559" y="3001962"/>
                </a:lnTo>
                <a:lnTo>
                  <a:pt x="3225317" y="3002280"/>
                </a:lnTo>
                <a:lnTo>
                  <a:pt x="3246266" y="3002280"/>
                </a:lnTo>
                <a:lnTo>
                  <a:pt x="3267216" y="3001962"/>
                </a:lnTo>
                <a:lnTo>
                  <a:pt x="3288165" y="3001010"/>
                </a:lnTo>
                <a:lnTo>
                  <a:pt x="3308797" y="2999740"/>
                </a:lnTo>
                <a:lnTo>
                  <a:pt x="3329429" y="2998787"/>
                </a:lnTo>
                <a:lnTo>
                  <a:pt x="3350378" y="2997200"/>
                </a:lnTo>
                <a:lnTo>
                  <a:pt x="3371010" y="2995612"/>
                </a:lnTo>
                <a:lnTo>
                  <a:pt x="3391325" y="2993707"/>
                </a:lnTo>
                <a:lnTo>
                  <a:pt x="3411957" y="2991167"/>
                </a:lnTo>
                <a:lnTo>
                  <a:pt x="3431954" y="2988310"/>
                </a:lnTo>
                <a:lnTo>
                  <a:pt x="3451951" y="2985770"/>
                </a:lnTo>
                <a:lnTo>
                  <a:pt x="3471948" y="2982595"/>
                </a:lnTo>
                <a:lnTo>
                  <a:pt x="3491628" y="2979102"/>
                </a:lnTo>
                <a:lnTo>
                  <a:pt x="3510990" y="2975292"/>
                </a:lnTo>
                <a:lnTo>
                  <a:pt x="3530035" y="2971482"/>
                </a:lnTo>
                <a:lnTo>
                  <a:pt x="3548763" y="2967037"/>
                </a:lnTo>
                <a:lnTo>
                  <a:pt x="3567173" y="2962275"/>
                </a:lnTo>
                <a:lnTo>
                  <a:pt x="3585265" y="2957512"/>
                </a:lnTo>
                <a:lnTo>
                  <a:pt x="3603041" y="2953067"/>
                </a:lnTo>
                <a:lnTo>
                  <a:pt x="3620498" y="2947352"/>
                </a:lnTo>
                <a:lnTo>
                  <a:pt x="3637004" y="2941955"/>
                </a:lnTo>
                <a:lnTo>
                  <a:pt x="3653510" y="2935922"/>
                </a:lnTo>
                <a:lnTo>
                  <a:pt x="3669698" y="2929890"/>
                </a:lnTo>
                <a:lnTo>
                  <a:pt x="3685251" y="2923857"/>
                </a:lnTo>
                <a:lnTo>
                  <a:pt x="3700170" y="2916872"/>
                </a:lnTo>
                <a:lnTo>
                  <a:pt x="3714770" y="2909887"/>
                </a:lnTo>
                <a:lnTo>
                  <a:pt x="3728419" y="2902902"/>
                </a:lnTo>
                <a:lnTo>
                  <a:pt x="3741751" y="2895282"/>
                </a:lnTo>
                <a:lnTo>
                  <a:pt x="3754765" y="2887980"/>
                </a:lnTo>
                <a:lnTo>
                  <a:pt x="3767144" y="2880042"/>
                </a:lnTo>
                <a:lnTo>
                  <a:pt x="3778571" y="2871787"/>
                </a:lnTo>
                <a:lnTo>
                  <a:pt x="3789363" y="2863532"/>
                </a:lnTo>
                <a:lnTo>
                  <a:pt x="3789363" y="2971165"/>
                </a:lnTo>
                <a:lnTo>
                  <a:pt x="3788728" y="2971482"/>
                </a:lnTo>
                <a:lnTo>
                  <a:pt x="3788728" y="2975927"/>
                </a:lnTo>
                <a:lnTo>
                  <a:pt x="3788411" y="2980055"/>
                </a:lnTo>
                <a:lnTo>
                  <a:pt x="3787776" y="2985770"/>
                </a:lnTo>
                <a:lnTo>
                  <a:pt x="3786506" y="2991167"/>
                </a:lnTo>
                <a:lnTo>
                  <a:pt x="3785237" y="2996247"/>
                </a:lnTo>
                <a:lnTo>
                  <a:pt x="3783332" y="3001962"/>
                </a:lnTo>
                <a:lnTo>
                  <a:pt x="3781428" y="3007360"/>
                </a:lnTo>
                <a:lnTo>
                  <a:pt x="3778571" y="3012758"/>
                </a:lnTo>
                <a:lnTo>
                  <a:pt x="3775714" y="3018155"/>
                </a:lnTo>
                <a:lnTo>
                  <a:pt x="3772540" y="3023235"/>
                </a:lnTo>
                <a:lnTo>
                  <a:pt x="3769048" y="3028633"/>
                </a:lnTo>
                <a:lnTo>
                  <a:pt x="3765557" y="3033713"/>
                </a:lnTo>
                <a:lnTo>
                  <a:pt x="3761113" y="3038793"/>
                </a:lnTo>
                <a:lnTo>
                  <a:pt x="3756987" y="3043555"/>
                </a:lnTo>
                <a:lnTo>
                  <a:pt x="3752226" y="3048635"/>
                </a:lnTo>
                <a:lnTo>
                  <a:pt x="3747147" y="3054033"/>
                </a:lnTo>
                <a:lnTo>
                  <a:pt x="3741433" y="3058795"/>
                </a:lnTo>
                <a:lnTo>
                  <a:pt x="3736037" y="3063240"/>
                </a:lnTo>
                <a:lnTo>
                  <a:pt x="3723658" y="3072765"/>
                </a:lnTo>
                <a:lnTo>
                  <a:pt x="3710327" y="3082290"/>
                </a:lnTo>
                <a:lnTo>
                  <a:pt x="3696043" y="3090863"/>
                </a:lnTo>
                <a:lnTo>
                  <a:pt x="3680490" y="3099753"/>
                </a:lnTo>
                <a:lnTo>
                  <a:pt x="3663667" y="3108325"/>
                </a:lnTo>
                <a:lnTo>
                  <a:pt x="3646526" y="3116263"/>
                </a:lnTo>
                <a:lnTo>
                  <a:pt x="3627799" y="3124200"/>
                </a:lnTo>
                <a:lnTo>
                  <a:pt x="3608754" y="3131503"/>
                </a:lnTo>
                <a:lnTo>
                  <a:pt x="3588122" y="3138170"/>
                </a:lnTo>
                <a:lnTo>
                  <a:pt x="3566855" y="3145155"/>
                </a:lnTo>
                <a:lnTo>
                  <a:pt x="3544636" y="3151188"/>
                </a:lnTo>
                <a:lnTo>
                  <a:pt x="3522417" y="3157538"/>
                </a:lnTo>
                <a:lnTo>
                  <a:pt x="3498611" y="3163253"/>
                </a:lnTo>
                <a:lnTo>
                  <a:pt x="3474170" y="3168333"/>
                </a:lnTo>
                <a:lnTo>
                  <a:pt x="3449412" y="3172778"/>
                </a:lnTo>
                <a:lnTo>
                  <a:pt x="3423701" y="3176905"/>
                </a:lnTo>
                <a:lnTo>
                  <a:pt x="3397356" y="3181033"/>
                </a:lnTo>
                <a:lnTo>
                  <a:pt x="3370376" y="3184208"/>
                </a:lnTo>
                <a:lnTo>
                  <a:pt x="3343395" y="3187383"/>
                </a:lnTo>
                <a:lnTo>
                  <a:pt x="3315146" y="3189605"/>
                </a:lnTo>
                <a:lnTo>
                  <a:pt x="3286896" y="3191193"/>
                </a:lnTo>
                <a:lnTo>
                  <a:pt x="3258011" y="3192780"/>
                </a:lnTo>
                <a:lnTo>
                  <a:pt x="3228491" y="3193415"/>
                </a:lnTo>
                <a:lnTo>
                  <a:pt x="3198972" y="3194050"/>
                </a:lnTo>
                <a:lnTo>
                  <a:pt x="3168500" y="3193415"/>
                </a:lnTo>
                <a:lnTo>
                  <a:pt x="3138663" y="3192780"/>
                </a:lnTo>
                <a:lnTo>
                  <a:pt x="3109143" y="3191193"/>
                </a:lnTo>
                <a:lnTo>
                  <a:pt x="3080259" y="3189288"/>
                </a:lnTo>
                <a:lnTo>
                  <a:pt x="3051374" y="3186748"/>
                </a:lnTo>
                <a:lnTo>
                  <a:pt x="3023441" y="3183573"/>
                </a:lnTo>
                <a:lnTo>
                  <a:pt x="2996144" y="3180080"/>
                </a:lnTo>
                <a:lnTo>
                  <a:pt x="2969481" y="3176270"/>
                </a:lnTo>
                <a:lnTo>
                  <a:pt x="2943453" y="3171825"/>
                </a:lnTo>
                <a:lnTo>
                  <a:pt x="2917742" y="3167063"/>
                </a:lnTo>
                <a:lnTo>
                  <a:pt x="2892984" y="3161665"/>
                </a:lnTo>
                <a:lnTo>
                  <a:pt x="2869178" y="3155633"/>
                </a:lnTo>
                <a:lnTo>
                  <a:pt x="2846007" y="3149918"/>
                </a:lnTo>
                <a:lnTo>
                  <a:pt x="2823470" y="3142933"/>
                </a:lnTo>
                <a:lnTo>
                  <a:pt x="2802203" y="3135948"/>
                </a:lnTo>
                <a:lnTo>
                  <a:pt x="2781889" y="3128328"/>
                </a:lnTo>
                <a:lnTo>
                  <a:pt x="2762527" y="3121025"/>
                </a:lnTo>
                <a:lnTo>
                  <a:pt x="2743799" y="3112770"/>
                </a:lnTo>
                <a:lnTo>
                  <a:pt x="2726024" y="3104515"/>
                </a:lnTo>
                <a:lnTo>
                  <a:pt x="2709518" y="3095625"/>
                </a:lnTo>
                <a:lnTo>
                  <a:pt x="2694600" y="3086735"/>
                </a:lnTo>
                <a:lnTo>
                  <a:pt x="2679999" y="3077210"/>
                </a:lnTo>
                <a:lnTo>
                  <a:pt x="2666985" y="3067685"/>
                </a:lnTo>
                <a:lnTo>
                  <a:pt x="2660954" y="3062923"/>
                </a:lnTo>
                <a:lnTo>
                  <a:pt x="2655240" y="3057843"/>
                </a:lnTo>
                <a:lnTo>
                  <a:pt x="2650162" y="3052763"/>
                </a:lnTo>
                <a:lnTo>
                  <a:pt x="2645083" y="3048000"/>
                </a:lnTo>
                <a:lnTo>
                  <a:pt x="2639687" y="3042603"/>
                </a:lnTo>
                <a:lnTo>
                  <a:pt x="2635561" y="3037205"/>
                </a:lnTo>
                <a:lnTo>
                  <a:pt x="2631434" y="3032125"/>
                </a:lnTo>
                <a:lnTo>
                  <a:pt x="2627625" y="3027045"/>
                </a:lnTo>
                <a:lnTo>
                  <a:pt x="2624134" y="3021648"/>
                </a:lnTo>
                <a:lnTo>
                  <a:pt x="2620960" y="3015933"/>
                </a:lnTo>
                <a:lnTo>
                  <a:pt x="2618103" y="3010535"/>
                </a:lnTo>
                <a:lnTo>
                  <a:pt x="2615881" y="3005137"/>
                </a:lnTo>
                <a:lnTo>
                  <a:pt x="2613659" y="2999422"/>
                </a:lnTo>
                <a:lnTo>
                  <a:pt x="2612072" y="2994025"/>
                </a:lnTo>
                <a:lnTo>
                  <a:pt x="2610485" y="2988310"/>
                </a:lnTo>
                <a:lnTo>
                  <a:pt x="2609850" y="2982912"/>
                </a:lnTo>
                <a:lnTo>
                  <a:pt x="2609215" y="2976880"/>
                </a:lnTo>
                <a:lnTo>
                  <a:pt x="2609215" y="2971482"/>
                </a:lnTo>
                <a:lnTo>
                  <a:pt x="2608580" y="2971482"/>
                </a:lnTo>
                <a:lnTo>
                  <a:pt x="2608580" y="2825115"/>
                </a:lnTo>
                <a:lnTo>
                  <a:pt x="2608263" y="2821305"/>
                </a:lnTo>
                <a:lnTo>
                  <a:pt x="2608580" y="2812732"/>
                </a:lnTo>
                <a:lnTo>
                  <a:pt x="2609850" y="2805112"/>
                </a:lnTo>
                <a:close/>
                <a:moveTo>
                  <a:pt x="3151360" y="2793804"/>
                </a:moveTo>
                <a:lnTo>
                  <a:pt x="3151360" y="2908645"/>
                </a:lnTo>
                <a:lnTo>
                  <a:pt x="3174848" y="2908962"/>
                </a:lnTo>
                <a:lnTo>
                  <a:pt x="3198972" y="2909280"/>
                </a:lnTo>
                <a:lnTo>
                  <a:pt x="3231983" y="2908962"/>
                </a:lnTo>
                <a:lnTo>
                  <a:pt x="3231983" y="2794121"/>
                </a:lnTo>
                <a:lnTo>
                  <a:pt x="3198972" y="2794755"/>
                </a:lnTo>
                <a:lnTo>
                  <a:pt x="3174848" y="2794121"/>
                </a:lnTo>
                <a:lnTo>
                  <a:pt x="3151360" y="2793804"/>
                </a:lnTo>
                <a:close/>
                <a:moveTo>
                  <a:pt x="2989478" y="2779528"/>
                </a:moveTo>
                <a:lnTo>
                  <a:pt x="2989478" y="2894687"/>
                </a:lnTo>
                <a:lnTo>
                  <a:pt x="3009158" y="2897542"/>
                </a:lnTo>
                <a:lnTo>
                  <a:pt x="3029472" y="2899762"/>
                </a:lnTo>
                <a:lnTo>
                  <a:pt x="3049469" y="2902300"/>
                </a:lnTo>
                <a:lnTo>
                  <a:pt x="3070419" y="2903887"/>
                </a:lnTo>
                <a:lnTo>
                  <a:pt x="3070419" y="2789045"/>
                </a:lnTo>
                <a:lnTo>
                  <a:pt x="3049469" y="2787142"/>
                </a:lnTo>
                <a:lnTo>
                  <a:pt x="3029472" y="2784921"/>
                </a:lnTo>
                <a:lnTo>
                  <a:pt x="3009158" y="2782383"/>
                </a:lnTo>
                <a:lnTo>
                  <a:pt x="2989478" y="2779528"/>
                </a:lnTo>
                <a:close/>
                <a:moveTo>
                  <a:pt x="2827597" y="2743045"/>
                </a:moveTo>
                <a:lnTo>
                  <a:pt x="2827597" y="2859790"/>
                </a:lnTo>
                <a:lnTo>
                  <a:pt x="2846959" y="2865500"/>
                </a:lnTo>
                <a:lnTo>
                  <a:pt x="2866956" y="2870576"/>
                </a:lnTo>
                <a:lnTo>
                  <a:pt x="2887588" y="2875969"/>
                </a:lnTo>
                <a:lnTo>
                  <a:pt x="2908220" y="2880411"/>
                </a:lnTo>
                <a:lnTo>
                  <a:pt x="2908220" y="2764618"/>
                </a:lnTo>
                <a:lnTo>
                  <a:pt x="2887588" y="2759542"/>
                </a:lnTo>
                <a:lnTo>
                  <a:pt x="2866956" y="2754466"/>
                </a:lnTo>
                <a:lnTo>
                  <a:pt x="2846959" y="2748755"/>
                </a:lnTo>
                <a:lnTo>
                  <a:pt x="2827597" y="2743045"/>
                </a:lnTo>
                <a:close/>
                <a:moveTo>
                  <a:pt x="1998663" y="2711450"/>
                </a:moveTo>
                <a:lnTo>
                  <a:pt x="2032589" y="2718179"/>
                </a:lnTo>
                <a:lnTo>
                  <a:pt x="2039311" y="2719781"/>
                </a:lnTo>
                <a:lnTo>
                  <a:pt x="2045072" y="2721383"/>
                </a:lnTo>
                <a:lnTo>
                  <a:pt x="2050513" y="2723306"/>
                </a:lnTo>
                <a:lnTo>
                  <a:pt x="2054674" y="2725228"/>
                </a:lnTo>
                <a:lnTo>
                  <a:pt x="2058834" y="2727791"/>
                </a:lnTo>
                <a:lnTo>
                  <a:pt x="2062675" y="2730034"/>
                </a:lnTo>
                <a:lnTo>
                  <a:pt x="2069716" y="2735161"/>
                </a:lnTo>
                <a:lnTo>
                  <a:pt x="2072597" y="2738045"/>
                </a:lnTo>
                <a:lnTo>
                  <a:pt x="2074517" y="2740287"/>
                </a:lnTo>
                <a:lnTo>
                  <a:pt x="2076118" y="2742851"/>
                </a:lnTo>
                <a:lnTo>
                  <a:pt x="2077398" y="2745734"/>
                </a:lnTo>
                <a:lnTo>
                  <a:pt x="2078038" y="2747977"/>
                </a:lnTo>
                <a:lnTo>
                  <a:pt x="2078038" y="2750861"/>
                </a:lnTo>
                <a:lnTo>
                  <a:pt x="2077718" y="2753104"/>
                </a:lnTo>
                <a:lnTo>
                  <a:pt x="2077078" y="2755988"/>
                </a:lnTo>
                <a:lnTo>
                  <a:pt x="2075478" y="2758231"/>
                </a:lnTo>
                <a:lnTo>
                  <a:pt x="2073877" y="2760794"/>
                </a:lnTo>
                <a:lnTo>
                  <a:pt x="2071317" y="2763037"/>
                </a:lnTo>
                <a:lnTo>
                  <a:pt x="2068756" y="2764959"/>
                </a:lnTo>
                <a:lnTo>
                  <a:pt x="2065876" y="2767522"/>
                </a:lnTo>
                <a:lnTo>
                  <a:pt x="2062355" y="2769445"/>
                </a:lnTo>
                <a:lnTo>
                  <a:pt x="2058194" y="2771047"/>
                </a:lnTo>
                <a:lnTo>
                  <a:pt x="2054354" y="2772649"/>
                </a:lnTo>
                <a:lnTo>
                  <a:pt x="2048272" y="2774572"/>
                </a:lnTo>
                <a:lnTo>
                  <a:pt x="2041871" y="2776174"/>
                </a:lnTo>
                <a:lnTo>
                  <a:pt x="2035790" y="2777776"/>
                </a:lnTo>
                <a:lnTo>
                  <a:pt x="2028429" y="2779057"/>
                </a:lnTo>
                <a:lnTo>
                  <a:pt x="2014026" y="2780659"/>
                </a:lnTo>
                <a:lnTo>
                  <a:pt x="1998663" y="2781300"/>
                </a:lnTo>
                <a:lnTo>
                  <a:pt x="1998663" y="2711450"/>
                </a:lnTo>
                <a:close/>
                <a:moveTo>
                  <a:pt x="3717945" y="2699583"/>
                </a:moveTo>
                <a:lnTo>
                  <a:pt x="3711914" y="2703073"/>
                </a:lnTo>
                <a:lnTo>
                  <a:pt x="3704931" y="2707197"/>
                </a:lnTo>
                <a:lnTo>
                  <a:pt x="3696678" y="2710686"/>
                </a:lnTo>
                <a:lnTo>
                  <a:pt x="3688425" y="2714493"/>
                </a:lnTo>
                <a:lnTo>
                  <a:pt x="3671285" y="2721155"/>
                </a:lnTo>
                <a:lnTo>
                  <a:pt x="3656684" y="2726866"/>
                </a:lnTo>
                <a:lnTo>
                  <a:pt x="3656684" y="2827749"/>
                </a:lnTo>
                <a:lnTo>
                  <a:pt x="3665254" y="2823307"/>
                </a:lnTo>
                <a:lnTo>
                  <a:pt x="3674142" y="2818549"/>
                </a:lnTo>
                <a:lnTo>
                  <a:pt x="3682394" y="2813790"/>
                </a:lnTo>
                <a:lnTo>
                  <a:pt x="3690647" y="2808714"/>
                </a:lnTo>
                <a:lnTo>
                  <a:pt x="3698582" y="2803321"/>
                </a:lnTo>
                <a:lnTo>
                  <a:pt x="3705566" y="2798245"/>
                </a:lnTo>
                <a:lnTo>
                  <a:pt x="3711914" y="2792535"/>
                </a:lnTo>
                <a:lnTo>
                  <a:pt x="3717945" y="2787776"/>
                </a:lnTo>
                <a:lnTo>
                  <a:pt x="3717945" y="2699583"/>
                </a:lnTo>
                <a:close/>
                <a:moveTo>
                  <a:pt x="2490788" y="2694304"/>
                </a:moveTo>
                <a:lnTo>
                  <a:pt x="2490788" y="2826893"/>
                </a:lnTo>
                <a:lnTo>
                  <a:pt x="2490471" y="2827210"/>
                </a:lnTo>
                <a:lnTo>
                  <a:pt x="2489836" y="2835140"/>
                </a:lnTo>
                <a:lnTo>
                  <a:pt x="2489519" y="2839898"/>
                </a:lnTo>
                <a:lnTo>
                  <a:pt x="2488250" y="2844973"/>
                </a:lnTo>
                <a:lnTo>
                  <a:pt x="2487298" y="2849731"/>
                </a:lnTo>
                <a:lnTo>
                  <a:pt x="2485711" y="2854807"/>
                </a:lnTo>
                <a:lnTo>
                  <a:pt x="2483490" y="2859565"/>
                </a:lnTo>
                <a:lnTo>
                  <a:pt x="2481269" y="2864323"/>
                </a:lnTo>
                <a:lnTo>
                  <a:pt x="2479048" y="2869080"/>
                </a:lnTo>
                <a:lnTo>
                  <a:pt x="2475874" y="2873838"/>
                </a:lnTo>
                <a:lnTo>
                  <a:pt x="2472701" y="2878279"/>
                </a:lnTo>
                <a:lnTo>
                  <a:pt x="2469528" y="2883037"/>
                </a:lnTo>
                <a:lnTo>
                  <a:pt x="2465403" y="2887795"/>
                </a:lnTo>
                <a:lnTo>
                  <a:pt x="2461595" y="2892236"/>
                </a:lnTo>
                <a:lnTo>
                  <a:pt x="2453028" y="2901435"/>
                </a:lnTo>
                <a:lnTo>
                  <a:pt x="2443191" y="2909999"/>
                </a:lnTo>
                <a:lnTo>
                  <a:pt x="2432086" y="2918563"/>
                </a:lnTo>
                <a:lnTo>
                  <a:pt x="2419710" y="2926811"/>
                </a:lnTo>
                <a:lnTo>
                  <a:pt x="2406701" y="2934740"/>
                </a:lnTo>
                <a:lnTo>
                  <a:pt x="2393056" y="2942670"/>
                </a:lnTo>
                <a:lnTo>
                  <a:pt x="2378143" y="2950283"/>
                </a:lnTo>
                <a:lnTo>
                  <a:pt x="2362277" y="2957579"/>
                </a:lnTo>
                <a:lnTo>
                  <a:pt x="2345777" y="2964240"/>
                </a:lnTo>
                <a:lnTo>
                  <a:pt x="2328325" y="2970901"/>
                </a:lnTo>
                <a:lnTo>
                  <a:pt x="2309921" y="2977245"/>
                </a:lnTo>
                <a:lnTo>
                  <a:pt x="2290882" y="2983589"/>
                </a:lnTo>
                <a:lnTo>
                  <a:pt x="2270892" y="2989298"/>
                </a:lnTo>
                <a:lnTo>
                  <a:pt x="2250267" y="2994691"/>
                </a:lnTo>
                <a:lnTo>
                  <a:pt x="2229324" y="2999449"/>
                </a:lnTo>
                <a:lnTo>
                  <a:pt x="2207430" y="3004207"/>
                </a:lnTo>
                <a:lnTo>
                  <a:pt x="2184901" y="3008330"/>
                </a:lnTo>
                <a:lnTo>
                  <a:pt x="2162054" y="3012137"/>
                </a:lnTo>
                <a:lnTo>
                  <a:pt x="2138256" y="3015626"/>
                </a:lnTo>
                <a:lnTo>
                  <a:pt x="2113823" y="3018798"/>
                </a:lnTo>
                <a:lnTo>
                  <a:pt x="2089390" y="3021018"/>
                </a:lnTo>
                <a:lnTo>
                  <a:pt x="2064323" y="3023556"/>
                </a:lnTo>
                <a:lnTo>
                  <a:pt x="2038621" y="3025142"/>
                </a:lnTo>
                <a:lnTo>
                  <a:pt x="2012601" y="3026093"/>
                </a:lnTo>
                <a:lnTo>
                  <a:pt x="1986582" y="3027045"/>
                </a:lnTo>
                <a:lnTo>
                  <a:pt x="1959928" y="3027362"/>
                </a:lnTo>
                <a:lnTo>
                  <a:pt x="1932639" y="3027045"/>
                </a:lnTo>
                <a:lnTo>
                  <a:pt x="1905350" y="3026093"/>
                </a:lnTo>
                <a:lnTo>
                  <a:pt x="1879014" y="3025142"/>
                </a:lnTo>
                <a:lnTo>
                  <a:pt x="1852994" y="3022921"/>
                </a:lnTo>
                <a:lnTo>
                  <a:pt x="1827292" y="3021018"/>
                </a:lnTo>
                <a:lnTo>
                  <a:pt x="1802224" y="3018481"/>
                </a:lnTo>
                <a:lnTo>
                  <a:pt x="1777157" y="3015309"/>
                </a:lnTo>
                <a:lnTo>
                  <a:pt x="1753359" y="3011502"/>
                </a:lnTo>
                <a:lnTo>
                  <a:pt x="1729560" y="3007379"/>
                </a:lnTo>
                <a:lnTo>
                  <a:pt x="1706714" y="3002938"/>
                </a:lnTo>
                <a:lnTo>
                  <a:pt x="1684502" y="2998180"/>
                </a:lnTo>
                <a:lnTo>
                  <a:pt x="1662925" y="2993105"/>
                </a:lnTo>
                <a:lnTo>
                  <a:pt x="1641983" y="2987712"/>
                </a:lnTo>
                <a:lnTo>
                  <a:pt x="1622309" y="2981686"/>
                </a:lnTo>
                <a:lnTo>
                  <a:pt x="1602953" y="2975342"/>
                </a:lnTo>
                <a:lnTo>
                  <a:pt x="1584549" y="2968681"/>
                </a:lnTo>
                <a:lnTo>
                  <a:pt x="1566780" y="2961702"/>
                </a:lnTo>
                <a:lnTo>
                  <a:pt x="1550280" y="2954407"/>
                </a:lnTo>
                <a:lnTo>
                  <a:pt x="1534414" y="2947111"/>
                </a:lnTo>
                <a:lnTo>
                  <a:pt x="1519501" y="2939181"/>
                </a:lnTo>
                <a:lnTo>
                  <a:pt x="1505539" y="2930934"/>
                </a:lnTo>
                <a:lnTo>
                  <a:pt x="1493164" y="2922687"/>
                </a:lnTo>
                <a:lnTo>
                  <a:pt x="1481106" y="2913805"/>
                </a:lnTo>
                <a:lnTo>
                  <a:pt x="1470635" y="2904924"/>
                </a:lnTo>
                <a:lnTo>
                  <a:pt x="1465875" y="2900483"/>
                </a:lnTo>
                <a:lnTo>
                  <a:pt x="1461116" y="2895725"/>
                </a:lnTo>
                <a:lnTo>
                  <a:pt x="1456673" y="2891284"/>
                </a:lnTo>
                <a:lnTo>
                  <a:pt x="1452866" y="2886844"/>
                </a:lnTo>
                <a:lnTo>
                  <a:pt x="1449375" y="2882086"/>
                </a:lnTo>
                <a:lnTo>
                  <a:pt x="1445885" y="2877328"/>
                </a:lnTo>
                <a:lnTo>
                  <a:pt x="1442712" y="2872252"/>
                </a:lnTo>
                <a:lnTo>
                  <a:pt x="1439856" y="2867494"/>
                </a:lnTo>
                <a:lnTo>
                  <a:pt x="1437000" y="2862737"/>
                </a:lnTo>
                <a:lnTo>
                  <a:pt x="1435096" y="2857661"/>
                </a:lnTo>
                <a:lnTo>
                  <a:pt x="1433192" y="2852269"/>
                </a:lnTo>
                <a:lnTo>
                  <a:pt x="1431606" y="2847828"/>
                </a:lnTo>
                <a:lnTo>
                  <a:pt x="1430337" y="2842436"/>
                </a:lnTo>
                <a:lnTo>
                  <a:pt x="1429702" y="2837361"/>
                </a:lnTo>
                <a:lnTo>
                  <a:pt x="1429385" y="2832286"/>
                </a:lnTo>
                <a:lnTo>
                  <a:pt x="1428750" y="2827210"/>
                </a:lnTo>
                <a:lnTo>
                  <a:pt x="1428750" y="2700014"/>
                </a:lnTo>
                <a:lnTo>
                  <a:pt x="1429702" y="2705406"/>
                </a:lnTo>
                <a:lnTo>
                  <a:pt x="1430654" y="2711433"/>
                </a:lnTo>
                <a:lnTo>
                  <a:pt x="1432240" y="2716825"/>
                </a:lnTo>
                <a:lnTo>
                  <a:pt x="1434462" y="2722218"/>
                </a:lnTo>
                <a:lnTo>
                  <a:pt x="1436683" y="2728245"/>
                </a:lnTo>
                <a:lnTo>
                  <a:pt x="1439539" y="2733320"/>
                </a:lnTo>
                <a:lnTo>
                  <a:pt x="1442712" y="2739029"/>
                </a:lnTo>
                <a:lnTo>
                  <a:pt x="1446202" y="2744422"/>
                </a:lnTo>
                <a:lnTo>
                  <a:pt x="1449692" y="2749497"/>
                </a:lnTo>
                <a:lnTo>
                  <a:pt x="1454135" y="2755206"/>
                </a:lnTo>
                <a:lnTo>
                  <a:pt x="1458894" y="2760282"/>
                </a:lnTo>
                <a:lnTo>
                  <a:pt x="1463654" y="2765357"/>
                </a:lnTo>
                <a:lnTo>
                  <a:pt x="1468731" y="2770432"/>
                </a:lnTo>
                <a:lnTo>
                  <a:pt x="1474125" y="2775507"/>
                </a:lnTo>
                <a:lnTo>
                  <a:pt x="1480154" y="2780265"/>
                </a:lnTo>
                <a:lnTo>
                  <a:pt x="1480154" y="2879231"/>
                </a:lnTo>
                <a:lnTo>
                  <a:pt x="1482375" y="2882086"/>
                </a:lnTo>
                <a:lnTo>
                  <a:pt x="1484914" y="2884623"/>
                </a:lnTo>
                <a:lnTo>
                  <a:pt x="1491895" y="2890650"/>
                </a:lnTo>
                <a:lnTo>
                  <a:pt x="1500145" y="2896994"/>
                </a:lnTo>
                <a:lnTo>
                  <a:pt x="1509664" y="2903338"/>
                </a:lnTo>
                <a:lnTo>
                  <a:pt x="1519818" y="2909682"/>
                </a:lnTo>
                <a:lnTo>
                  <a:pt x="1530924" y="2915709"/>
                </a:lnTo>
                <a:lnTo>
                  <a:pt x="1542030" y="2921735"/>
                </a:lnTo>
                <a:lnTo>
                  <a:pt x="1553136" y="2926811"/>
                </a:lnTo>
                <a:lnTo>
                  <a:pt x="1553136" y="2824673"/>
                </a:lnTo>
                <a:lnTo>
                  <a:pt x="1569953" y="2832286"/>
                </a:lnTo>
                <a:lnTo>
                  <a:pt x="1587723" y="2839264"/>
                </a:lnTo>
                <a:lnTo>
                  <a:pt x="1606127" y="2846242"/>
                </a:lnTo>
                <a:lnTo>
                  <a:pt x="1625482" y="2852269"/>
                </a:lnTo>
                <a:lnTo>
                  <a:pt x="1625482" y="2953772"/>
                </a:lnTo>
                <a:lnTo>
                  <a:pt x="1642935" y="2958847"/>
                </a:lnTo>
                <a:lnTo>
                  <a:pt x="1661021" y="2963605"/>
                </a:lnTo>
                <a:lnTo>
                  <a:pt x="1679425" y="2968363"/>
                </a:lnTo>
                <a:lnTo>
                  <a:pt x="1698464" y="2972487"/>
                </a:lnTo>
                <a:lnTo>
                  <a:pt x="1698464" y="2871618"/>
                </a:lnTo>
                <a:lnTo>
                  <a:pt x="1716233" y="2875424"/>
                </a:lnTo>
                <a:lnTo>
                  <a:pt x="1734320" y="2878914"/>
                </a:lnTo>
                <a:lnTo>
                  <a:pt x="1752407" y="2882086"/>
                </a:lnTo>
                <a:lnTo>
                  <a:pt x="1771445" y="2885258"/>
                </a:lnTo>
                <a:lnTo>
                  <a:pt x="1771445" y="2985175"/>
                </a:lnTo>
                <a:lnTo>
                  <a:pt x="1789215" y="2987712"/>
                </a:lnTo>
                <a:lnTo>
                  <a:pt x="1807301" y="2989933"/>
                </a:lnTo>
                <a:lnTo>
                  <a:pt x="1825388" y="2991836"/>
                </a:lnTo>
                <a:lnTo>
                  <a:pt x="1843792" y="2993422"/>
                </a:lnTo>
                <a:lnTo>
                  <a:pt x="1843792" y="2893505"/>
                </a:lnTo>
                <a:lnTo>
                  <a:pt x="1861879" y="2895091"/>
                </a:lnTo>
                <a:lnTo>
                  <a:pt x="1880283" y="2896042"/>
                </a:lnTo>
                <a:lnTo>
                  <a:pt x="1898369" y="2896994"/>
                </a:lnTo>
                <a:lnTo>
                  <a:pt x="1916773" y="2897628"/>
                </a:lnTo>
                <a:lnTo>
                  <a:pt x="1916773" y="2997546"/>
                </a:lnTo>
                <a:lnTo>
                  <a:pt x="1938033" y="2997863"/>
                </a:lnTo>
                <a:lnTo>
                  <a:pt x="1959928" y="2998180"/>
                </a:lnTo>
                <a:lnTo>
                  <a:pt x="1989755" y="2997863"/>
                </a:lnTo>
                <a:lnTo>
                  <a:pt x="1989755" y="2898263"/>
                </a:lnTo>
                <a:lnTo>
                  <a:pt x="2018630" y="2896994"/>
                </a:lnTo>
                <a:lnTo>
                  <a:pt x="2046553" y="2895408"/>
                </a:lnTo>
                <a:lnTo>
                  <a:pt x="2074159" y="2893505"/>
                </a:lnTo>
                <a:lnTo>
                  <a:pt x="2101448" y="2890967"/>
                </a:lnTo>
                <a:lnTo>
                  <a:pt x="2128102" y="2887795"/>
                </a:lnTo>
                <a:lnTo>
                  <a:pt x="2154122" y="2883989"/>
                </a:lnTo>
                <a:lnTo>
                  <a:pt x="2179189" y="2879865"/>
                </a:lnTo>
                <a:lnTo>
                  <a:pt x="2204257" y="2875424"/>
                </a:lnTo>
                <a:lnTo>
                  <a:pt x="2228372" y="2870032"/>
                </a:lnTo>
                <a:lnTo>
                  <a:pt x="2251219" y="2864640"/>
                </a:lnTo>
                <a:lnTo>
                  <a:pt x="2273430" y="2858613"/>
                </a:lnTo>
                <a:lnTo>
                  <a:pt x="2294690" y="2851952"/>
                </a:lnTo>
                <a:lnTo>
                  <a:pt x="2315633" y="2845291"/>
                </a:lnTo>
                <a:lnTo>
                  <a:pt x="2335306" y="2838312"/>
                </a:lnTo>
                <a:lnTo>
                  <a:pt x="2354027" y="2830382"/>
                </a:lnTo>
                <a:lnTo>
                  <a:pt x="2371797" y="2822452"/>
                </a:lnTo>
                <a:lnTo>
                  <a:pt x="2371797" y="2924590"/>
                </a:lnTo>
                <a:lnTo>
                  <a:pt x="2379729" y="2921101"/>
                </a:lnTo>
                <a:lnTo>
                  <a:pt x="2387028" y="2916660"/>
                </a:lnTo>
                <a:lnTo>
                  <a:pt x="2394643" y="2912219"/>
                </a:lnTo>
                <a:lnTo>
                  <a:pt x="2401941" y="2907461"/>
                </a:lnTo>
                <a:lnTo>
                  <a:pt x="2409239" y="2902703"/>
                </a:lnTo>
                <a:lnTo>
                  <a:pt x="2415585" y="2898263"/>
                </a:lnTo>
                <a:lnTo>
                  <a:pt x="2421297" y="2893505"/>
                </a:lnTo>
                <a:lnTo>
                  <a:pt x="2426374" y="2889064"/>
                </a:lnTo>
                <a:lnTo>
                  <a:pt x="2426374" y="2791050"/>
                </a:lnTo>
                <a:lnTo>
                  <a:pt x="2433989" y="2785340"/>
                </a:lnTo>
                <a:lnTo>
                  <a:pt x="2440653" y="2779948"/>
                </a:lnTo>
                <a:lnTo>
                  <a:pt x="2447316" y="2774238"/>
                </a:lnTo>
                <a:lnTo>
                  <a:pt x="2453345" y="2768529"/>
                </a:lnTo>
                <a:lnTo>
                  <a:pt x="2459057" y="2762819"/>
                </a:lnTo>
                <a:lnTo>
                  <a:pt x="2464451" y="2757110"/>
                </a:lnTo>
                <a:lnTo>
                  <a:pt x="2469211" y="2751083"/>
                </a:lnTo>
                <a:lnTo>
                  <a:pt x="2473336" y="2744739"/>
                </a:lnTo>
                <a:lnTo>
                  <a:pt x="2477461" y="2739029"/>
                </a:lnTo>
                <a:lnTo>
                  <a:pt x="2480634" y="2732685"/>
                </a:lnTo>
                <a:lnTo>
                  <a:pt x="2483490" y="2726341"/>
                </a:lnTo>
                <a:lnTo>
                  <a:pt x="2486028" y="2719997"/>
                </a:lnTo>
                <a:lnTo>
                  <a:pt x="2487932" y="2713654"/>
                </a:lnTo>
                <a:lnTo>
                  <a:pt x="2489519" y="2707310"/>
                </a:lnTo>
                <a:lnTo>
                  <a:pt x="2490471" y="2700966"/>
                </a:lnTo>
                <a:lnTo>
                  <a:pt x="2490788" y="2694304"/>
                </a:lnTo>
                <a:close/>
                <a:moveTo>
                  <a:pt x="2490470" y="2686155"/>
                </a:moveTo>
                <a:lnTo>
                  <a:pt x="2490788" y="2691795"/>
                </a:lnTo>
                <a:lnTo>
                  <a:pt x="2490470" y="2693988"/>
                </a:lnTo>
                <a:lnTo>
                  <a:pt x="2490470" y="2690542"/>
                </a:lnTo>
                <a:lnTo>
                  <a:pt x="2490470" y="2686155"/>
                </a:lnTo>
                <a:close/>
                <a:moveTo>
                  <a:pt x="2490416" y="2685242"/>
                </a:moveTo>
                <a:lnTo>
                  <a:pt x="2490470" y="2685528"/>
                </a:lnTo>
                <a:lnTo>
                  <a:pt x="2490470" y="2686155"/>
                </a:lnTo>
                <a:lnTo>
                  <a:pt x="2490416" y="2685242"/>
                </a:lnTo>
                <a:close/>
                <a:moveTo>
                  <a:pt x="1427957" y="2683026"/>
                </a:moveTo>
                <a:lnTo>
                  <a:pt x="1427516" y="2686071"/>
                </a:lnTo>
                <a:lnTo>
                  <a:pt x="1427516" y="2690943"/>
                </a:lnTo>
                <a:lnTo>
                  <a:pt x="1427516" y="2693987"/>
                </a:lnTo>
                <a:lnTo>
                  <a:pt x="1427163" y="2692161"/>
                </a:lnTo>
                <a:lnTo>
                  <a:pt x="1427163" y="2686680"/>
                </a:lnTo>
                <a:lnTo>
                  <a:pt x="1427957" y="2683026"/>
                </a:lnTo>
                <a:close/>
                <a:moveTo>
                  <a:pt x="1430338" y="2671762"/>
                </a:moveTo>
                <a:lnTo>
                  <a:pt x="1428927" y="2676633"/>
                </a:lnTo>
                <a:lnTo>
                  <a:pt x="1428221" y="2681809"/>
                </a:lnTo>
                <a:lnTo>
                  <a:pt x="1427957" y="2683026"/>
                </a:lnTo>
                <a:lnTo>
                  <a:pt x="1428221" y="2681200"/>
                </a:lnTo>
                <a:lnTo>
                  <a:pt x="1428927" y="2676329"/>
                </a:lnTo>
                <a:lnTo>
                  <a:pt x="1430338" y="2671762"/>
                </a:lnTo>
                <a:close/>
                <a:moveTo>
                  <a:pt x="2487613" y="2670175"/>
                </a:moveTo>
                <a:lnTo>
                  <a:pt x="2489200" y="2675815"/>
                </a:lnTo>
                <a:lnTo>
                  <a:pt x="2490153" y="2680828"/>
                </a:lnTo>
                <a:lnTo>
                  <a:pt x="2490416" y="2685242"/>
                </a:lnTo>
                <a:lnTo>
                  <a:pt x="2489518" y="2680515"/>
                </a:lnTo>
                <a:lnTo>
                  <a:pt x="2488883" y="2675502"/>
                </a:lnTo>
                <a:lnTo>
                  <a:pt x="2487613" y="2670175"/>
                </a:lnTo>
                <a:close/>
                <a:moveTo>
                  <a:pt x="2665715" y="2659293"/>
                </a:moveTo>
                <a:lnTo>
                  <a:pt x="2665715" y="2777307"/>
                </a:lnTo>
                <a:lnTo>
                  <a:pt x="2668254" y="2780162"/>
                </a:lnTo>
                <a:lnTo>
                  <a:pt x="2671429" y="2783335"/>
                </a:lnTo>
                <a:lnTo>
                  <a:pt x="2678729" y="2789362"/>
                </a:lnTo>
                <a:lnTo>
                  <a:pt x="2687934" y="2796659"/>
                </a:lnTo>
                <a:lnTo>
                  <a:pt x="2698726" y="2803638"/>
                </a:lnTo>
                <a:lnTo>
                  <a:pt x="2710153" y="2810935"/>
                </a:lnTo>
                <a:lnTo>
                  <a:pt x="2722215" y="2817914"/>
                </a:lnTo>
                <a:lnTo>
                  <a:pt x="2734594" y="2824259"/>
                </a:lnTo>
                <a:lnTo>
                  <a:pt x="2746656" y="2829969"/>
                </a:lnTo>
                <a:lnTo>
                  <a:pt x="2746656" y="2711004"/>
                </a:lnTo>
                <a:lnTo>
                  <a:pt x="2734594" y="2705293"/>
                </a:lnTo>
                <a:lnTo>
                  <a:pt x="2723167" y="2699266"/>
                </a:lnTo>
                <a:lnTo>
                  <a:pt x="2712058" y="2692921"/>
                </a:lnTo>
                <a:lnTo>
                  <a:pt x="2701583" y="2686259"/>
                </a:lnTo>
                <a:lnTo>
                  <a:pt x="2691743" y="2679914"/>
                </a:lnTo>
                <a:lnTo>
                  <a:pt x="2682538" y="2673252"/>
                </a:lnTo>
                <a:lnTo>
                  <a:pt x="2673650" y="2666273"/>
                </a:lnTo>
                <a:lnTo>
                  <a:pt x="2665715" y="2659293"/>
                </a:lnTo>
                <a:close/>
                <a:moveTo>
                  <a:pt x="1925638" y="2592387"/>
                </a:moveTo>
                <a:lnTo>
                  <a:pt x="1925638" y="2662237"/>
                </a:lnTo>
                <a:lnTo>
                  <a:pt x="1911407" y="2659674"/>
                </a:lnTo>
                <a:lnTo>
                  <a:pt x="1894963" y="2655829"/>
                </a:lnTo>
                <a:lnTo>
                  <a:pt x="1887057" y="2653907"/>
                </a:lnTo>
                <a:lnTo>
                  <a:pt x="1880100" y="2652304"/>
                </a:lnTo>
                <a:lnTo>
                  <a:pt x="1873459" y="2650062"/>
                </a:lnTo>
                <a:lnTo>
                  <a:pt x="1867451" y="2647498"/>
                </a:lnTo>
                <a:lnTo>
                  <a:pt x="1861442" y="2644935"/>
                </a:lnTo>
                <a:lnTo>
                  <a:pt x="1856383" y="2641090"/>
                </a:lnTo>
                <a:lnTo>
                  <a:pt x="1853220" y="2639168"/>
                </a:lnTo>
                <a:lnTo>
                  <a:pt x="1851007" y="2636925"/>
                </a:lnTo>
                <a:lnTo>
                  <a:pt x="1848793" y="2634041"/>
                </a:lnTo>
                <a:lnTo>
                  <a:pt x="1847844" y="2631798"/>
                </a:lnTo>
                <a:lnTo>
                  <a:pt x="1846579" y="2628914"/>
                </a:lnTo>
                <a:lnTo>
                  <a:pt x="1846263" y="2626671"/>
                </a:lnTo>
                <a:lnTo>
                  <a:pt x="1846263" y="2623788"/>
                </a:lnTo>
                <a:lnTo>
                  <a:pt x="1846579" y="2621224"/>
                </a:lnTo>
                <a:lnTo>
                  <a:pt x="1847528" y="2618661"/>
                </a:lnTo>
                <a:lnTo>
                  <a:pt x="1848477" y="2616098"/>
                </a:lnTo>
                <a:lnTo>
                  <a:pt x="1850374" y="2613855"/>
                </a:lnTo>
                <a:lnTo>
                  <a:pt x="1852588" y="2611292"/>
                </a:lnTo>
                <a:lnTo>
                  <a:pt x="1855118" y="2609369"/>
                </a:lnTo>
                <a:lnTo>
                  <a:pt x="1858280" y="2607447"/>
                </a:lnTo>
                <a:lnTo>
                  <a:pt x="1861759" y="2605524"/>
                </a:lnTo>
                <a:lnTo>
                  <a:pt x="1865870" y="2603922"/>
                </a:lnTo>
                <a:lnTo>
                  <a:pt x="1872194" y="2601359"/>
                </a:lnTo>
                <a:lnTo>
                  <a:pt x="1878835" y="2599436"/>
                </a:lnTo>
                <a:lnTo>
                  <a:pt x="1885792" y="2597834"/>
                </a:lnTo>
                <a:lnTo>
                  <a:pt x="1893382" y="2596232"/>
                </a:lnTo>
                <a:lnTo>
                  <a:pt x="1901288" y="2594951"/>
                </a:lnTo>
                <a:lnTo>
                  <a:pt x="1909194" y="2593989"/>
                </a:lnTo>
                <a:lnTo>
                  <a:pt x="1925638" y="2592387"/>
                </a:lnTo>
                <a:close/>
                <a:moveTo>
                  <a:pt x="3178346" y="2558733"/>
                </a:moveTo>
                <a:lnTo>
                  <a:pt x="3178346" y="2673668"/>
                </a:lnTo>
                <a:lnTo>
                  <a:pt x="3201835" y="2674303"/>
                </a:lnTo>
                <a:lnTo>
                  <a:pt x="3225959" y="2674303"/>
                </a:lnTo>
                <a:lnTo>
                  <a:pt x="3258970" y="2673986"/>
                </a:lnTo>
                <a:lnTo>
                  <a:pt x="3258970" y="2559368"/>
                </a:lnTo>
                <a:lnTo>
                  <a:pt x="3225641" y="2559686"/>
                </a:lnTo>
                <a:lnTo>
                  <a:pt x="3201835" y="2559368"/>
                </a:lnTo>
                <a:lnTo>
                  <a:pt x="3178346" y="2558733"/>
                </a:lnTo>
                <a:close/>
                <a:moveTo>
                  <a:pt x="2609850" y="2552700"/>
                </a:moveTo>
                <a:lnTo>
                  <a:pt x="2613342" y="2559045"/>
                </a:lnTo>
                <a:lnTo>
                  <a:pt x="2617468" y="2564438"/>
                </a:lnTo>
                <a:lnTo>
                  <a:pt x="2621594" y="2570466"/>
                </a:lnTo>
                <a:lnTo>
                  <a:pt x="2626038" y="2576176"/>
                </a:lnTo>
                <a:lnTo>
                  <a:pt x="2631117" y="2581886"/>
                </a:lnTo>
                <a:lnTo>
                  <a:pt x="2635878" y="2587280"/>
                </a:lnTo>
                <a:lnTo>
                  <a:pt x="2641274" y="2592673"/>
                </a:lnTo>
                <a:lnTo>
                  <a:pt x="2646988" y="2598383"/>
                </a:lnTo>
                <a:lnTo>
                  <a:pt x="2658732" y="2608535"/>
                </a:lnTo>
                <a:lnTo>
                  <a:pt x="2671746" y="2618686"/>
                </a:lnTo>
                <a:lnTo>
                  <a:pt x="2685712" y="2628204"/>
                </a:lnTo>
                <a:lnTo>
                  <a:pt x="2700631" y="2637721"/>
                </a:lnTo>
                <a:lnTo>
                  <a:pt x="2715867" y="2646921"/>
                </a:lnTo>
                <a:lnTo>
                  <a:pt x="2732372" y="2655486"/>
                </a:lnTo>
                <a:lnTo>
                  <a:pt x="2749830" y="2663735"/>
                </a:lnTo>
                <a:lnTo>
                  <a:pt x="2767923" y="2671666"/>
                </a:lnTo>
                <a:lnTo>
                  <a:pt x="2786650" y="2679280"/>
                </a:lnTo>
                <a:lnTo>
                  <a:pt x="2805695" y="2686576"/>
                </a:lnTo>
                <a:lnTo>
                  <a:pt x="2826009" y="2693238"/>
                </a:lnTo>
                <a:lnTo>
                  <a:pt x="2846959" y="2699583"/>
                </a:lnTo>
                <a:lnTo>
                  <a:pt x="2867591" y="2705611"/>
                </a:lnTo>
                <a:lnTo>
                  <a:pt x="2889492" y="2711321"/>
                </a:lnTo>
                <a:lnTo>
                  <a:pt x="2912029" y="2716714"/>
                </a:lnTo>
                <a:lnTo>
                  <a:pt x="2934248" y="2721790"/>
                </a:lnTo>
                <a:lnTo>
                  <a:pt x="2957102" y="2725914"/>
                </a:lnTo>
                <a:lnTo>
                  <a:pt x="2980908" y="2730355"/>
                </a:lnTo>
                <a:lnTo>
                  <a:pt x="3004396" y="2733845"/>
                </a:lnTo>
                <a:lnTo>
                  <a:pt x="3028203" y="2737335"/>
                </a:lnTo>
                <a:lnTo>
                  <a:pt x="3052644" y="2740190"/>
                </a:lnTo>
                <a:lnTo>
                  <a:pt x="3077084" y="2743045"/>
                </a:lnTo>
                <a:lnTo>
                  <a:pt x="3101525" y="2744949"/>
                </a:lnTo>
                <a:lnTo>
                  <a:pt x="3125966" y="2746852"/>
                </a:lnTo>
                <a:lnTo>
                  <a:pt x="3150725" y="2748121"/>
                </a:lnTo>
                <a:lnTo>
                  <a:pt x="3175800" y="2749390"/>
                </a:lnTo>
                <a:lnTo>
                  <a:pt x="3200559" y="2750024"/>
                </a:lnTo>
                <a:lnTo>
                  <a:pt x="3225317" y="2750024"/>
                </a:lnTo>
                <a:lnTo>
                  <a:pt x="3246266" y="2750024"/>
                </a:lnTo>
                <a:lnTo>
                  <a:pt x="3267216" y="2749707"/>
                </a:lnTo>
                <a:lnTo>
                  <a:pt x="3288165" y="2748755"/>
                </a:lnTo>
                <a:lnTo>
                  <a:pt x="3308797" y="2747804"/>
                </a:lnTo>
                <a:lnTo>
                  <a:pt x="3329429" y="2746535"/>
                </a:lnTo>
                <a:lnTo>
                  <a:pt x="3350378" y="2744949"/>
                </a:lnTo>
                <a:lnTo>
                  <a:pt x="3371010" y="2743362"/>
                </a:lnTo>
                <a:lnTo>
                  <a:pt x="3391325" y="2741459"/>
                </a:lnTo>
                <a:lnTo>
                  <a:pt x="3411957" y="2738921"/>
                </a:lnTo>
                <a:lnTo>
                  <a:pt x="3431954" y="2736383"/>
                </a:lnTo>
                <a:lnTo>
                  <a:pt x="3451951" y="2733528"/>
                </a:lnTo>
                <a:lnTo>
                  <a:pt x="3471948" y="2730355"/>
                </a:lnTo>
                <a:lnTo>
                  <a:pt x="3491628" y="2726866"/>
                </a:lnTo>
                <a:lnTo>
                  <a:pt x="3510990" y="2723376"/>
                </a:lnTo>
                <a:lnTo>
                  <a:pt x="3530035" y="2719252"/>
                </a:lnTo>
                <a:lnTo>
                  <a:pt x="3548763" y="2715128"/>
                </a:lnTo>
                <a:lnTo>
                  <a:pt x="3567173" y="2710369"/>
                </a:lnTo>
                <a:lnTo>
                  <a:pt x="3585265" y="2705611"/>
                </a:lnTo>
                <a:lnTo>
                  <a:pt x="3603041" y="2700852"/>
                </a:lnTo>
                <a:lnTo>
                  <a:pt x="3620498" y="2695142"/>
                </a:lnTo>
                <a:lnTo>
                  <a:pt x="3637004" y="2689749"/>
                </a:lnTo>
                <a:lnTo>
                  <a:pt x="3653510" y="2683721"/>
                </a:lnTo>
                <a:lnTo>
                  <a:pt x="3669698" y="2678011"/>
                </a:lnTo>
                <a:lnTo>
                  <a:pt x="3685251" y="2671349"/>
                </a:lnTo>
                <a:lnTo>
                  <a:pt x="3700170" y="2665004"/>
                </a:lnTo>
                <a:lnTo>
                  <a:pt x="3714770" y="2657707"/>
                </a:lnTo>
                <a:lnTo>
                  <a:pt x="3728419" y="2650728"/>
                </a:lnTo>
                <a:lnTo>
                  <a:pt x="3741751" y="2643114"/>
                </a:lnTo>
                <a:lnTo>
                  <a:pt x="3754765" y="2635818"/>
                </a:lnTo>
                <a:lnTo>
                  <a:pt x="3767144" y="2627886"/>
                </a:lnTo>
                <a:lnTo>
                  <a:pt x="3778571" y="2619638"/>
                </a:lnTo>
                <a:lnTo>
                  <a:pt x="3789363" y="2611073"/>
                </a:lnTo>
                <a:lnTo>
                  <a:pt x="3789363" y="2718935"/>
                </a:lnTo>
                <a:lnTo>
                  <a:pt x="3788728" y="2718935"/>
                </a:lnTo>
                <a:lnTo>
                  <a:pt x="3788411" y="2728135"/>
                </a:lnTo>
                <a:lnTo>
                  <a:pt x="3787776" y="2733528"/>
                </a:lnTo>
                <a:lnTo>
                  <a:pt x="3786506" y="2738921"/>
                </a:lnTo>
                <a:lnTo>
                  <a:pt x="3785237" y="2744314"/>
                </a:lnTo>
                <a:lnTo>
                  <a:pt x="3783332" y="2749707"/>
                </a:lnTo>
                <a:lnTo>
                  <a:pt x="3781428" y="2755100"/>
                </a:lnTo>
                <a:lnTo>
                  <a:pt x="3778571" y="2760811"/>
                </a:lnTo>
                <a:lnTo>
                  <a:pt x="3775714" y="2765886"/>
                </a:lnTo>
                <a:lnTo>
                  <a:pt x="3772540" y="2770962"/>
                </a:lnTo>
                <a:lnTo>
                  <a:pt x="3769048" y="2776355"/>
                </a:lnTo>
                <a:lnTo>
                  <a:pt x="3765557" y="2781749"/>
                </a:lnTo>
                <a:lnTo>
                  <a:pt x="3761113" y="2786824"/>
                </a:lnTo>
                <a:lnTo>
                  <a:pt x="3756987" y="2791583"/>
                </a:lnTo>
                <a:lnTo>
                  <a:pt x="3752226" y="2796659"/>
                </a:lnTo>
                <a:lnTo>
                  <a:pt x="3747147" y="2801735"/>
                </a:lnTo>
                <a:lnTo>
                  <a:pt x="3741433" y="2806493"/>
                </a:lnTo>
                <a:lnTo>
                  <a:pt x="3736037" y="2811252"/>
                </a:lnTo>
                <a:lnTo>
                  <a:pt x="3723658" y="2820769"/>
                </a:lnTo>
                <a:lnTo>
                  <a:pt x="3710327" y="2829969"/>
                </a:lnTo>
                <a:lnTo>
                  <a:pt x="3696043" y="2838852"/>
                </a:lnTo>
                <a:lnTo>
                  <a:pt x="3680490" y="2847418"/>
                </a:lnTo>
                <a:lnTo>
                  <a:pt x="3663667" y="2855983"/>
                </a:lnTo>
                <a:lnTo>
                  <a:pt x="3646526" y="2863914"/>
                </a:lnTo>
                <a:lnTo>
                  <a:pt x="3627799" y="2871845"/>
                </a:lnTo>
                <a:lnTo>
                  <a:pt x="3608754" y="2879459"/>
                </a:lnTo>
                <a:lnTo>
                  <a:pt x="3588122" y="2886121"/>
                </a:lnTo>
                <a:lnTo>
                  <a:pt x="3566855" y="2892783"/>
                </a:lnTo>
                <a:lnTo>
                  <a:pt x="3544636" y="2899128"/>
                </a:lnTo>
                <a:lnTo>
                  <a:pt x="3522417" y="2905473"/>
                </a:lnTo>
                <a:lnTo>
                  <a:pt x="3498611" y="2910866"/>
                </a:lnTo>
                <a:lnTo>
                  <a:pt x="3474170" y="2915942"/>
                </a:lnTo>
                <a:lnTo>
                  <a:pt x="3449412" y="2920383"/>
                </a:lnTo>
                <a:lnTo>
                  <a:pt x="3423701" y="2924824"/>
                </a:lnTo>
                <a:lnTo>
                  <a:pt x="3397356" y="2928631"/>
                </a:lnTo>
                <a:lnTo>
                  <a:pt x="3370376" y="2931804"/>
                </a:lnTo>
                <a:lnTo>
                  <a:pt x="3343395" y="2934976"/>
                </a:lnTo>
                <a:lnTo>
                  <a:pt x="3315146" y="2937197"/>
                </a:lnTo>
                <a:lnTo>
                  <a:pt x="3286896" y="2938783"/>
                </a:lnTo>
                <a:lnTo>
                  <a:pt x="3258011" y="2940369"/>
                </a:lnTo>
                <a:lnTo>
                  <a:pt x="3228491" y="2941321"/>
                </a:lnTo>
                <a:lnTo>
                  <a:pt x="3198972" y="2941638"/>
                </a:lnTo>
                <a:lnTo>
                  <a:pt x="3168500" y="2941321"/>
                </a:lnTo>
                <a:lnTo>
                  <a:pt x="3138663" y="2940369"/>
                </a:lnTo>
                <a:lnTo>
                  <a:pt x="3109143" y="2938783"/>
                </a:lnTo>
                <a:lnTo>
                  <a:pt x="3080259" y="2936880"/>
                </a:lnTo>
                <a:lnTo>
                  <a:pt x="3051374" y="2934659"/>
                </a:lnTo>
                <a:lnTo>
                  <a:pt x="3023441" y="2931487"/>
                </a:lnTo>
                <a:lnTo>
                  <a:pt x="2996144" y="2927997"/>
                </a:lnTo>
                <a:lnTo>
                  <a:pt x="2969481" y="2923873"/>
                </a:lnTo>
                <a:lnTo>
                  <a:pt x="2943453" y="2919431"/>
                </a:lnTo>
                <a:lnTo>
                  <a:pt x="2917742" y="2914355"/>
                </a:lnTo>
                <a:lnTo>
                  <a:pt x="2892984" y="2909280"/>
                </a:lnTo>
                <a:lnTo>
                  <a:pt x="2869178" y="2903252"/>
                </a:lnTo>
                <a:lnTo>
                  <a:pt x="2846007" y="2897224"/>
                </a:lnTo>
                <a:lnTo>
                  <a:pt x="2823470" y="2890880"/>
                </a:lnTo>
                <a:lnTo>
                  <a:pt x="2802203" y="2883583"/>
                </a:lnTo>
                <a:lnTo>
                  <a:pt x="2781889" y="2876286"/>
                </a:lnTo>
                <a:lnTo>
                  <a:pt x="2762527" y="2868673"/>
                </a:lnTo>
                <a:lnTo>
                  <a:pt x="2743799" y="2860424"/>
                </a:lnTo>
                <a:lnTo>
                  <a:pt x="2726024" y="2852176"/>
                </a:lnTo>
                <a:lnTo>
                  <a:pt x="2709518" y="2843611"/>
                </a:lnTo>
                <a:lnTo>
                  <a:pt x="2694600" y="2834411"/>
                </a:lnTo>
                <a:lnTo>
                  <a:pt x="2679999" y="2824893"/>
                </a:lnTo>
                <a:lnTo>
                  <a:pt x="2666985" y="2815376"/>
                </a:lnTo>
                <a:lnTo>
                  <a:pt x="2660954" y="2810935"/>
                </a:lnTo>
                <a:lnTo>
                  <a:pt x="2655240" y="2805542"/>
                </a:lnTo>
                <a:lnTo>
                  <a:pt x="2650162" y="2800466"/>
                </a:lnTo>
                <a:lnTo>
                  <a:pt x="2645083" y="2795390"/>
                </a:lnTo>
                <a:lnTo>
                  <a:pt x="2639687" y="2790314"/>
                </a:lnTo>
                <a:lnTo>
                  <a:pt x="2635561" y="2785238"/>
                </a:lnTo>
                <a:lnTo>
                  <a:pt x="2631434" y="2780162"/>
                </a:lnTo>
                <a:lnTo>
                  <a:pt x="2627625" y="2774452"/>
                </a:lnTo>
                <a:lnTo>
                  <a:pt x="2624134" y="2769376"/>
                </a:lnTo>
                <a:lnTo>
                  <a:pt x="2620960" y="2763983"/>
                </a:lnTo>
                <a:lnTo>
                  <a:pt x="2618103" y="2758273"/>
                </a:lnTo>
                <a:lnTo>
                  <a:pt x="2615881" y="2752880"/>
                </a:lnTo>
                <a:lnTo>
                  <a:pt x="2613659" y="2747169"/>
                </a:lnTo>
                <a:lnTo>
                  <a:pt x="2612072" y="2741776"/>
                </a:lnTo>
                <a:lnTo>
                  <a:pt x="2610485" y="2736383"/>
                </a:lnTo>
                <a:lnTo>
                  <a:pt x="2609850" y="2730355"/>
                </a:lnTo>
                <a:lnTo>
                  <a:pt x="2609215" y="2724962"/>
                </a:lnTo>
                <a:lnTo>
                  <a:pt x="2609215" y="2718935"/>
                </a:lnTo>
                <a:lnTo>
                  <a:pt x="2608580" y="2719252"/>
                </a:lnTo>
                <a:lnTo>
                  <a:pt x="2608580" y="2573004"/>
                </a:lnTo>
                <a:lnTo>
                  <a:pt x="2608263" y="2569197"/>
                </a:lnTo>
                <a:lnTo>
                  <a:pt x="2608580" y="2560949"/>
                </a:lnTo>
                <a:lnTo>
                  <a:pt x="2609850" y="2552700"/>
                </a:lnTo>
                <a:close/>
                <a:moveTo>
                  <a:pt x="3016148" y="2544763"/>
                </a:moveTo>
                <a:lnTo>
                  <a:pt x="3016148" y="2660333"/>
                </a:lnTo>
                <a:lnTo>
                  <a:pt x="3035827" y="2662556"/>
                </a:lnTo>
                <a:lnTo>
                  <a:pt x="3056142" y="2665096"/>
                </a:lnTo>
                <a:lnTo>
                  <a:pt x="3076456" y="2667318"/>
                </a:lnTo>
                <a:lnTo>
                  <a:pt x="3097406" y="2669223"/>
                </a:lnTo>
                <a:lnTo>
                  <a:pt x="3097406" y="2553971"/>
                </a:lnTo>
                <a:lnTo>
                  <a:pt x="3076456" y="2552066"/>
                </a:lnTo>
                <a:lnTo>
                  <a:pt x="3056142" y="2549843"/>
                </a:lnTo>
                <a:lnTo>
                  <a:pt x="3035827" y="2547303"/>
                </a:lnTo>
                <a:lnTo>
                  <a:pt x="3016148" y="2544763"/>
                </a:lnTo>
                <a:close/>
                <a:moveTo>
                  <a:pt x="1938656" y="2540386"/>
                </a:moveTo>
                <a:lnTo>
                  <a:pt x="1936433" y="2540705"/>
                </a:lnTo>
                <a:lnTo>
                  <a:pt x="1933576" y="2540705"/>
                </a:lnTo>
                <a:lnTo>
                  <a:pt x="1931036" y="2541342"/>
                </a:lnTo>
                <a:lnTo>
                  <a:pt x="1929130" y="2542299"/>
                </a:lnTo>
                <a:lnTo>
                  <a:pt x="1927543" y="2542936"/>
                </a:lnTo>
                <a:lnTo>
                  <a:pt x="1926273" y="2543892"/>
                </a:lnTo>
                <a:lnTo>
                  <a:pt x="1925638" y="2545167"/>
                </a:lnTo>
                <a:lnTo>
                  <a:pt x="1925320" y="2546123"/>
                </a:lnTo>
                <a:lnTo>
                  <a:pt x="1925320" y="2565247"/>
                </a:lnTo>
                <a:lnTo>
                  <a:pt x="1910398" y="2566522"/>
                </a:lnTo>
                <a:lnTo>
                  <a:pt x="1895158" y="2568116"/>
                </a:lnTo>
                <a:lnTo>
                  <a:pt x="1881188" y="2570028"/>
                </a:lnTo>
                <a:lnTo>
                  <a:pt x="1867218" y="2572897"/>
                </a:lnTo>
                <a:lnTo>
                  <a:pt x="1853883" y="2575447"/>
                </a:lnTo>
                <a:lnTo>
                  <a:pt x="1841183" y="2578634"/>
                </a:lnTo>
                <a:lnTo>
                  <a:pt x="1829436" y="2582778"/>
                </a:lnTo>
                <a:lnTo>
                  <a:pt x="1818323" y="2586602"/>
                </a:lnTo>
                <a:lnTo>
                  <a:pt x="1810703" y="2590108"/>
                </a:lnTo>
                <a:lnTo>
                  <a:pt x="1803718" y="2594252"/>
                </a:lnTo>
                <a:lnTo>
                  <a:pt x="1797368" y="2598077"/>
                </a:lnTo>
                <a:lnTo>
                  <a:pt x="1791970" y="2601902"/>
                </a:lnTo>
                <a:lnTo>
                  <a:pt x="1787208" y="2606045"/>
                </a:lnTo>
                <a:lnTo>
                  <a:pt x="1783398" y="2610507"/>
                </a:lnTo>
                <a:lnTo>
                  <a:pt x="1780223" y="2614651"/>
                </a:lnTo>
                <a:lnTo>
                  <a:pt x="1777683" y="2619113"/>
                </a:lnTo>
                <a:lnTo>
                  <a:pt x="1776096" y="2623894"/>
                </a:lnTo>
                <a:lnTo>
                  <a:pt x="1775460" y="2628038"/>
                </a:lnTo>
                <a:lnTo>
                  <a:pt x="1775460" y="2632500"/>
                </a:lnTo>
                <a:lnTo>
                  <a:pt x="1776096" y="2637281"/>
                </a:lnTo>
                <a:lnTo>
                  <a:pt x="1777683" y="2641743"/>
                </a:lnTo>
                <a:lnTo>
                  <a:pt x="1780223" y="2645887"/>
                </a:lnTo>
                <a:lnTo>
                  <a:pt x="1783716" y="2650349"/>
                </a:lnTo>
                <a:lnTo>
                  <a:pt x="1787526" y="2654811"/>
                </a:lnTo>
                <a:lnTo>
                  <a:pt x="1792288" y="2658317"/>
                </a:lnTo>
                <a:lnTo>
                  <a:pt x="1797368" y="2661823"/>
                </a:lnTo>
                <a:lnTo>
                  <a:pt x="1803400" y="2665329"/>
                </a:lnTo>
                <a:lnTo>
                  <a:pt x="1809750" y="2668517"/>
                </a:lnTo>
                <a:lnTo>
                  <a:pt x="1816736" y="2671704"/>
                </a:lnTo>
                <a:lnTo>
                  <a:pt x="1824356" y="2674573"/>
                </a:lnTo>
                <a:lnTo>
                  <a:pt x="1832610" y="2677441"/>
                </a:lnTo>
                <a:lnTo>
                  <a:pt x="1840866" y="2679354"/>
                </a:lnTo>
                <a:lnTo>
                  <a:pt x="1872933" y="2686047"/>
                </a:lnTo>
                <a:lnTo>
                  <a:pt x="1925320" y="2696565"/>
                </a:lnTo>
                <a:lnTo>
                  <a:pt x="1925320" y="2778798"/>
                </a:lnTo>
                <a:lnTo>
                  <a:pt x="1911668" y="2777204"/>
                </a:lnTo>
                <a:lnTo>
                  <a:pt x="1899603" y="2774973"/>
                </a:lnTo>
                <a:lnTo>
                  <a:pt x="1885316" y="2772742"/>
                </a:lnTo>
                <a:lnTo>
                  <a:pt x="1870393" y="2769236"/>
                </a:lnTo>
                <a:lnTo>
                  <a:pt x="1856740" y="2765093"/>
                </a:lnTo>
                <a:lnTo>
                  <a:pt x="1844676" y="2760949"/>
                </a:lnTo>
                <a:lnTo>
                  <a:pt x="1841183" y="2759674"/>
                </a:lnTo>
                <a:lnTo>
                  <a:pt x="1838008" y="2758399"/>
                </a:lnTo>
                <a:lnTo>
                  <a:pt x="1835786" y="2757443"/>
                </a:lnTo>
                <a:lnTo>
                  <a:pt x="1835150" y="2756805"/>
                </a:lnTo>
                <a:lnTo>
                  <a:pt x="1831658" y="2754893"/>
                </a:lnTo>
                <a:lnTo>
                  <a:pt x="1829753" y="2753618"/>
                </a:lnTo>
                <a:lnTo>
                  <a:pt x="1827848" y="2752662"/>
                </a:lnTo>
                <a:lnTo>
                  <a:pt x="1822768" y="2751387"/>
                </a:lnTo>
                <a:lnTo>
                  <a:pt x="1817688" y="2750431"/>
                </a:lnTo>
                <a:lnTo>
                  <a:pt x="1811656" y="2750112"/>
                </a:lnTo>
                <a:lnTo>
                  <a:pt x="1805623" y="2751068"/>
                </a:lnTo>
                <a:lnTo>
                  <a:pt x="1799908" y="2751706"/>
                </a:lnTo>
                <a:lnTo>
                  <a:pt x="1793876" y="2752981"/>
                </a:lnTo>
                <a:lnTo>
                  <a:pt x="1787843" y="2754893"/>
                </a:lnTo>
                <a:lnTo>
                  <a:pt x="1782763" y="2756805"/>
                </a:lnTo>
                <a:lnTo>
                  <a:pt x="1778636" y="2759355"/>
                </a:lnTo>
                <a:lnTo>
                  <a:pt x="1774508" y="2761586"/>
                </a:lnTo>
                <a:lnTo>
                  <a:pt x="1771650" y="2764455"/>
                </a:lnTo>
                <a:lnTo>
                  <a:pt x="1770698" y="2765730"/>
                </a:lnTo>
                <a:lnTo>
                  <a:pt x="1769746" y="2766686"/>
                </a:lnTo>
                <a:lnTo>
                  <a:pt x="1769428" y="2767961"/>
                </a:lnTo>
                <a:lnTo>
                  <a:pt x="1769428" y="2769555"/>
                </a:lnTo>
                <a:lnTo>
                  <a:pt x="1769428" y="2770830"/>
                </a:lnTo>
                <a:lnTo>
                  <a:pt x="1770380" y="2772105"/>
                </a:lnTo>
                <a:lnTo>
                  <a:pt x="1771016" y="2773061"/>
                </a:lnTo>
                <a:lnTo>
                  <a:pt x="1772603" y="2774336"/>
                </a:lnTo>
                <a:lnTo>
                  <a:pt x="1778000" y="2777842"/>
                </a:lnTo>
                <a:lnTo>
                  <a:pt x="1784668" y="2781348"/>
                </a:lnTo>
                <a:lnTo>
                  <a:pt x="1791970" y="2784535"/>
                </a:lnTo>
                <a:lnTo>
                  <a:pt x="1799273" y="2787723"/>
                </a:lnTo>
                <a:lnTo>
                  <a:pt x="1807846" y="2790591"/>
                </a:lnTo>
                <a:lnTo>
                  <a:pt x="1816418" y="2792822"/>
                </a:lnTo>
                <a:lnTo>
                  <a:pt x="1825943" y="2795691"/>
                </a:lnTo>
                <a:lnTo>
                  <a:pt x="1835786" y="2797603"/>
                </a:lnTo>
                <a:lnTo>
                  <a:pt x="1845946" y="2799516"/>
                </a:lnTo>
                <a:lnTo>
                  <a:pt x="1856740" y="2801747"/>
                </a:lnTo>
                <a:lnTo>
                  <a:pt x="1878648" y="2804934"/>
                </a:lnTo>
                <a:lnTo>
                  <a:pt x="1901508" y="2806846"/>
                </a:lnTo>
                <a:lnTo>
                  <a:pt x="1925320" y="2808440"/>
                </a:lnTo>
                <a:lnTo>
                  <a:pt x="1925320" y="2827245"/>
                </a:lnTo>
                <a:lnTo>
                  <a:pt x="1925638" y="2828520"/>
                </a:lnTo>
                <a:lnTo>
                  <a:pt x="1926273" y="2829476"/>
                </a:lnTo>
                <a:lnTo>
                  <a:pt x="1927543" y="2830433"/>
                </a:lnTo>
                <a:lnTo>
                  <a:pt x="1929130" y="2831389"/>
                </a:lnTo>
                <a:lnTo>
                  <a:pt x="1931036" y="2832026"/>
                </a:lnTo>
                <a:lnTo>
                  <a:pt x="1933576" y="2832664"/>
                </a:lnTo>
                <a:lnTo>
                  <a:pt x="1938656" y="2832982"/>
                </a:lnTo>
                <a:lnTo>
                  <a:pt x="1985328" y="2832982"/>
                </a:lnTo>
                <a:lnTo>
                  <a:pt x="1990726" y="2832664"/>
                </a:lnTo>
                <a:lnTo>
                  <a:pt x="1992630" y="2832026"/>
                </a:lnTo>
                <a:lnTo>
                  <a:pt x="1995170" y="2831389"/>
                </a:lnTo>
                <a:lnTo>
                  <a:pt x="1996758" y="2830433"/>
                </a:lnTo>
                <a:lnTo>
                  <a:pt x="1997710" y="2829476"/>
                </a:lnTo>
                <a:lnTo>
                  <a:pt x="1998663" y="2828520"/>
                </a:lnTo>
                <a:lnTo>
                  <a:pt x="1998980" y="2827245"/>
                </a:lnTo>
                <a:lnTo>
                  <a:pt x="1998980" y="2808121"/>
                </a:lnTo>
                <a:lnTo>
                  <a:pt x="2013586" y="2806846"/>
                </a:lnTo>
                <a:lnTo>
                  <a:pt x="2027873" y="2805572"/>
                </a:lnTo>
                <a:lnTo>
                  <a:pt x="2041526" y="2803978"/>
                </a:lnTo>
                <a:lnTo>
                  <a:pt x="2054543" y="2801747"/>
                </a:lnTo>
                <a:lnTo>
                  <a:pt x="2067243" y="2799197"/>
                </a:lnTo>
                <a:lnTo>
                  <a:pt x="2078673" y="2796966"/>
                </a:lnTo>
                <a:lnTo>
                  <a:pt x="2089786" y="2793778"/>
                </a:lnTo>
                <a:lnTo>
                  <a:pt x="2099310" y="2790272"/>
                </a:lnTo>
                <a:lnTo>
                  <a:pt x="2106930" y="2787085"/>
                </a:lnTo>
                <a:lnTo>
                  <a:pt x="2114233" y="2783898"/>
                </a:lnTo>
                <a:lnTo>
                  <a:pt x="2120900" y="2779754"/>
                </a:lnTo>
                <a:lnTo>
                  <a:pt x="2126933" y="2776248"/>
                </a:lnTo>
                <a:lnTo>
                  <a:pt x="2132013" y="2772423"/>
                </a:lnTo>
                <a:lnTo>
                  <a:pt x="2136776" y="2768280"/>
                </a:lnTo>
                <a:lnTo>
                  <a:pt x="2140586" y="2764136"/>
                </a:lnTo>
                <a:lnTo>
                  <a:pt x="2143760" y="2759674"/>
                </a:lnTo>
                <a:lnTo>
                  <a:pt x="2145983" y="2755212"/>
                </a:lnTo>
                <a:lnTo>
                  <a:pt x="2147570" y="2751068"/>
                </a:lnTo>
                <a:lnTo>
                  <a:pt x="2148840" y="2746606"/>
                </a:lnTo>
                <a:lnTo>
                  <a:pt x="2149158" y="2742144"/>
                </a:lnTo>
                <a:lnTo>
                  <a:pt x="2148523" y="2737363"/>
                </a:lnTo>
                <a:lnTo>
                  <a:pt x="2147253" y="2733219"/>
                </a:lnTo>
                <a:lnTo>
                  <a:pt x="2145030" y="2728757"/>
                </a:lnTo>
                <a:lnTo>
                  <a:pt x="2141856" y="2723976"/>
                </a:lnTo>
                <a:lnTo>
                  <a:pt x="2140268" y="2721745"/>
                </a:lnTo>
                <a:lnTo>
                  <a:pt x="2137728" y="2719833"/>
                </a:lnTo>
                <a:lnTo>
                  <a:pt x="2132648" y="2715370"/>
                </a:lnTo>
                <a:lnTo>
                  <a:pt x="2126298" y="2711227"/>
                </a:lnTo>
                <a:lnTo>
                  <a:pt x="2119630" y="2707721"/>
                </a:lnTo>
                <a:lnTo>
                  <a:pt x="2111693" y="2704215"/>
                </a:lnTo>
                <a:lnTo>
                  <a:pt x="2103438" y="2701027"/>
                </a:lnTo>
                <a:lnTo>
                  <a:pt x="2094548" y="2697840"/>
                </a:lnTo>
                <a:lnTo>
                  <a:pt x="2084706" y="2694653"/>
                </a:lnTo>
                <a:lnTo>
                  <a:pt x="2074863" y="2692103"/>
                </a:lnTo>
                <a:lnTo>
                  <a:pt x="2064068" y="2689553"/>
                </a:lnTo>
                <a:lnTo>
                  <a:pt x="2042796" y="2684772"/>
                </a:lnTo>
                <a:lnTo>
                  <a:pt x="2020570" y="2680310"/>
                </a:lnTo>
                <a:lnTo>
                  <a:pt x="1998980" y="2676485"/>
                </a:lnTo>
                <a:lnTo>
                  <a:pt x="1998980" y="2594571"/>
                </a:lnTo>
                <a:lnTo>
                  <a:pt x="2018030" y="2596802"/>
                </a:lnTo>
                <a:lnTo>
                  <a:pt x="2025016" y="2598077"/>
                </a:lnTo>
                <a:lnTo>
                  <a:pt x="2032000" y="2599670"/>
                </a:lnTo>
                <a:lnTo>
                  <a:pt x="2047240" y="2603495"/>
                </a:lnTo>
                <a:lnTo>
                  <a:pt x="2061846" y="2607958"/>
                </a:lnTo>
                <a:lnTo>
                  <a:pt x="2073593" y="2612420"/>
                </a:lnTo>
                <a:lnTo>
                  <a:pt x="2080260" y="2614970"/>
                </a:lnTo>
                <a:lnTo>
                  <a:pt x="2082483" y="2616245"/>
                </a:lnTo>
                <a:lnTo>
                  <a:pt x="2083118" y="2616245"/>
                </a:lnTo>
                <a:lnTo>
                  <a:pt x="2086610" y="2618794"/>
                </a:lnTo>
                <a:lnTo>
                  <a:pt x="2088516" y="2619751"/>
                </a:lnTo>
                <a:lnTo>
                  <a:pt x="2090420" y="2621026"/>
                </a:lnTo>
                <a:lnTo>
                  <a:pt x="2095183" y="2622300"/>
                </a:lnTo>
                <a:lnTo>
                  <a:pt x="2100898" y="2622938"/>
                </a:lnTo>
                <a:lnTo>
                  <a:pt x="2106613" y="2622938"/>
                </a:lnTo>
                <a:lnTo>
                  <a:pt x="2112646" y="2622619"/>
                </a:lnTo>
                <a:lnTo>
                  <a:pt x="2118360" y="2621982"/>
                </a:lnTo>
                <a:lnTo>
                  <a:pt x="2124393" y="2620388"/>
                </a:lnTo>
                <a:lnTo>
                  <a:pt x="2129790" y="2618794"/>
                </a:lnTo>
                <a:lnTo>
                  <a:pt x="2135188" y="2616563"/>
                </a:lnTo>
                <a:lnTo>
                  <a:pt x="2139633" y="2614332"/>
                </a:lnTo>
                <a:lnTo>
                  <a:pt x="2143760" y="2612101"/>
                </a:lnTo>
                <a:lnTo>
                  <a:pt x="2146618" y="2609232"/>
                </a:lnTo>
                <a:lnTo>
                  <a:pt x="2147570" y="2607958"/>
                </a:lnTo>
                <a:lnTo>
                  <a:pt x="2148523" y="2606683"/>
                </a:lnTo>
                <a:lnTo>
                  <a:pt x="2148840" y="2605089"/>
                </a:lnTo>
                <a:lnTo>
                  <a:pt x="2148840" y="2604133"/>
                </a:lnTo>
                <a:lnTo>
                  <a:pt x="2148523" y="2602858"/>
                </a:lnTo>
                <a:lnTo>
                  <a:pt x="2148206" y="2601583"/>
                </a:lnTo>
                <a:lnTo>
                  <a:pt x="2146936" y="2600627"/>
                </a:lnTo>
                <a:lnTo>
                  <a:pt x="2145666" y="2599352"/>
                </a:lnTo>
                <a:lnTo>
                  <a:pt x="2141220" y="2596483"/>
                </a:lnTo>
                <a:lnTo>
                  <a:pt x="2136776" y="2593615"/>
                </a:lnTo>
                <a:lnTo>
                  <a:pt x="2131060" y="2591383"/>
                </a:lnTo>
                <a:lnTo>
                  <a:pt x="2125663" y="2588515"/>
                </a:lnTo>
                <a:lnTo>
                  <a:pt x="2112646" y="2583734"/>
                </a:lnTo>
                <a:lnTo>
                  <a:pt x="2098358" y="2579590"/>
                </a:lnTo>
                <a:lnTo>
                  <a:pt x="2083436" y="2575766"/>
                </a:lnTo>
                <a:lnTo>
                  <a:pt x="2067878" y="2572259"/>
                </a:lnTo>
                <a:lnTo>
                  <a:pt x="2052638" y="2569710"/>
                </a:lnTo>
                <a:lnTo>
                  <a:pt x="2038033" y="2567479"/>
                </a:lnTo>
                <a:lnTo>
                  <a:pt x="2018666" y="2565566"/>
                </a:lnTo>
                <a:lnTo>
                  <a:pt x="1998980" y="2564291"/>
                </a:lnTo>
                <a:lnTo>
                  <a:pt x="1998980" y="2546123"/>
                </a:lnTo>
                <a:lnTo>
                  <a:pt x="1998663" y="2545167"/>
                </a:lnTo>
                <a:lnTo>
                  <a:pt x="1997710" y="2543892"/>
                </a:lnTo>
                <a:lnTo>
                  <a:pt x="1996758" y="2542936"/>
                </a:lnTo>
                <a:lnTo>
                  <a:pt x="1995170" y="2542299"/>
                </a:lnTo>
                <a:lnTo>
                  <a:pt x="1992630" y="2541342"/>
                </a:lnTo>
                <a:lnTo>
                  <a:pt x="1990726" y="2540705"/>
                </a:lnTo>
                <a:lnTo>
                  <a:pt x="1987868" y="2540705"/>
                </a:lnTo>
                <a:lnTo>
                  <a:pt x="1985328" y="2540386"/>
                </a:lnTo>
                <a:lnTo>
                  <a:pt x="1938656" y="2540386"/>
                </a:lnTo>
                <a:close/>
                <a:moveTo>
                  <a:pt x="1959293" y="2522537"/>
                </a:moveTo>
                <a:lnTo>
                  <a:pt x="1982788" y="2522856"/>
                </a:lnTo>
                <a:lnTo>
                  <a:pt x="2005966" y="2523493"/>
                </a:lnTo>
                <a:lnTo>
                  <a:pt x="2028826" y="2524450"/>
                </a:lnTo>
                <a:lnTo>
                  <a:pt x="2051368" y="2526043"/>
                </a:lnTo>
                <a:lnTo>
                  <a:pt x="2073910" y="2527637"/>
                </a:lnTo>
                <a:lnTo>
                  <a:pt x="2095500" y="2529868"/>
                </a:lnTo>
                <a:lnTo>
                  <a:pt x="2116773" y="2532737"/>
                </a:lnTo>
                <a:lnTo>
                  <a:pt x="2137728" y="2535605"/>
                </a:lnTo>
                <a:lnTo>
                  <a:pt x="2158048" y="2538793"/>
                </a:lnTo>
                <a:lnTo>
                  <a:pt x="2177733" y="2542299"/>
                </a:lnTo>
                <a:lnTo>
                  <a:pt x="2197100" y="2546123"/>
                </a:lnTo>
                <a:lnTo>
                  <a:pt x="2215516" y="2550586"/>
                </a:lnTo>
                <a:lnTo>
                  <a:pt x="2233613" y="2555367"/>
                </a:lnTo>
                <a:lnTo>
                  <a:pt x="2251076" y="2560148"/>
                </a:lnTo>
                <a:lnTo>
                  <a:pt x="2267586" y="2565247"/>
                </a:lnTo>
                <a:lnTo>
                  <a:pt x="2283778" y="2570666"/>
                </a:lnTo>
                <a:lnTo>
                  <a:pt x="2298700" y="2576403"/>
                </a:lnTo>
                <a:lnTo>
                  <a:pt x="2313306" y="2582140"/>
                </a:lnTo>
                <a:lnTo>
                  <a:pt x="2326640" y="2588515"/>
                </a:lnTo>
                <a:lnTo>
                  <a:pt x="2339658" y="2594889"/>
                </a:lnTo>
                <a:lnTo>
                  <a:pt x="2351723" y="2601583"/>
                </a:lnTo>
                <a:lnTo>
                  <a:pt x="2362518" y="2608914"/>
                </a:lnTo>
                <a:lnTo>
                  <a:pt x="2372996" y="2615607"/>
                </a:lnTo>
                <a:lnTo>
                  <a:pt x="2381886" y="2622938"/>
                </a:lnTo>
                <a:lnTo>
                  <a:pt x="2390140" y="2630587"/>
                </a:lnTo>
                <a:lnTo>
                  <a:pt x="2397443" y="2638237"/>
                </a:lnTo>
                <a:lnTo>
                  <a:pt x="2403793" y="2645568"/>
                </a:lnTo>
                <a:lnTo>
                  <a:pt x="2406016" y="2649711"/>
                </a:lnTo>
                <a:lnTo>
                  <a:pt x="2408873" y="2653855"/>
                </a:lnTo>
                <a:lnTo>
                  <a:pt x="2410778" y="2657998"/>
                </a:lnTo>
                <a:lnTo>
                  <a:pt x="2412683" y="2661823"/>
                </a:lnTo>
                <a:lnTo>
                  <a:pt x="2414270" y="2665967"/>
                </a:lnTo>
                <a:lnTo>
                  <a:pt x="2415540" y="2670110"/>
                </a:lnTo>
                <a:lnTo>
                  <a:pt x="2416810" y="2674254"/>
                </a:lnTo>
                <a:lnTo>
                  <a:pt x="2417446" y="2678397"/>
                </a:lnTo>
                <a:lnTo>
                  <a:pt x="2417763" y="2682541"/>
                </a:lnTo>
                <a:lnTo>
                  <a:pt x="2417763" y="2686684"/>
                </a:lnTo>
                <a:lnTo>
                  <a:pt x="2417763" y="2691147"/>
                </a:lnTo>
                <a:lnTo>
                  <a:pt x="2417446" y="2694971"/>
                </a:lnTo>
                <a:lnTo>
                  <a:pt x="2416810" y="2699434"/>
                </a:lnTo>
                <a:lnTo>
                  <a:pt x="2415540" y="2703896"/>
                </a:lnTo>
                <a:lnTo>
                  <a:pt x="2414270" y="2707721"/>
                </a:lnTo>
                <a:lnTo>
                  <a:pt x="2412683" y="2711864"/>
                </a:lnTo>
                <a:lnTo>
                  <a:pt x="2410778" y="2716008"/>
                </a:lnTo>
                <a:lnTo>
                  <a:pt x="2408873" y="2720151"/>
                </a:lnTo>
                <a:lnTo>
                  <a:pt x="2406016" y="2723976"/>
                </a:lnTo>
                <a:lnTo>
                  <a:pt x="2403793" y="2728120"/>
                </a:lnTo>
                <a:lnTo>
                  <a:pt x="2397443" y="2735769"/>
                </a:lnTo>
                <a:lnTo>
                  <a:pt x="2390140" y="2743419"/>
                </a:lnTo>
                <a:lnTo>
                  <a:pt x="2381886" y="2751068"/>
                </a:lnTo>
                <a:lnTo>
                  <a:pt x="2372996" y="2758080"/>
                </a:lnTo>
                <a:lnTo>
                  <a:pt x="2362518" y="2765093"/>
                </a:lnTo>
                <a:lnTo>
                  <a:pt x="2351723" y="2772105"/>
                </a:lnTo>
                <a:lnTo>
                  <a:pt x="2339658" y="2778798"/>
                </a:lnTo>
                <a:lnTo>
                  <a:pt x="2326640" y="2785173"/>
                </a:lnTo>
                <a:lnTo>
                  <a:pt x="2313306" y="2791229"/>
                </a:lnTo>
                <a:lnTo>
                  <a:pt x="2298700" y="2797284"/>
                </a:lnTo>
                <a:lnTo>
                  <a:pt x="2283778" y="2803340"/>
                </a:lnTo>
                <a:lnTo>
                  <a:pt x="2267586" y="2808440"/>
                </a:lnTo>
                <a:lnTo>
                  <a:pt x="2251076" y="2813540"/>
                </a:lnTo>
                <a:lnTo>
                  <a:pt x="2233613" y="2818640"/>
                </a:lnTo>
                <a:lnTo>
                  <a:pt x="2215516" y="2823102"/>
                </a:lnTo>
                <a:lnTo>
                  <a:pt x="2197100" y="2827245"/>
                </a:lnTo>
                <a:lnTo>
                  <a:pt x="2177733" y="2831389"/>
                </a:lnTo>
                <a:lnTo>
                  <a:pt x="2158048" y="2834895"/>
                </a:lnTo>
                <a:lnTo>
                  <a:pt x="2137728" y="2838401"/>
                </a:lnTo>
                <a:lnTo>
                  <a:pt x="2116773" y="2841270"/>
                </a:lnTo>
                <a:lnTo>
                  <a:pt x="2095500" y="2844138"/>
                </a:lnTo>
                <a:lnTo>
                  <a:pt x="2073910" y="2846051"/>
                </a:lnTo>
                <a:lnTo>
                  <a:pt x="2051368" y="2847963"/>
                </a:lnTo>
                <a:lnTo>
                  <a:pt x="2028826" y="2849238"/>
                </a:lnTo>
                <a:lnTo>
                  <a:pt x="2005966" y="2850513"/>
                </a:lnTo>
                <a:lnTo>
                  <a:pt x="1982788" y="2851150"/>
                </a:lnTo>
                <a:lnTo>
                  <a:pt x="1959293" y="2851150"/>
                </a:lnTo>
                <a:lnTo>
                  <a:pt x="1935480" y="2851150"/>
                </a:lnTo>
                <a:lnTo>
                  <a:pt x="1912303" y="2850513"/>
                </a:lnTo>
                <a:lnTo>
                  <a:pt x="1889443" y="2849238"/>
                </a:lnTo>
                <a:lnTo>
                  <a:pt x="1866900" y="2847963"/>
                </a:lnTo>
                <a:lnTo>
                  <a:pt x="1844358" y="2846051"/>
                </a:lnTo>
                <a:lnTo>
                  <a:pt x="1822768" y="2844138"/>
                </a:lnTo>
                <a:lnTo>
                  <a:pt x="1801496" y="2841270"/>
                </a:lnTo>
                <a:lnTo>
                  <a:pt x="1780540" y="2838401"/>
                </a:lnTo>
                <a:lnTo>
                  <a:pt x="1760220" y="2834895"/>
                </a:lnTo>
                <a:lnTo>
                  <a:pt x="1740536" y="2831389"/>
                </a:lnTo>
                <a:lnTo>
                  <a:pt x="1721168" y="2827245"/>
                </a:lnTo>
                <a:lnTo>
                  <a:pt x="1702753" y="2823102"/>
                </a:lnTo>
                <a:lnTo>
                  <a:pt x="1684656" y="2818640"/>
                </a:lnTo>
                <a:lnTo>
                  <a:pt x="1667193" y="2813540"/>
                </a:lnTo>
                <a:lnTo>
                  <a:pt x="1650683" y="2808440"/>
                </a:lnTo>
                <a:lnTo>
                  <a:pt x="1634490" y="2803340"/>
                </a:lnTo>
                <a:lnTo>
                  <a:pt x="1619568" y="2797284"/>
                </a:lnTo>
                <a:lnTo>
                  <a:pt x="1604963" y="2791229"/>
                </a:lnTo>
                <a:lnTo>
                  <a:pt x="1591628" y="2785173"/>
                </a:lnTo>
                <a:lnTo>
                  <a:pt x="1578610" y="2778798"/>
                </a:lnTo>
                <a:lnTo>
                  <a:pt x="1566863" y="2772105"/>
                </a:lnTo>
                <a:lnTo>
                  <a:pt x="1555750" y="2765093"/>
                </a:lnTo>
                <a:lnTo>
                  <a:pt x="1545273" y="2758080"/>
                </a:lnTo>
                <a:lnTo>
                  <a:pt x="1536383" y="2751068"/>
                </a:lnTo>
                <a:lnTo>
                  <a:pt x="1528128" y="2743419"/>
                </a:lnTo>
                <a:lnTo>
                  <a:pt x="1520826" y="2735769"/>
                </a:lnTo>
                <a:lnTo>
                  <a:pt x="1514793" y="2728120"/>
                </a:lnTo>
                <a:lnTo>
                  <a:pt x="1511936" y="2723976"/>
                </a:lnTo>
                <a:lnTo>
                  <a:pt x="1509396" y="2720151"/>
                </a:lnTo>
                <a:lnTo>
                  <a:pt x="1507490" y="2716008"/>
                </a:lnTo>
                <a:lnTo>
                  <a:pt x="1505586" y="2711864"/>
                </a:lnTo>
                <a:lnTo>
                  <a:pt x="1503998" y="2707721"/>
                </a:lnTo>
                <a:lnTo>
                  <a:pt x="1502410" y="2703896"/>
                </a:lnTo>
                <a:lnTo>
                  <a:pt x="1501776" y="2699434"/>
                </a:lnTo>
                <a:lnTo>
                  <a:pt x="1500823" y="2694971"/>
                </a:lnTo>
                <a:lnTo>
                  <a:pt x="1500506" y="2691147"/>
                </a:lnTo>
                <a:lnTo>
                  <a:pt x="1500188" y="2686684"/>
                </a:lnTo>
                <a:lnTo>
                  <a:pt x="1500506" y="2682541"/>
                </a:lnTo>
                <a:lnTo>
                  <a:pt x="1500823" y="2678397"/>
                </a:lnTo>
                <a:lnTo>
                  <a:pt x="1501776" y="2674254"/>
                </a:lnTo>
                <a:lnTo>
                  <a:pt x="1502410" y="2670110"/>
                </a:lnTo>
                <a:lnTo>
                  <a:pt x="1503998" y="2665967"/>
                </a:lnTo>
                <a:lnTo>
                  <a:pt x="1505586" y="2661823"/>
                </a:lnTo>
                <a:lnTo>
                  <a:pt x="1507490" y="2657998"/>
                </a:lnTo>
                <a:lnTo>
                  <a:pt x="1509396" y="2653855"/>
                </a:lnTo>
                <a:lnTo>
                  <a:pt x="1511936" y="2649711"/>
                </a:lnTo>
                <a:lnTo>
                  <a:pt x="1514793" y="2645568"/>
                </a:lnTo>
                <a:lnTo>
                  <a:pt x="1520826" y="2638237"/>
                </a:lnTo>
                <a:lnTo>
                  <a:pt x="1528128" y="2630587"/>
                </a:lnTo>
                <a:lnTo>
                  <a:pt x="1536383" y="2622938"/>
                </a:lnTo>
                <a:lnTo>
                  <a:pt x="1545273" y="2615607"/>
                </a:lnTo>
                <a:lnTo>
                  <a:pt x="1555750" y="2608914"/>
                </a:lnTo>
                <a:lnTo>
                  <a:pt x="1566863" y="2601583"/>
                </a:lnTo>
                <a:lnTo>
                  <a:pt x="1578610" y="2594889"/>
                </a:lnTo>
                <a:lnTo>
                  <a:pt x="1591628" y="2588515"/>
                </a:lnTo>
                <a:lnTo>
                  <a:pt x="1604963" y="2582140"/>
                </a:lnTo>
                <a:lnTo>
                  <a:pt x="1619568" y="2576403"/>
                </a:lnTo>
                <a:lnTo>
                  <a:pt x="1634490" y="2570666"/>
                </a:lnTo>
                <a:lnTo>
                  <a:pt x="1650683" y="2565247"/>
                </a:lnTo>
                <a:lnTo>
                  <a:pt x="1667193" y="2560148"/>
                </a:lnTo>
                <a:lnTo>
                  <a:pt x="1684656" y="2555367"/>
                </a:lnTo>
                <a:lnTo>
                  <a:pt x="1702753" y="2550586"/>
                </a:lnTo>
                <a:lnTo>
                  <a:pt x="1721168" y="2546123"/>
                </a:lnTo>
                <a:lnTo>
                  <a:pt x="1740536" y="2542299"/>
                </a:lnTo>
                <a:lnTo>
                  <a:pt x="1760220" y="2538793"/>
                </a:lnTo>
                <a:lnTo>
                  <a:pt x="1780540" y="2535605"/>
                </a:lnTo>
                <a:lnTo>
                  <a:pt x="1801496" y="2532737"/>
                </a:lnTo>
                <a:lnTo>
                  <a:pt x="1822768" y="2529868"/>
                </a:lnTo>
                <a:lnTo>
                  <a:pt x="1844358" y="2527637"/>
                </a:lnTo>
                <a:lnTo>
                  <a:pt x="1866900" y="2526043"/>
                </a:lnTo>
                <a:lnTo>
                  <a:pt x="1889443" y="2524450"/>
                </a:lnTo>
                <a:lnTo>
                  <a:pt x="1912303" y="2523493"/>
                </a:lnTo>
                <a:lnTo>
                  <a:pt x="1935480" y="2522856"/>
                </a:lnTo>
                <a:lnTo>
                  <a:pt x="1959293" y="2522537"/>
                </a:lnTo>
                <a:close/>
                <a:moveTo>
                  <a:pt x="2854584" y="2507933"/>
                </a:moveTo>
                <a:lnTo>
                  <a:pt x="2854584" y="2625091"/>
                </a:lnTo>
                <a:lnTo>
                  <a:pt x="2873946" y="2630488"/>
                </a:lnTo>
                <a:lnTo>
                  <a:pt x="2893626" y="2636203"/>
                </a:lnTo>
                <a:lnTo>
                  <a:pt x="2914258" y="2640966"/>
                </a:lnTo>
                <a:lnTo>
                  <a:pt x="2935524" y="2645728"/>
                </a:lnTo>
                <a:lnTo>
                  <a:pt x="2935524" y="2529523"/>
                </a:lnTo>
                <a:lnTo>
                  <a:pt x="2914258" y="2524761"/>
                </a:lnTo>
                <a:lnTo>
                  <a:pt x="2893626" y="2519363"/>
                </a:lnTo>
                <a:lnTo>
                  <a:pt x="2873946" y="2513965"/>
                </a:lnTo>
                <a:lnTo>
                  <a:pt x="2854584" y="2507933"/>
                </a:lnTo>
                <a:close/>
                <a:moveTo>
                  <a:pt x="2692385" y="2444750"/>
                </a:moveTo>
                <a:lnTo>
                  <a:pt x="2692385" y="2542223"/>
                </a:lnTo>
                <a:lnTo>
                  <a:pt x="2695241" y="2545081"/>
                </a:lnTo>
                <a:lnTo>
                  <a:pt x="2698098" y="2548256"/>
                </a:lnTo>
                <a:lnTo>
                  <a:pt x="2705399" y="2554923"/>
                </a:lnTo>
                <a:lnTo>
                  <a:pt x="2714921" y="2561591"/>
                </a:lnTo>
                <a:lnTo>
                  <a:pt x="2725078" y="2568576"/>
                </a:lnTo>
                <a:lnTo>
                  <a:pt x="2737140" y="2576196"/>
                </a:lnTo>
                <a:lnTo>
                  <a:pt x="2748884" y="2582863"/>
                </a:lnTo>
                <a:lnTo>
                  <a:pt x="2761581" y="2589213"/>
                </a:lnTo>
                <a:lnTo>
                  <a:pt x="2773325" y="2595246"/>
                </a:lnTo>
                <a:lnTo>
                  <a:pt x="2773325" y="2486343"/>
                </a:lnTo>
                <a:lnTo>
                  <a:pt x="2758407" y="2480628"/>
                </a:lnTo>
                <a:lnTo>
                  <a:pt x="2744441" y="2475230"/>
                </a:lnTo>
                <a:lnTo>
                  <a:pt x="2732379" y="2469198"/>
                </a:lnTo>
                <a:lnTo>
                  <a:pt x="2721269" y="2464118"/>
                </a:lnTo>
                <a:lnTo>
                  <a:pt x="2712064" y="2458720"/>
                </a:lnTo>
                <a:lnTo>
                  <a:pt x="2704446" y="2453958"/>
                </a:lnTo>
                <a:lnTo>
                  <a:pt x="2697781" y="2449195"/>
                </a:lnTo>
                <a:lnTo>
                  <a:pt x="2692385" y="2444750"/>
                </a:lnTo>
                <a:close/>
                <a:moveTo>
                  <a:pt x="3744614" y="2439353"/>
                </a:moveTo>
                <a:lnTo>
                  <a:pt x="3737949" y="2444433"/>
                </a:lnTo>
                <a:lnTo>
                  <a:pt x="3730648" y="2449195"/>
                </a:lnTo>
                <a:lnTo>
                  <a:pt x="3722713" y="2454275"/>
                </a:lnTo>
                <a:lnTo>
                  <a:pt x="3715095" y="2459038"/>
                </a:lnTo>
                <a:lnTo>
                  <a:pt x="3706524" y="2462848"/>
                </a:lnTo>
                <a:lnTo>
                  <a:pt x="3698907" y="2466975"/>
                </a:lnTo>
                <a:lnTo>
                  <a:pt x="3691289" y="2470468"/>
                </a:lnTo>
                <a:lnTo>
                  <a:pt x="3683671" y="2473325"/>
                </a:lnTo>
                <a:lnTo>
                  <a:pt x="3683671" y="2592706"/>
                </a:lnTo>
                <a:lnTo>
                  <a:pt x="3692558" y="2588578"/>
                </a:lnTo>
                <a:lnTo>
                  <a:pt x="3701128" y="2583816"/>
                </a:lnTo>
                <a:lnTo>
                  <a:pt x="3709381" y="2579053"/>
                </a:lnTo>
                <a:lnTo>
                  <a:pt x="3717634" y="2573973"/>
                </a:lnTo>
                <a:lnTo>
                  <a:pt x="3725252" y="2568258"/>
                </a:lnTo>
                <a:lnTo>
                  <a:pt x="3732235" y="2563178"/>
                </a:lnTo>
                <a:lnTo>
                  <a:pt x="3738901" y="2557781"/>
                </a:lnTo>
                <a:lnTo>
                  <a:pt x="3744614" y="2553018"/>
                </a:lnTo>
                <a:lnTo>
                  <a:pt x="3744614" y="2439353"/>
                </a:lnTo>
                <a:close/>
                <a:moveTo>
                  <a:pt x="3151360" y="2322195"/>
                </a:moveTo>
                <a:lnTo>
                  <a:pt x="3151360" y="2437130"/>
                </a:lnTo>
                <a:lnTo>
                  <a:pt x="3174848" y="2437765"/>
                </a:lnTo>
                <a:lnTo>
                  <a:pt x="3198972" y="2437765"/>
                </a:lnTo>
                <a:lnTo>
                  <a:pt x="3215477" y="2437765"/>
                </a:lnTo>
                <a:lnTo>
                  <a:pt x="3231983" y="2437448"/>
                </a:lnTo>
                <a:lnTo>
                  <a:pt x="3231983" y="2322512"/>
                </a:lnTo>
                <a:lnTo>
                  <a:pt x="3198972" y="2323147"/>
                </a:lnTo>
                <a:lnTo>
                  <a:pt x="3174848" y="2323147"/>
                </a:lnTo>
                <a:lnTo>
                  <a:pt x="3151360" y="2322195"/>
                </a:lnTo>
                <a:close/>
                <a:moveTo>
                  <a:pt x="3815080" y="2317750"/>
                </a:moveTo>
                <a:lnTo>
                  <a:pt x="3816033" y="2325370"/>
                </a:lnTo>
                <a:lnTo>
                  <a:pt x="3816350" y="2332673"/>
                </a:lnTo>
                <a:lnTo>
                  <a:pt x="3816350" y="2483803"/>
                </a:lnTo>
                <a:lnTo>
                  <a:pt x="3816033" y="2484438"/>
                </a:lnTo>
                <a:lnTo>
                  <a:pt x="3815398" y="2493010"/>
                </a:lnTo>
                <a:lnTo>
                  <a:pt x="3814763" y="2498408"/>
                </a:lnTo>
                <a:lnTo>
                  <a:pt x="3813493" y="2504123"/>
                </a:lnTo>
                <a:lnTo>
                  <a:pt x="3811906" y="2509520"/>
                </a:lnTo>
                <a:lnTo>
                  <a:pt x="3810319" y="2514600"/>
                </a:lnTo>
                <a:lnTo>
                  <a:pt x="3808097" y="2520316"/>
                </a:lnTo>
                <a:lnTo>
                  <a:pt x="3805558" y="2525713"/>
                </a:lnTo>
                <a:lnTo>
                  <a:pt x="3803019" y="2530793"/>
                </a:lnTo>
                <a:lnTo>
                  <a:pt x="3799844" y="2536508"/>
                </a:lnTo>
                <a:lnTo>
                  <a:pt x="3796036" y="2541588"/>
                </a:lnTo>
                <a:lnTo>
                  <a:pt x="3792226" y="2546668"/>
                </a:lnTo>
                <a:lnTo>
                  <a:pt x="3788418" y="2551748"/>
                </a:lnTo>
                <a:lnTo>
                  <a:pt x="3783974" y="2556828"/>
                </a:lnTo>
                <a:lnTo>
                  <a:pt x="3779212" y="2561591"/>
                </a:lnTo>
                <a:lnTo>
                  <a:pt x="3774134" y="2566671"/>
                </a:lnTo>
                <a:lnTo>
                  <a:pt x="3768420" y="2571433"/>
                </a:lnTo>
                <a:lnTo>
                  <a:pt x="3763024" y="2576513"/>
                </a:lnTo>
                <a:lnTo>
                  <a:pt x="3750963" y="2586038"/>
                </a:lnTo>
                <a:lnTo>
                  <a:pt x="3737314" y="2595246"/>
                </a:lnTo>
                <a:lnTo>
                  <a:pt x="3722713" y="2604136"/>
                </a:lnTo>
                <a:lnTo>
                  <a:pt x="3707477" y="2613026"/>
                </a:lnTo>
                <a:lnTo>
                  <a:pt x="3690971" y="2621281"/>
                </a:lnTo>
                <a:lnTo>
                  <a:pt x="3673513" y="2628901"/>
                </a:lnTo>
                <a:lnTo>
                  <a:pt x="3655103" y="2636838"/>
                </a:lnTo>
                <a:lnTo>
                  <a:pt x="3635424" y="2644458"/>
                </a:lnTo>
                <a:lnTo>
                  <a:pt x="3615109" y="2651443"/>
                </a:lnTo>
                <a:lnTo>
                  <a:pt x="3593842" y="2658111"/>
                </a:lnTo>
                <a:lnTo>
                  <a:pt x="3571941" y="2664461"/>
                </a:lnTo>
                <a:lnTo>
                  <a:pt x="3549087" y="2670493"/>
                </a:lnTo>
                <a:lnTo>
                  <a:pt x="3525281" y="2675891"/>
                </a:lnTo>
                <a:lnTo>
                  <a:pt x="3501157" y="2680971"/>
                </a:lnTo>
                <a:lnTo>
                  <a:pt x="3476082" y="2685733"/>
                </a:lnTo>
                <a:lnTo>
                  <a:pt x="3450371" y="2689861"/>
                </a:lnTo>
                <a:lnTo>
                  <a:pt x="3424343" y="2693671"/>
                </a:lnTo>
                <a:lnTo>
                  <a:pt x="3397680" y="2697163"/>
                </a:lnTo>
                <a:lnTo>
                  <a:pt x="3370065" y="2700021"/>
                </a:lnTo>
                <a:lnTo>
                  <a:pt x="3341815" y="2702561"/>
                </a:lnTo>
                <a:lnTo>
                  <a:pt x="3313565" y="2704466"/>
                </a:lnTo>
                <a:lnTo>
                  <a:pt x="3284680" y="2705736"/>
                </a:lnTo>
                <a:lnTo>
                  <a:pt x="3255478" y="2706371"/>
                </a:lnTo>
                <a:lnTo>
                  <a:pt x="3225959" y="2706688"/>
                </a:lnTo>
                <a:lnTo>
                  <a:pt x="3195487" y="2706371"/>
                </a:lnTo>
                <a:lnTo>
                  <a:pt x="3165650" y="2705736"/>
                </a:lnTo>
                <a:lnTo>
                  <a:pt x="3136130" y="2704148"/>
                </a:lnTo>
                <a:lnTo>
                  <a:pt x="3106928" y="2701926"/>
                </a:lnTo>
                <a:lnTo>
                  <a:pt x="3078678" y="2699703"/>
                </a:lnTo>
                <a:lnTo>
                  <a:pt x="3050428" y="2696528"/>
                </a:lnTo>
                <a:lnTo>
                  <a:pt x="3022813" y="2693353"/>
                </a:lnTo>
                <a:lnTo>
                  <a:pt x="2996150" y="2688908"/>
                </a:lnTo>
                <a:lnTo>
                  <a:pt x="2970122" y="2684781"/>
                </a:lnTo>
                <a:lnTo>
                  <a:pt x="2944729" y="2680018"/>
                </a:lnTo>
                <a:lnTo>
                  <a:pt x="2919971" y="2674303"/>
                </a:lnTo>
                <a:lnTo>
                  <a:pt x="2895847" y="2668588"/>
                </a:lnTo>
                <a:lnTo>
                  <a:pt x="2872994" y="2662556"/>
                </a:lnTo>
                <a:lnTo>
                  <a:pt x="2850775" y="2655888"/>
                </a:lnTo>
                <a:lnTo>
                  <a:pt x="2829190" y="2648903"/>
                </a:lnTo>
                <a:lnTo>
                  <a:pt x="2808876" y="2641601"/>
                </a:lnTo>
                <a:lnTo>
                  <a:pt x="2789196" y="2633663"/>
                </a:lnTo>
                <a:lnTo>
                  <a:pt x="2770469" y="2625408"/>
                </a:lnTo>
                <a:lnTo>
                  <a:pt x="2753328" y="2617153"/>
                </a:lnTo>
                <a:lnTo>
                  <a:pt x="2736823" y="2608581"/>
                </a:lnTo>
                <a:lnTo>
                  <a:pt x="2721269" y="2599373"/>
                </a:lnTo>
                <a:lnTo>
                  <a:pt x="2706986" y="2590483"/>
                </a:lnTo>
                <a:lnTo>
                  <a:pt x="2693972" y="2580641"/>
                </a:lnTo>
                <a:lnTo>
                  <a:pt x="2688258" y="2575878"/>
                </a:lnTo>
                <a:lnTo>
                  <a:pt x="2682227" y="2570798"/>
                </a:lnTo>
                <a:lnTo>
                  <a:pt x="2676831" y="2566036"/>
                </a:lnTo>
                <a:lnTo>
                  <a:pt x="2671753" y="2560956"/>
                </a:lnTo>
                <a:lnTo>
                  <a:pt x="2666991" y="2555558"/>
                </a:lnTo>
                <a:lnTo>
                  <a:pt x="2662548" y="2550161"/>
                </a:lnTo>
                <a:lnTo>
                  <a:pt x="2658104" y="2545081"/>
                </a:lnTo>
                <a:lnTo>
                  <a:pt x="2654612" y="2540001"/>
                </a:lnTo>
                <a:lnTo>
                  <a:pt x="2651121" y="2534286"/>
                </a:lnTo>
                <a:lnTo>
                  <a:pt x="2647947" y="2528888"/>
                </a:lnTo>
                <a:lnTo>
                  <a:pt x="2645090" y="2523808"/>
                </a:lnTo>
                <a:lnTo>
                  <a:pt x="2642868" y="2518093"/>
                </a:lnTo>
                <a:lnTo>
                  <a:pt x="2640329" y="2512695"/>
                </a:lnTo>
                <a:lnTo>
                  <a:pt x="2638742" y="2506663"/>
                </a:lnTo>
                <a:lnTo>
                  <a:pt x="2637789" y="2501265"/>
                </a:lnTo>
                <a:lnTo>
                  <a:pt x="2636520" y="2495868"/>
                </a:lnTo>
                <a:lnTo>
                  <a:pt x="2636202" y="2489835"/>
                </a:lnTo>
                <a:lnTo>
                  <a:pt x="2635885" y="2484438"/>
                </a:lnTo>
                <a:lnTo>
                  <a:pt x="2635250" y="2484438"/>
                </a:lnTo>
                <a:lnTo>
                  <a:pt x="2635250" y="2375535"/>
                </a:lnTo>
                <a:lnTo>
                  <a:pt x="2646360" y="2383790"/>
                </a:lnTo>
                <a:lnTo>
                  <a:pt x="2657786" y="2392045"/>
                </a:lnTo>
                <a:lnTo>
                  <a:pt x="2670166" y="2399983"/>
                </a:lnTo>
                <a:lnTo>
                  <a:pt x="2683180" y="2407285"/>
                </a:lnTo>
                <a:lnTo>
                  <a:pt x="2696511" y="2414905"/>
                </a:lnTo>
                <a:lnTo>
                  <a:pt x="2710160" y="2421890"/>
                </a:lnTo>
                <a:lnTo>
                  <a:pt x="2724761" y="2429193"/>
                </a:lnTo>
                <a:lnTo>
                  <a:pt x="2740314" y="2435860"/>
                </a:lnTo>
                <a:lnTo>
                  <a:pt x="2755550" y="2442210"/>
                </a:lnTo>
                <a:lnTo>
                  <a:pt x="2771738" y="2448243"/>
                </a:lnTo>
                <a:lnTo>
                  <a:pt x="2788244" y="2453958"/>
                </a:lnTo>
                <a:lnTo>
                  <a:pt x="2805384" y="2459673"/>
                </a:lnTo>
                <a:lnTo>
                  <a:pt x="2822525" y="2465070"/>
                </a:lnTo>
                <a:lnTo>
                  <a:pt x="2840300" y="2470150"/>
                </a:lnTo>
                <a:lnTo>
                  <a:pt x="2858393" y="2474913"/>
                </a:lnTo>
                <a:lnTo>
                  <a:pt x="2877120" y="2479675"/>
                </a:lnTo>
                <a:lnTo>
                  <a:pt x="2895530" y="2483803"/>
                </a:lnTo>
                <a:lnTo>
                  <a:pt x="2914892" y="2487930"/>
                </a:lnTo>
                <a:lnTo>
                  <a:pt x="2934255" y="2491423"/>
                </a:lnTo>
                <a:lnTo>
                  <a:pt x="2953617" y="2494915"/>
                </a:lnTo>
                <a:lnTo>
                  <a:pt x="2973614" y="2498090"/>
                </a:lnTo>
                <a:lnTo>
                  <a:pt x="2993294" y="2501265"/>
                </a:lnTo>
                <a:lnTo>
                  <a:pt x="3013926" y="2503488"/>
                </a:lnTo>
                <a:lnTo>
                  <a:pt x="3033923" y="2506028"/>
                </a:lnTo>
                <a:lnTo>
                  <a:pt x="3054555" y="2508250"/>
                </a:lnTo>
                <a:lnTo>
                  <a:pt x="3074869" y="2509838"/>
                </a:lnTo>
                <a:lnTo>
                  <a:pt x="3095819" y="2511425"/>
                </a:lnTo>
                <a:lnTo>
                  <a:pt x="3116451" y="2512695"/>
                </a:lnTo>
                <a:lnTo>
                  <a:pt x="3137400" y="2513965"/>
                </a:lnTo>
                <a:lnTo>
                  <a:pt x="3158032" y="2514600"/>
                </a:lnTo>
                <a:lnTo>
                  <a:pt x="3178981" y="2514918"/>
                </a:lnTo>
                <a:lnTo>
                  <a:pt x="3199613" y="2514918"/>
                </a:lnTo>
                <a:lnTo>
                  <a:pt x="3224372" y="2514918"/>
                </a:lnTo>
                <a:lnTo>
                  <a:pt x="3249765" y="2514283"/>
                </a:lnTo>
                <a:lnTo>
                  <a:pt x="3274523" y="2513330"/>
                </a:lnTo>
                <a:lnTo>
                  <a:pt x="3299282" y="2511743"/>
                </a:lnTo>
                <a:lnTo>
                  <a:pt x="3324040" y="2510473"/>
                </a:lnTo>
                <a:lnTo>
                  <a:pt x="3348481" y="2507933"/>
                </a:lnTo>
                <a:lnTo>
                  <a:pt x="3372922" y="2505710"/>
                </a:lnTo>
                <a:lnTo>
                  <a:pt x="3397680" y="2502535"/>
                </a:lnTo>
                <a:lnTo>
                  <a:pt x="3421486" y="2499360"/>
                </a:lnTo>
                <a:lnTo>
                  <a:pt x="3445292" y="2495233"/>
                </a:lnTo>
                <a:lnTo>
                  <a:pt x="3468464" y="2491423"/>
                </a:lnTo>
                <a:lnTo>
                  <a:pt x="3491635" y="2486978"/>
                </a:lnTo>
                <a:lnTo>
                  <a:pt x="3514171" y="2481898"/>
                </a:lnTo>
                <a:lnTo>
                  <a:pt x="3536390" y="2476818"/>
                </a:lnTo>
                <a:lnTo>
                  <a:pt x="3557974" y="2471420"/>
                </a:lnTo>
                <a:lnTo>
                  <a:pt x="3579241" y="2465070"/>
                </a:lnTo>
                <a:lnTo>
                  <a:pt x="3599873" y="2458720"/>
                </a:lnTo>
                <a:lnTo>
                  <a:pt x="3619870" y="2452053"/>
                </a:lnTo>
                <a:lnTo>
                  <a:pt x="3639233" y="2444750"/>
                </a:lnTo>
                <a:lnTo>
                  <a:pt x="3657643" y="2437448"/>
                </a:lnTo>
                <a:lnTo>
                  <a:pt x="3676053" y="2429510"/>
                </a:lnTo>
                <a:lnTo>
                  <a:pt x="3692876" y="2421255"/>
                </a:lnTo>
                <a:lnTo>
                  <a:pt x="3709381" y="2412365"/>
                </a:lnTo>
                <a:lnTo>
                  <a:pt x="3724935" y="2403475"/>
                </a:lnTo>
                <a:lnTo>
                  <a:pt x="3739853" y="2393950"/>
                </a:lnTo>
                <a:lnTo>
                  <a:pt x="3753502" y="2384108"/>
                </a:lnTo>
                <a:lnTo>
                  <a:pt x="3766198" y="2374265"/>
                </a:lnTo>
                <a:lnTo>
                  <a:pt x="3772547" y="2368550"/>
                </a:lnTo>
                <a:lnTo>
                  <a:pt x="3777943" y="2363470"/>
                </a:lnTo>
                <a:lnTo>
                  <a:pt x="3783656" y="2358073"/>
                </a:lnTo>
                <a:lnTo>
                  <a:pt x="3789052" y="2352675"/>
                </a:lnTo>
                <a:lnTo>
                  <a:pt x="3793814" y="2346960"/>
                </a:lnTo>
                <a:lnTo>
                  <a:pt x="3798575" y="2341563"/>
                </a:lnTo>
                <a:lnTo>
                  <a:pt x="3803336" y="2335530"/>
                </a:lnTo>
                <a:lnTo>
                  <a:pt x="3807145" y="2329498"/>
                </a:lnTo>
                <a:lnTo>
                  <a:pt x="3811271" y="2323783"/>
                </a:lnTo>
                <a:lnTo>
                  <a:pt x="3815080" y="2317750"/>
                </a:lnTo>
                <a:close/>
                <a:moveTo>
                  <a:pt x="2989478" y="2307907"/>
                </a:moveTo>
                <a:lnTo>
                  <a:pt x="2989478" y="2423478"/>
                </a:lnTo>
                <a:lnTo>
                  <a:pt x="3009158" y="2426018"/>
                </a:lnTo>
                <a:lnTo>
                  <a:pt x="3029472" y="2428240"/>
                </a:lnTo>
                <a:lnTo>
                  <a:pt x="3049469" y="2430780"/>
                </a:lnTo>
                <a:lnTo>
                  <a:pt x="3070419" y="2432685"/>
                </a:lnTo>
                <a:lnTo>
                  <a:pt x="3070419" y="2317432"/>
                </a:lnTo>
                <a:lnTo>
                  <a:pt x="3049469" y="2315527"/>
                </a:lnTo>
                <a:lnTo>
                  <a:pt x="3029472" y="2313305"/>
                </a:lnTo>
                <a:lnTo>
                  <a:pt x="3009158" y="2310765"/>
                </a:lnTo>
                <a:lnTo>
                  <a:pt x="2989478" y="2307907"/>
                </a:lnTo>
                <a:close/>
                <a:moveTo>
                  <a:pt x="2827597" y="2271395"/>
                </a:moveTo>
                <a:lnTo>
                  <a:pt x="2827597" y="2388553"/>
                </a:lnTo>
                <a:lnTo>
                  <a:pt x="2846959" y="2393950"/>
                </a:lnTo>
                <a:lnTo>
                  <a:pt x="2866956" y="2399665"/>
                </a:lnTo>
                <a:lnTo>
                  <a:pt x="2887588" y="2404428"/>
                </a:lnTo>
                <a:lnTo>
                  <a:pt x="2908220" y="2408873"/>
                </a:lnTo>
                <a:lnTo>
                  <a:pt x="2908220" y="2292985"/>
                </a:lnTo>
                <a:lnTo>
                  <a:pt x="2887588" y="2288222"/>
                </a:lnTo>
                <a:lnTo>
                  <a:pt x="2866956" y="2282825"/>
                </a:lnTo>
                <a:lnTo>
                  <a:pt x="2846959" y="2277110"/>
                </a:lnTo>
                <a:lnTo>
                  <a:pt x="2827597" y="2271395"/>
                </a:lnTo>
                <a:close/>
                <a:moveTo>
                  <a:pt x="3717945" y="2227897"/>
                </a:moveTo>
                <a:lnTo>
                  <a:pt x="3711914" y="2232025"/>
                </a:lnTo>
                <a:lnTo>
                  <a:pt x="3704931" y="2235517"/>
                </a:lnTo>
                <a:lnTo>
                  <a:pt x="3696678" y="2239327"/>
                </a:lnTo>
                <a:lnTo>
                  <a:pt x="3688425" y="2242820"/>
                </a:lnTo>
                <a:lnTo>
                  <a:pt x="3671285" y="2249487"/>
                </a:lnTo>
                <a:lnTo>
                  <a:pt x="3656684" y="2255202"/>
                </a:lnTo>
                <a:lnTo>
                  <a:pt x="3656684" y="2356167"/>
                </a:lnTo>
                <a:lnTo>
                  <a:pt x="3665254" y="2351722"/>
                </a:lnTo>
                <a:lnTo>
                  <a:pt x="3674142" y="2347595"/>
                </a:lnTo>
                <a:lnTo>
                  <a:pt x="3682394" y="2342197"/>
                </a:lnTo>
                <a:lnTo>
                  <a:pt x="3690647" y="2337117"/>
                </a:lnTo>
                <a:lnTo>
                  <a:pt x="3698582" y="2331720"/>
                </a:lnTo>
                <a:lnTo>
                  <a:pt x="3705566" y="2326640"/>
                </a:lnTo>
                <a:lnTo>
                  <a:pt x="3711914" y="2321560"/>
                </a:lnTo>
                <a:lnTo>
                  <a:pt x="3717945" y="2316162"/>
                </a:lnTo>
                <a:lnTo>
                  <a:pt x="3717945" y="2227897"/>
                </a:lnTo>
                <a:close/>
                <a:moveTo>
                  <a:pt x="2665715" y="2187575"/>
                </a:moveTo>
                <a:lnTo>
                  <a:pt x="2665715" y="2305685"/>
                </a:lnTo>
                <a:lnTo>
                  <a:pt x="2668254" y="2308542"/>
                </a:lnTo>
                <a:lnTo>
                  <a:pt x="2671429" y="2311717"/>
                </a:lnTo>
                <a:lnTo>
                  <a:pt x="2678729" y="2318385"/>
                </a:lnTo>
                <a:lnTo>
                  <a:pt x="2687934" y="2325052"/>
                </a:lnTo>
                <a:lnTo>
                  <a:pt x="2698726" y="2332037"/>
                </a:lnTo>
                <a:lnTo>
                  <a:pt x="2710153" y="2339657"/>
                </a:lnTo>
                <a:lnTo>
                  <a:pt x="2722215" y="2346325"/>
                </a:lnTo>
                <a:lnTo>
                  <a:pt x="2734594" y="2352675"/>
                </a:lnTo>
                <a:lnTo>
                  <a:pt x="2746656" y="2358390"/>
                </a:lnTo>
                <a:lnTo>
                  <a:pt x="2746656" y="2239327"/>
                </a:lnTo>
                <a:lnTo>
                  <a:pt x="2734594" y="2233612"/>
                </a:lnTo>
                <a:lnTo>
                  <a:pt x="2723167" y="2227580"/>
                </a:lnTo>
                <a:lnTo>
                  <a:pt x="2712058" y="2221230"/>
                </a:lnTo>
                <a:lnTo>
                  <a:pt x="2701583" y="2214562"/>
                </a:lnTo>
                <a:lnTo>
                  <a:pt x="2691743" y="2208212"/>
                </a:lnTo>
                <a:lnTo>
                  <a:pt x="2682538" y="2201545"/>
                </a:lnTo>
                <a:lnTo>
                  <a:pt x="2673650" y="2194560"/>
                </a:lnTo>
                <a:lnTo>
                  <a:pt x="2665715" y="2187575"/>
                </a:lnTo>
                <a:close/>
                <a:moveTo>
                  <a:pt x="2609850" y="2081212"/>
                </a:moveTo>
                <a:lnTo>
                  <a:pt x="2613342" y="2087245"/>
                </a:lnTo>
                <a:lnTo>
                  <a:pt x="2617468" y="2092960"/>
                </a:lnTo>
                <a:lnTo>
                  <a:pt x="2621594" y="2098675"/>
                </a:lnTo>
                <a:lnTo>
                  <a:pt x="2626038" y="2104390"/>
                </a:lnTo>
                <a:lnTo>
                  <a:pt x="2631117" y="2110105"/>
                </a:lnTo>
                <a:lnTo>
                  <a:pt x="2635878" y="2115502"/>
                </a:lnTo>
                <a:lnTo>
                  <a:pt x="2641274" y="2120900"/>
                </a:lnTo>
                <a:lnTo>
                  <a:pt x="2646988" y="2126615"/>
                </a:lnTo>
                <a:lnTo>
                  <a:pt x="2658732" y="2136775"/>
                </a:lnTo>
                <a:lnTo>
                  <a:pt x="2671746" y="2146935"/>
                </a:lnTo>
                <a:lnTo>
                  <a:pt x="2685712" y="2157095"/>
                </a:lnTo>
                <a:lnTo>
                  <a:pt x="2700631" y="2165985"/>
                </a:lnTo>
                <a:lnTo>
                  <a:pt x="2715867" y="2175192"/>
                </a:lnTo>
                <a:lnTo>
                  <a:pt x="2732372" y="2183765"/>
                </a:lnTo>
                <a:lnTo>
                  <a:pt x="2749830" y="2192020"/>
                </a:lnTo>
                <a:lnTo>
                  <a:pt x="2767923" y="2199957"/>
                </a:lnTo>
                <a:lnTo>
                  <a:pt x="2786650" y="2207895"/>
                </a:lnTo>
                <a:lnTo>
                  <a:pt x="2805695" y="2214880"/>
                </a:lnTo>
                <a:lnTo>
                  <a:pt x="2826009" y="2221547"/>
                </a:lnTo>
                <a:lnTo>
                  <a:pt x="2846959" y="2227897"/>
                </a:lnTo>
                <a:lnTo>
                  <a:pt x="2867591" y="2234247"/>
                </a:lnTo>
                <a:lnTo>
                  <a:pt x="2889492" y="2239645"/>
                </a:lnTo>
                <a:lnTo>
                  <a:pt x="2912029" y="2245042"/>
                </a:lnTo>
                <a:lnTo>
                  <a:pt x="2934248" y="2250122"/>
                </a:lnTo>
                <a:lnTo>
                  <a:pt x="2957102" y="2254250"/>
                </a:lnTo>
                <a:lnTo>
                  <a:pt x="2980908" y="2258695"/>
                </a:lnTo>
                <a:lnTo>
                  <a:pt x="3004396" y="2262187"/>
                </a:lnTo>
                <a:lnTo>
                  <a:pt x="3028203" y="2265680"/>
                </a:lnTo>
                <a:lnTo>
                  <a:pt x="3052644" y="2268537"/>
                </a:lnTo>
                <a:lnTo>
                  <a:pt x="3077084" y="2271395"/>
                </a:lnTo>
                <a:lnTo>
                  <a:pt x="3101525" y="2273300"/>
                </a:lnTo>
                <a:lnTo>
                  <a:pt x="3125966" y="2275205"/>
                </a:lnTo>
                <a:lnTo>
                  <a:pt x="3150725" y="2276792"/>
                </a:lnTo>
                <a:lnTo>
                  <a:pt x="3175800" y="2277745"/>
                </a:lnTo>
                <a:lnTo>
                  <a:pt x="3200559" y="2278380"/>
                </a:lnTo>
                <a:lnTo>
                  <a:pt x="3225317" y="2278380"/>
                </a:lnTo>
                <a:lnTo>
                  <a:pt x="3246266" y="2278380"/>
                </a:lnTo>
                <a:lnTo>
                  <a:pt x="3267216" y="2278062"/>
                </a:lnTo>
                <a:lnTo>
                  <a:pt x="3288165" y="2277110"/>
                </a:lnTo>
                <a:lnTo>
                  <a:pt x="3308797" y="2276157"/>
                </a:lnTo>
                <a:lnTo>
                  <a:pt x="3329429" y="2274887"/>
                </a:lnTo>
                <a:lnTo>
                  <a:pt x="3350378" y="2273300"/>
                </a:lnTo>
                <a:lnTo>
                  <a:pt x="3371010" y="2271712"/>
                </a:lnTo>
                <a:lnTo>
                  <a:pt x="3391325" y="2269807"/>
                </a:lnTo>
                <a:lnTo>
                  <a:pt x="3411957" y="2267267"/>
                </a:lnTo>
                <a:lnTo>
                  <a:pt x="3431954" y="2264727"/>
                </a:lnTo>
                <a:lnTo>
                  <a:pt x="3451951" y="2261870"/>
                </a:lnTo>
                <a:lnTo>
                  <a:pt x="3471948" y="2258695"/>
                </a:lnTo>
                <a:lnTo>
                  <a:pt x="3491628" y="2255202"/>
                </a:lnTo>
                <a:lnTo>
                  <a:pt x="3510990" y="2251710"/>
                </a:lnTo>
                <a:lnTo>
                  <a:pt x="3530035" y="2247582"/>
                </a:lnTo>
                <a:lnTo>
                  <a:pt x="3548763" y="2243455"/>
                </a:lnTo>
                <a:lnTo>
                  <a:pt x="3567173" y="2239010"/>
                </a:lnTo>
                <a:lnTo>
                  <a:pt x="3585265" y="2233930"/>
                </a:lnTo>
                <a:lnTo>
                  <a:pt x="3603041" y="2229167"/>
                </a:lnTo>
                <a:lnTo>
                  <a:pt x="3620498" y="2223452"/>
                </a:lnTo>
                <a:lnTo>
                  <a:pt x="3637004" y="2218055"/>
                </a:lnTo>
                <a:lnTo>
                  <a:pt x="3653510" y="2212022"/>
                </a:lnTo>
                <a:lnTo>
                  <a:pt x="3669698" y="2206307"/>
                </a:lnTo>
                <a:lnTo>
                  <a:pt x="3685251" y="2199957"/>
                </a:lnTo>
                <a:lnTo>
                  <a:pt x="3700170" y="2193290"/>
                </a:lnTo>
                <a:lnTo>
                  <a:pt x="3714770" y="2185987"/>
                </a:lnTo>
                <a:lnTo>
                  <a:pt x="3728419" y="2179002"/>
                </a:lnTo>
                <a:lnTo>
                  <a:pt x="3741751" y="2171382"/>
                </a:lnTo>
                <a:lnTo>
                  <a:pt x="3754765" y="2164080"/>
                </a:lnTo>
                <a:lnTo>
                  <a:pt x="3767144" y="2156142"/>
                </a:lnTo>
                <a:lnTo>
                  <a:pt x="3778571" y="2147887"/>
                </a:lnTo>
                <a:lnTo>
                  <a:pt x="3789363" y="2139632"/>
                </a:lnTo>
                <a:lnTo>
                  <a:pt x="3789363" y="2247265"/>
                </a:lnTo>
                <a:lnTo>
                  <a:pt x="3788728" y="2247582"/>
                </a:lnTo>
                <a:lnTo>
                  <a:pt x="3788728" y="2252027"/>
                </a:lnTo>
                <a:lnTo>
                  <a:pt x="3788411" y="2256472"/>
                </a:lnTo>
                <a:lnTo>
                  <a:pt x="3787776" y="2261870"/>
                </a:lnTo>
                <a:lnTo>
                  <a:pt x="3786506" y="2267267"/>
                </a:lnTo>
                <a:lnTo>
                  <a:pt x="3785237" y="2272982"/>
                </a:lnTo>
                <a:lnTo>
                  <a:pt x="3783332" y="2278062"/>
                </a:lnTo>
                <a:lnTo>
                  <a:pt x="3781428" y="2283460"/>
                </a:lnTo>
                <a:lnTo>
                  <a:pt x="3778571" y="2289175"/>
                </a:lnTo>
                <a:lnTo>
                  <a:pt x="3775714" y="2294255"/>
                </a:lnTo>
                <a:lnTo>
                  <a:pt x="3772540" y="2299335"/>
                </a:lnTo>
                <a:lnTo>
                  <a:pt x="3769048" y="2304732"/>
                </a:lnTo>
                <a:lnTo>
                  <a:pt x="3765557" y="2310130"/>
                </a:lnTo>
                <a:lnTo>
                  <a:pt x="3761113" y="2315210"/>
                </a:lnTo>
                <a:lnTo>
                  <a:pt x="3756987" y="2320290"/>
                </a:lnTo>
                <a:lnTo>
                  <a:pt x="3752226" y="2325052"/>
                </a:lnTo>
                <a:lnTo>
                  <a:pt x="3747147" y="2330132"/>
                </a:lnTo>
                <a:lnTo>
                  <a:pt x="3741433" y="2334895"/>
                </a:lnTo>
                <a:lnTo>
                  <a:pt x="3736037" y="2339975"/>
                </a:lnTo>
                <a:lnTo>
                  <a:pt x="3723658" y="2349500"/>
                </a:lnTo>
                <a:lnTo>
                  <a:pt x="3710327" y="2358390"/>
                </a:lnTo>
                <a:lnTo>
                  <a:pt x="3696043" y="2367598"/>
                </a:lnTo>
                <a:lnTo>
                  <a:pt x="3680490" y="2376170"/>
                </a:lnTo>
                <a:lnTo>
                  <a:pt x="3663667" y="2384425"/>
                </a:lnTo>
                <a:lnTo>
                  <a:pt x="3646526" y="2392363"/>
                </a:lnTo>
                <a:lnTo>
                  <a:pt x="3627799" y="2400300"/>
                </a:lnTo>
                <a:lnTo>
                  <a:pt x="3608754" y="2407920"/>
                </a:lnTo>
                <a:lnTo>
                  <a:pt x="3588122" y="2414905"/>
                </a:lnTo>
                <a:lnTo>
                  <a:pt x="3566855" y="2421573"/>
                </a:lnTo>
                <a:lnTo>
                  <a:pt x="3544636" y="2427923"/>
                </a:lnTo>
                <a:lnTo>
                  <a:pt x="3522417" y="2433955"/>
                </a:lnTo>
                <a:lnTo>
                  <a:pt x="3498611" y="2439353"/>
                </a:lnTo>
                <a:lnTo>
                  <a:pt x="3474170" y="2444433"/>
                </a:lnTo>
                <a:lnTo>
                  <a:pt x="3449412" y="2449195"/>
                </a:lnTo>
                <a:lnTo>
                  <a:pt x="3423701" y="2453323"/>
                </a:lnTo>
                <a:lnTo>
                  <a:pt x="3397356" y="2457133"/>
                </a:lnTo>
                <a:lnTo>
                  <a:pt x="3370376" y="2460625"/>
                </a:lnTo>
                <a:lnTo>
                  <a:pt x="3343395" y="2463483"/>
                </a:lnTo>
                <a:lnTo>
                  <a:pt x="3315146" y="2465705"/>
                </a:lnTo>
                <a:lnTo>
                  <a:pt x="3286896" y="2467928"/>
                </a:lnTo>
                <a:lnTo>
                  <a:pt x="3258011" y="2468880"/>
                </a:lnTo>
                <a:lnTo>
                  <a:pt x="3228491" y="2469833"/>
                </a:lnTo>
                <a:lnTo>
                  <a:pt x="3198972" y="2470150"/>
                </a:lnTo>
                <a:lnTo>
                  <a:pt x="3168500" y="2469833"/>
                </a:lnTo>
                <a:lnTo>
                  <a:pt x="3138663" y="2468880"/>
                </a:lnTo>
                <a:lnTo>
                  <a:pt x="3109143" y="2467293"/>
                </a:lnTo>
                <a:lnTo>
                  <a:pt x="3080259" y="2465388"/>
                </a:lnTo>
                <a:lnTo>
                  <a:pt x="3051374" y="2463165"/>
                </a:lnTo>
                <a:lnTo>
                  <a:pt x="3023441" y="2459990"/>
                </a:lnTo>
                <a:lnTo>
                  <a:pt x="2996144" y="2456815"/>
                </a:lnTo>
                <a:lnTo>
                  <a:pt x="2969481" y="2452370"/>
                </a:lnTo>
                <a:lnTo>
                  <a:pt x="2943453" y="2447925"/>
                </a:lnTo>
                <a:lnTo>
                  <a:pt x="2917742" y="2443480"/>
                </a:lnTo>
                <a:lnTo>
                  <a:pt x="2892984" y="2437765"/>
                </a:lnTo>
                <a:lnTo>
                  <a:pt x="2869178" y="2432050"/>
                </a:lnTo>
                <a:lnTo>
                  <a:pt x="2846007" y="2426018"/>
                </a:lnTo>
                <a:lnTo>
                  <a:pt x="2823470" y="2419350"/>
                </a:lnTo>
                <a:lnTo>
                  <a:pt x="2802203" y="2412048"/>
                </a:lnTo>
                <a:lnTo>
                  <a:pt x="2781889" y="2405063"/>
                </a:lnTo>
                <a:lnTo>
                  <a:pt x="2762527" y="2397125"/>
                </a:lnTo>
                <a:lnTo>
                  <a:pt x="2743799" y="2389188"/>
                </a:lnTo>
                <a:lnTo>
                  <a:pt x="2726024" y="2380615"/>
                </a:lnTo>
                <a:lnTo>
                  <a:pt x="2709518" y="2372043"/>
                </a:lnTo>
                <a:lnTo>
                  <a:pt x="2694600" y="2362835"/>
                </a:lnTo>
                <a:lnTo>
                  <a:pt x="2679999" y="2353945"/>
                </a:lnTo>
                <a:lnTo>
                  <a:pt x="2666985" y="2343785"/>
                </a:lnTo>
                <a:lnTo>
                  <a:pt x="2660954" y="2339340"/>
                </a:lnTo>
                <a:lnTo>
                  <a:pt x="2655240" y="2333942"/>
                </a:lnTo>
                <a:lnTo>
                  <a:pt x="2650162" y="2328862"/>
                </a:lnTo>
                <a:lnTo>
                  <a:pt x="2645083" y="2324100"/>
                </a:lnTo>
                <a:lnTo>
                  <a:pt x="2639687" y="2319020"/>
                </a:lnTo>
                <a:lnTo>
                  <a:pt x="2635561" y="2313622"/>
                </a:lnTo>
                <a:lnTo>
                  <a:pt x="2631434" y="2308542"/>
                </a:lnTo>
                <a:lnTo>
                  <a:pt x="2627625" y="2303145"/>
                </a:lnTo>
                <a:lnTo>
                  <a:pt x="2624134" y="2297747"/>
                </a:lnTo>
                <a:lnTo>
                  <a:pt x="2620960" y="2292350"/>
                </a:lnTo>
                <a:lnTo>
                  <a:pt x="2618103" y="2286635"/>
                </a:lnTo>
                <a:lnTo>
                  <a:pt x="2615881" y="2281555"/>
                </a:lnTo>
                <a:lnTo>
                  <a:pt x="2613659" y="2275840"/>
                </a:lnTo>
                <a:lnTo>
                  <a:pt x="2612072" y="2270125"/>
                </a:lnTo>
                <a:lnTo>
                  <a:pt x="2610485" y="2264727"/>
                </a:lnTo>
                <a:lnTo>
                  <a:pt x="2609850" y="2259012"/>
                </a:lnTo>
                <a:lnTo>
                  <a:pt x="2609215" y="2253297"/>
                </a:lnTo>
                <a:lnTo>
                  <a:pt x="2609215" y="2247582"/>
                </a:lnTo>
                <a:lnTo>
                  <a:pt x="2608580" y="2247582"/>
                </a:lnTo>
                <a:lnTo>
                  <a:pt x="2608580" y="2101215"/>
                </a:lnTo>
                <a:lnTo>
                  <a:pt x="2608263" y="2097405"/>
                </a:lnTo>
                <a:lnTo>
                  <a:pt x="2608580" y="2089150"/>
                </a:lnTo>
                <a:lnTo>
                  <a:pt x="2609850" y="2081212"/>
                </a:lnTo>
                <a:close/>
                <a:moveTo>
                  <a:pt x="3270250" y="1882775"/>
                </a:moveTo>
                <a:lnTo>
                  <a:pt x="3307579" y="1890615"/>
                </a:lnTo>
                <a:lnTo>
                  <a:pt x="3314856" y="1892183"/>
                </a:lnTo>
                <a:lnTo>
                  <a:pt x="3321499" y="1894064"/>
                </a:lnTo>
                <a:lnTo>
                  <a:pt x="3326877" y="1895945"/>
                </a:lnTo>
                <a:lnTo>
                  <a:pt x="3331622" y="1898141"/>
                </a:lnTo>
                <a:lnTo>
                  <a:pt x="3336367" y="1900649"/>
                </a:lnTo>
                <a:lnTo>
                  <a:pt x="3340164" y="1902844"/>
                </a:lnTo>
                <a:lnTo>
                  <a:pt x="3348389" y="1908802"/>
                </a:lnTo>
                <a:lnTo>
                  <a:pt x="3351236" y="1911625"/>
                </a:lnTo>
                <a:lnTo>
                  <a:pt x="3353767" y="1914133"/>
                </a:lnTo>
                <a:lnTo>
                  <a:pt x="3355665" y="1916955"/>
                </a:lnTo>
                <a:lnTo>
                  <a:pt x="3356930" y="1919778"/>
                </a:lnTo>
                <a:lnTo>
                  <a:pt x="3357563" y="1922913"/>
                </a:lnTo>
                <a:lnTo>
                  <a:pt x="3357563" y="1925422"/>
                </a:lnTo>
                <a:lnTo>
                  <a:pt x="3357247" y="1928244"/>
                </a:lnTo>
                <a:lnTo>
                  <a:pt x="3355981" y="1931066"/>
                </a:lnTo>
                <a:lnTo>
                  <a:pt x="3354716" y="1933889"/>
                </a:lnTo>
                <a:lnTo>
                  <a:pt x="3352818" y="1936397"/>
                </a:lnTo>
                <a:lnTo>
                  <a:pt x="3350603" y="1939220"/>
                </a:lnTo>
                <a:lnTo>
                  <a:pt x="3347440" y="1941415"/>
                </a:lnTo>
                <a:lnTo>
                  <a:pt x="3344276" y="1943923"/>
                </a:lnTo>
                <a:lnTo>
                  <a:pt x="3340164" y="1945805"/>
                </a:lnTo>
                <a:lnTo>
                  <a:pt x="3336051" y="1947686"/>
                </a:lnTo>
                <a:lnTo>
                  <a:pt x="3331306" y="1949568"/>
                </a:lnTo>
                <a:lnTo>
                  <a:pt x="3324979" y="1951763"/>
                </a:lnTo>
                <a:lnTo>
                  <a:pt x="3318335" y="1953644"/>
                </a:lnTo>
                <a:lnTo>
                  <a:pt x="3310743" y="1955212"/>
                </a:lnTo>
                <a:lnTo>
                  <a:pt x="3303467" y="1956466"/>
                </a:lnTo>
                <a:lnTo>
                  <a:pt x="3295558" y="1957094"/>
                </a:lnTo>
                <a:lnTo>
                  <a:pt x="3287333" y="1958034"/>
                </a:lnTo>
                <a:lnTo>
                  <a:pt x="3270250" y="1958975"/>
                </a:lnTo>
                <a:lnTo>
                  <a:pt x="3270250" y="1882775"/>
                </a:lnTo>
                <a:close/>
                <a:moveTo>
                  <a:pt x="2635250" y="1862137"/>
                </a:moveTo>
                <a:lnTo>
                  <a:pt x="2635885" y="1868810"/>
                </a:lnTo>
                <a:lnTo>
                  <a:pt x="2636520" y="1875166"/>
                </a:lnTo>
                <a:lnTo>
                  <a:pt x="2637789" y="1881521"/>
                </a:lnTo>
                <a:lnTo>
                  <a:pt x="2639694" y="1887559"/>
                </a:lnTo>
                <a:lnTo>
                  <a:pt x="2641598" y="1893914"/>
                </a:lnTo>
                <a:lnTo>
                  <a:pt x="2644455" y="1900270"/>
                </a:lnTo>
                <a:lnTo>
                  <a:pt x="2647629" y="1906307"/>
                </a:lnTo>
                <a:lnTo>
                  <a:pt x="2650803" y="1912663"/>
                </a:lnTo>
                <a:lnTo>
                  <a:pt x="2654612" y="1918383"/>
                </a:lnTo>
                <a:lnTo>
                  <a:pt x="2659056" y="1924420"/>
                </a:lnTo>
                <a:lnTo>
                  <a:pt x="2663817" y="1930458"/>
                </a:lnTo>
                <a:lnTo>
                  <a:pt x="2668896" y="1936178"/>
                </a:lnTo>
                <a:lnTo>
                  <a:pt x="2673975" y="1941898"/>
                </a:lnTo>
                <a:lnTo>
                  <a:pt x="2680005" y="1947618"/>
                </a:lnTo>
                <a:lnTo>
                  <a:pt x="2686354" y="1953338"/>
                </a:lnTo>
                <a:lnTo>
                  <a:pt x="2692385" y="1958740"/>
                </a:lnTo>
                <a:lnTo>
                  <a:pt x="2692385" y="2069006"/>
                </a:lnTo>
                <a:lnTo>
                  <a:pt x="2695241" y="2071549"/>
                </a:lnTo>
                <a:lnTo>
                  <a:pt x="2698098" y="2074726"/>
                </a:lnTo>
                <a:lnTo>
                  <a:pt x="2705399" y="2081400"/>
                </a:lnTo>
                <a:lnTo>
                  <a:pt x="2714921" y="2088391"/>
                </a:lnTo>
                <a:lnTo>
                  <a:pt x="2725078" y="2095699"/>
                </a:lnTo>
                <a:lnTo>
                  <a:pt x="2737140" y="2103008"/>
                </a:lnTo>
                <a:lnTo>
                  <a:pt x="2748884" y="2109681"/>
                </a:lnTo>
                <a:lnTo>
                  <a:pt x="2761581" y="2116354"/>
                </a:lnTo>
                <a:lnTo>
                  <a:pt x="2773325" y="2121757"/>
                </a:lnTo>
                <a:lnTo>
                  <a:pt x="2773325" y="2007994"/>
                </a:lnTo>
                <a:lnTo>
                  <a:pt x="2792370" y="2016256"/>
                </a:lnTo>
                <a:lnTo>
                  <a:pt x="2812050" y="2024201"/>
                </a:lnTo>
                <a:lnTo>
                  <a:pt x="2832999" y="2031827"/>
                </a:lnTo>
                <a:lnTo>
                  <a:pt x="2854584" y="2038818"/>
                </a:lnTo>
                <a:lnTo>
                  <a:pt x="2854584" y="2151945"/>
                </a:lnTo>
                <a:lnTo>
                  <a:pt x="2873946" y="2157347"/>
                </a:lnTo>
                <a:lnTo>
                  <a:pt x="2893626" y="2162749"/>
                </a:lnTo>
                <a:lnTo>
                  <a:pt x="2914258" y="2167516"/>
                </a:lnTo>
                <a:lnTo>
                  <a:pt x="2935524" y="2172282"/>
                </a:lnTo>
                <a:lnTo>
                  <a:pt x="2935524" y="2060744"/>
                </a:lnTo>
                <a:lnTo>
                  <a:pt x="2955204" y="2064558"/>
                </a:lnTo>
                <a:lnTo>
                  <a:pt x="2974884" y="2068371"/>
                </a:lnTo>
                <a:lnTo>
                  <a:pt x="2995198" y="2071549"/>
                </a:lnTo>
                <a:lnTo>
                  <a:pt x="3016148" y="2075362"/>
                </a:lnTo>
                <a:lnTo>
                  <a:pt x="3016148" y="2186900"/>
                </a:lnTo>
                <a:lnTo>
                  <a:pt x="3035827" y="2189442"/>
                </a:lnTo>
                <a:lnTo>
                  <a:pt x="3056142" y="2191666"/>
                </a:lnTo>
                <a:lnTo>
                  <a:pt x="3076456" y="2194208"/>
                </a:lnTo>
                <a:lnTo>
                  <a:pt x="3097406" y="2196115"/>
                </a:lnTo>
                <a:lnTo>
                  <a:pt x="3097406" y="2084577"/>
                </a:lnTo>
                <a:lnTo>
                  <a:pt x="3117085" y="2086166"/>
                </a:lnTo>
                <a:lnTo>
                  <a:pt x="3137400" y="2087437"/>
                </a:lnTo>
                <a:lnTo>
                  <a:pt x="3157715" y="2088708"/>
                </a:lnTo>
                <a:lnTo>
                  <a:pt x="3178346" y="2089344"/>
                </a:lnTo>
                <a:lnTo>
                  <a:pt x="3178346" y="2200246"/>
                </a:lnTo>
                <a:lnTo>
                  <a:pt x="3201835" y="2201199"/>
                </a:lnTo>
                <a:lnTo>
                  <a:pt x="3225959" y="2201199"/>
                </a:lnTo>
                <a:lnTo>
                  <a:pt x="3258970" y="2200882"/>
                </a:lnTo>
                <a:lnTo>
                  <a:pt x="3258970" y="2089344"/>
                </a:lnTo>
                <a:lnTo>
                  <a:pt x="3291029" y="2088708"/>
                </a:lnTo>
                <a:lnTo>
                  <a:pt x="3322135" y="2087119"/>
                </a:lnTo>
                <a:lnTo>
                  <a:pt x="3352925" y="2084577"/>
                </a:lnTo>
                <a:lnTo>
                  <a:pt x="3383396" y="2082035"/>
                </a:lnTo>
                <a:lnTo>
                  <a:pt x="3412916" y="2078540"/>
                </a:lnTo>
                <a:lnTo>
                  <a:pt x="3441801" y="2074091"/>
                </a:lnTo>
                <a:lnTo>
                  <a:pt x="3470051" y="2069642"/>
                </a:lnTo>
                <a:lnTo>
                  <a:pt x="3497348" y="2064558"/>
                </a:lnTo>
                <a:lnTo>
                  <a:pt x="3524011" y="2058520"/>
                </a:lnTo>
                <a:lnTo>
                  <a:pt x="3549722" y="2052482"/>
                </a:lnTo>
                <a:lnTo>
                  <a:pt x="3574480" y="2046127"/>
                </a:lnTo>
                <a:lnTo>
                  <a:pt x="3598604" y="2038500"/>
                </a:lnTo>
                <a:lnTo>
                  <a:pt x="3621457" y="2030874"/>
                </a:lnTo>
                <a:lnTo>
                  <a:pt x="3643042" y="2023247"/>
                </a:lnTo>
                <a:lnTo>
                  <a:pt x="3663991" y="2014350"/>
                </a:lnTo>
                <a:lnTo>
                  <a:pt x="3683671" y="2005770"/>
                </a:lnTo>
                <a:lnTo>
                  <a:pt x="3683671" y="2119532"/>
                </a:lnTo>
                <a:lnTo>
                  <a:pt x="3692558" y="2115083"/>
                </a:lnTo>
                <a:lnTo>
                  <a:pt x="3701128" y="2110635"/>
                </a:lnTo>
                <a:lnTo>
                  <a:pt x="3709381" y="2105550"/>
                </a:lnTo>
                <a:lnTo>
                  <a:pt x="3717634" y="2100466"/>
                </a:lnTo>
                <a:lnTo>
                  <a:pt x="3725252" y="2095064"/>
                </a:lnTo>
                <a:lnTo>
                  <a:pt x="3732235" y="2089979"/>
                </a:lnTo>
                <a:lnTo>
                  <a:pt x="3738901" y="2084577"/>
                </a:lnTo>
                <a:lnTo>
                  <a:pt x="3744614" y="2079493"/>
                </a:lnTo>
                <a:lnTo>
                  <a:pt x="3744614" y="1970179"/>
                </a:lnTo>
                <a:lnTo>
                  <a:pt x="3752867" y="1964142"/>
                </a:lnTo>
                <a:lnTo>
                  <a:pt x="3760802" y="1958104"/>
                </a:lnTo>
                <a:lnTo>
                  <a:pt x="3767786" y="1951749"/>
                </a:lnTo>
                <a:lnTo>
                  <a:pt x="3774769" y="1945393"/>
                </a:lnTo>
                <a:lnTo>
                  <a:pt x="3781117" y="1939038"/>
                </a:lnTo>
                <a:lnTo>
                  <a:pt x="3786830" y="1932365"/>
                </a:lnTo>
                <a:lnTo>
                  <a:pt x="3792226" y="1925691"/>
                </a:lnTo>
                <a:lnTo>
                  <a:pt x="3796988" y="1919018"/>
                </a:lnTo>
                <a:lnTo>
                  <a:pt x="3801432" y="1912027"/>
                </a:lnTo>
                <a:lnTo>
                  <a:pt x="3805240" y="1905354"/>
                </a:lnTo>
                <a:lnTo>
                  <a:pt x="3808415" y="1898363"/>
                </a:lnTo>
                <a:lnTo>
                  <a:pt x="3811271" y="1891372"/>
                </a:lnTo>
                <a:lnTo>
                  <a:pt x="3813176" y="1884063"/>
                </a:lnTo>
                <a:lnTo>
                  <a:pt x="3814763" y="1877072"/>
                </a:lnTo>
                <a:lnTo>
                  <a:pt x="3816033" y="1869446"/>
                </a:lnTo>
                <a:lnTo>
                  <a:pt x="3816350" y="1862455"/>
                </a:lnTo>
                <a:lnTo>
                  <a:pt x="3816350" y="2010536"/>
                </a:lnTo>
                <a:lnTo>
                  <a:pt x="3816033" y="2010854"/>
                </a:lnTo>
                <a:lnTo>
                  <a:pt x="3815398" y="2019434"/>
                </a:lnTo>
                <a:lnTo>
                  <a:pt x="3814763" y="2025154"/>
                </a:lnTo>
                <a:lnTo>
                  <a:pt x="3813493" y="2030556"/>
                </a:lnTo>
                <a:lnTo>
                  <a:pt x="3811906" y="2036276"/>
                </a:lnTo>
                <a:lnTo>
                  <a:pt x="3810319" y="2041678"/>
                </a:lnTo>
                <a:lnTo>
                  <a:pt x="3808097" y="2046762"/>
                </a:lnTo>
                <a:lnTo>
                  <a:pt x="3805558" y="2052482"/>
                </a:lnTo>
                <a:lnTo>
                  <a:pt x="3803019" y="2057567"/>
                </a:lnTo>
                <a:lnTo>
                  <a:pt x="3799844" y="2062969"/>
                </a:lnTo>
                <a:lnTo>
                  <a:pt x="3796036" y="2068053"/>
                </a:lnTo>
                <a:lnTo>
                  <a:pt x="3792226" y="2073137"/>
                </a:lnTo>
                <a:lnTo>
                  <a:pt x="3788418" y="2078540"/>
                </a:lnTo>
                <a:lnTo>
                  <a:pt x="3783974" y="2083624"/>
                </a:lnTo>
                <a:lnTo>
                  <a:pt x="3779212" y="2088391"/>
                </a:lnTo>
                <a:lnTo>
                  <a:pt x="3774134" y="2093475"/>
                </a:lnTo>
                <a:lnTo>
                  <a:pt x="3768420" y="2098241"/>
                </a:lnTo>
                <a:lnTo>
                  <a:pt x="3763024" y="2103326"/>
                </a:lnTo>
                <a:lnTo>
                  <a:pt x="3750963" y="2112859"/>
                </a:lnTo>
                <a:lnTo>
                  <a:pt x="3737314" y="2121757"/>
                </a:lnTo>
                <a:lnTo>
                  <a:pt x="3722713" y="2130972"/>
                </a:lnTo>
                <a:lnTo>
                  <a:pt x="3707477" y="2139552"/>
                </a:lnTo>
                <a:lnTo>
                  <a:pt x="3690971" y="2147814"/>
                </a:lnTo>
                <a:lnTo>
                  <a:pt x="3673513" y="2156076"/>
                </a:lnTo>
                <a:lnTo>
                  <a:pt x="3655103" y="2163702"/>
                </a:lnTo>
                <a:lnTo>
                  <a:pt x="3635424" y="2171011"/>
                </a:lnTo>
                <a:lnTo>
                  <a:pt x="3615109" y="2178320"/>
                </a:lnTo>
                <a:lnTo>
                  <a:pt x="3593842" y="2184993"/>
                </a:lnTo>
                <a:lnTo>
                  <a:pt x="3571941" y="2191349"/>
                </a:lnTo>
                <a:lnTo>
                  <a:pt x="3549087" y="2197068"/>
                </a:lnTo>
                <a:lnTo>
                  <a:pt x="3525281" y="2202788"/>
                </a:lnTo>
                <a:lnTo>
                  <a:pt x="3501157" y="2207873"/>
                </a:lnTo>
                <a:lnTo>
                  <a:pt x="3476082" y="2212639"/>
                </a:lnTo>
                <a:lnTo>
                  <a:pt x="3450371" y="2217088"/>
                </a:lnTo>
                <a:lnTo>
                  <a:pt x="3424343" y="2220584"/>
                </a:lnTo>
                <a:lnTo>
                  <a:pt x="3397680" y="2224079"/>
                </a:lnTo>
                <a:lnTo>
                  <a:pt x="3370065" y="2226939"/>
                </a:lnTo>
                <a:lnTo>
                  <a:pt x="3341815" y="2229163"/>
                </a:lnTo>
                <a:lnTo>
                  <a:pt x="3313565" y="2231070"/>
                </a:lnTo>
                <a:lnTo>
                  <a:pt x="3284680" y="2232341"/>
                </a:lnTo>
                <a:lnTo>
                  <a:pt x="3255478" y="2233294"/>
                </a:lnTo>
                <a:lnTo>
                  <a:pt x="3225959" y="2233612"/>
                </a:lnTo>
                <a:lnTo>
                  <a:pt x="3195487" y="2233294"/>
                </a:lnTo>
                <a:lnTo>
                  <a:pt x="3165650" y="2232341"/>
                </a:lnTo>
                <a:lnTo>
                  <a:pt x="3136130" y="2231070"/>
                </a:lnTo>
                <a:lnTo>
                  <a:pt x="3106928" y="2229163"/>
                </a:lnTo>
                <a:lnTo>
                  <a:pt x="3078678" y="2226303"/>
                </a:lnTo>
                <a:lnTo>
                  <a:pt x="3050428" y="2223761"/>
                </a:lnTo>
                <a:lnTo>
                  <a:pt x="3022813" y="2220266"/>
                </a:lnTo>
                <a:lnTo>
                  <a:pt x="2996150" y="2216135"/>
                </a:lnTo>
                <a:lnTo>
                  <a:pt x="2970122" y="2211368"/>
                </a:lnTo>
                <a:lnTo>
                  <a:pt x="2944729" y="2206602"/>
                </a:lnTo>
                <a:lnTo>
                  <a:pt x="2919971" y="2201199"/>
                </a:lnTo>
                <a:lnTo>
                  <a:pt x="2895847" y="2195797"/>
                </a:lnTo>
                <a:lnTo>
                  <a:pt x="2872994" y="2189442"/>
                </a:lnTo>
                <a:lnTo>
                  <a:pt x="2850775" y="2182769"/>
                </a:lnTo>
                <a:lnTo>
                  <a:pt x="2829190" y="2175460"/>
                </a:lnTo>
                <a:lnTo>
                  <a:pt x="2808876" y="2168469"/>
                </a:lnTo>
                <a:lnTo>
                  <a:pt x="2789196" y="2160525"/>
                </a:lnTo>
                <a:lnTo>
                  <a:pt x="2770469" y="2152580"/>
                </a:lnTo>
                <a:lnTo>
                  <a:pt x="2753328" y="2144001"/>
                </a:lnTo>
                <a:lnTo>
                  <a:pt x="2736823" y="2135103"/>
                </a:lnTo>
                <a:lnTo>
                  <a:pt x="2721269" y="2126205"/>
                </a:lnTo>
                <a:lnTo>
                  <a:pt x="2706986" y="2116990"/>
                </a:lnTo>
                <a:lnTo>
                  <a:pt x="2693972" y="2107139"/>
                </a:lnTo>
                <a:lnTo>
                  <a:pt x="2688258" y="2102372"/>
                </a:lnTo>
                <a:lnTo>
                  <a:pt x="2682227" y="2097288"/>
                </a:lnTo>
                <a:lnTo>
                  <a:pt x="2676831" y="2092522"/>
                </a:lnTo>
                <a:lnTo>
                  <a:pt x="2671753" y="2087437"/>
                </a:lnTo>
                <a:lnTo>
                  <a:pt x="2666991" y="2082353"/>
                </a:lnTo>
                <a:lnTo>
                  <a:pt x="2662548" y="2076951"/>
                </a:lnTo>
                <a:lnTo>
                  <a:pt x="2658104" y="2071549"/>
                </a:lnTo>
                <a:lnTo>
                  <a:pt x="2654612" y="2066464"/>
                </a:lnTo>
                <a:lnTo>
                  <a:pt x="2651121" y="2061062"/>
                </a:lnTo>
                <a:lnTo>
                  <a:pt x="2647947" y="2055342"/>
                </a:lnTo>
                <a:lnTo>
                  <a:pt x="2645090" y="2050258"/>
                </a:lnTo>
                <a:lnTo>
                  <a:pt x="2642868" y="2044856"/>
                </a:lnTo>
                <a:lnTo>
                  <a:pt x="2640329" y="2039454"/>
                </a:lnTo>
                <a:lnTo>
                  <a:pt x="2638742" y="2033416"/>
                </a:lnTo>
                <a:lnTo>
                  <a:pt x="2637789" y="2027696"/>
                </a:lnTo>
                <a:lnTo>
                  <a:pt x="2636520" y="2022294"/>
                </a:lnTo>
                <a:lnTo>
                  <a:pt x="2636202" y="2016256"/>
                </a:lnTo>
                <a:lnTo>
                  <a:pt x="2635885" y="2010854"/>
                </a:lnTo>
                <a:lnTo>
                  <a:pt x="2635250" y="2010854"/>
                </a:lnTo>
                <a:lnTo>
                  <a:pt x="2635250" y="1862137"/>
                </a:lnTo>
                <a:close/>
                <a:moveTo>
                  <a:pt x="3815353" y="1849331"/>
                </a:moveTo>
                <a:lnTo>
                  <a:pt x="3816061" y="1854393"/>
                </a:lnTo>
                <a:lnTo>
                  <a:pt x="3816350" y="1860279"/>
                </a:lnTo>
                <a:lnTo>
                  <a:pt x="3816061" y="1862137"/>
                </a:lnTo>
                <a:lnTo>
                  <a:pt x="3816061" y="1859040"/>
                </a:lnTo>
                <a:lnTo>
                  <a:pt x="3815773" y="1853154"/>
                </a:lnTo>
                <a:lnTo>
                  <a:pt x="3815353" y="1849331"/>
                </a:lnTo>
                <a:close/>
                <a:moveTo>
                  <a:pt x="2636143" y="1848861"/>
                </a:moveTo>
                <a:lnTo>
                  <a:pt x="2635885" y="1853247"/>
                </a:lnTo>
                <a:lnTo>
                  <a:pt x="2635250" y="1859280"/>
                </a:lnTo>
                <a:lnTo>
                  <a:pt x="2635250" y="1854517"/>
                </a:lnTo>
                <a:lnTo>
                  <a:pt x="2636143" y="1848861"/>
                </a:lnTo>
                <a:close/>
                <a:moveTo>
                  <a:pt x="3814618" y="1842622"/>
                </a:moveTo>
                <a:lnTo>
                  <a:pt x="3815195" y="1847888"/>
                </a:lnTo>
                <a:lnTo>
                  <a:pt x="3815353" y="1849331"/>
                </a:lnTo>
                <a:lnTo>
                  <a:pt x="3815195" y="1848198"/>
                </a:lnTo>
                <a:lnTo>
                  <a:pt x="3814618" y="1842622"/>
                </a:lnTo>
                <a:close/>
                <a:moveTo>
                  <a:pt x="2638425" y="1836737"/>
                </a:moveTo>
                <a:lnTo>
                  <a:pt x="2636838" y="1842770"/>
                </a:lnTo>
                <a:lnTo>
                  <a:pt x="2636202" y="1848485"/>
                </a:lnTo>
                <a:lnTo>
                  <a:pt x="2636143" y="1848861"/>
                </a:lnTo>
                <a:lnTo>
                  <a:pt x="2636202" y="1847850"/>
                </a:lnTo>
                <a:lnTo>
                  <a:pt x="2636838" y="1842452"/>
                </a:lnTo>
                <a:lnTo>
                  <a:pt x="2638425" y="1836737"/>
                </a:lnTo>
                <a:close/>
                <a:moveTo>
                  <a:pt x="3187700" y="1751012"/>
                </a:moveTo>
                <a:lnTo>
                  <a:pt x="3187700" y="1827212"/>
                </a:lnTo>
                <a:lnTo>
                  <a:pt x="3172031" y="1824063"/>
                </a:lnTo>
                <a:lnTo>
                  <a:pt x="3153163" y="1820285"/>
                </a:lnTo>
                <a:lnTo>
                  <a:pt x="3144209" y="1818396"/>
                </a:lnTo>
                <a:lnTo>
                  <a:pt x="3136535" y="1816191"/>
                </a:lnTo>
                <a:lnTo>
                  <a:pt x="3129179" y="1813987"/>
                </a:lnTo>
                <a:lnTo>
                  <a:pt x="3122144" y="1811153"/>
                </a:lnTo>
                <a:lnTo>
                  <a:pt x="3115749" y="1808005"/>
                </a:lnTo>
                <a:lnTo>
                  <a:pt x="3109673" y="1804541"/>
                </a:lnTo>
                <a:lnTo>
                  <a:pt x="3106475" y="1801707"/>
                </a:lnTo>
                <a:lnTo>
                  <a:pt x="3103917" y="1799503"/>
                </a:lnTo>
                <a:lnTo>
                  <a:pt x="3101998" y="1796669"/>
                </a:lnTo>
                <a:lnTo>
                  <a:pt x="3100399" y="1793835"/>
                </a:lnTo>
                <a:lnTo>
                  <a:pt x="3099120" y="1791001"/>
                </a:lnTo>
                <a:lnTo>
                  <a:pt x="3098800" y="1788167"/>
                </a:lnTo>
                <a:lnTo>
                  <a:pt x="3098800" y="1785334"/>
                </a:lnTo>
                <a:lnTo>
                  <a:pt x="3099120" y="1782500"/>
                </a:lnTo>
                <a:lnTo>
                  <a:pt x="3099759" y="1779351"/>
                </a:lnTo>
                <a:lnTo>
                  <a:pt x="3101358" y="1777147"/>
                </a:lnTo>
                <a:lnTo>
                  <a:pt x="3103597" y="1774313"/>
                </a:lnTo>
                <a:lnTo>
                  <a:pt x="3105835" y="1771794"/>
                </a:lnTo>
                <a:lnTo>
                  <a:pt x="3108713" y="1769275"/>
                </a:lnTo>
                <a:lnTo>
                  <a:pt x="3112231" y="1767386"/>
                </a:lnTo>
                <a:lnTo>
                  <a:pt x="3116068" y="1765182"/>
                </a:lnTo>
                <a:lnTo>
                  <a:pt x="3120545" y="1763607"/>
                </a:lnTo>
                <a:lnTo>
                  <a:pt x="3127581" y="1760773"/>
                </a:lnTo>
                <a:lnTo>
                  <a:pt x="3135255" y="1758884"/>
                </a:lnTo>
                <a:lnTo>
                  <a:pt x="3143250" y="1756680"/>
                </a:lnTo>
                <a:lnTo>
                  <a:pt x="3151564" y="1755106"/>
                </a:lnTo>
                <a:lnTo>
                  <a:pt x="3160199" y="1753531"/>
                </a:lnTo>
                <a:lnTo>
                  <a:pt x="3169472" y="1752587"/>
                </a:lnTo>
                <a:lnTo>
                  <a:pt x="3178426" y="1751642"/>
                </a:lnTo>
                <a:lnTo>
                  <a:pt x="3187700" y="1751012"/>
                </a:lnTo>
                <a:close/>
                <a:moveTo>
                  <a:pt x="3203106" y="1692876"/>
                </a:moveTo>
                <a:lnTo>
                  <a:pt x="3200250" y="1693193"/>
                </a:lnTo>
                <a:lnTo>
                  <a:pt x="3197710" y="1693827"/>
                </a:lnTo>
                <a:lnTo>
                  <a:pt x="3194854" y="1694144"/>
                </a:lnTo>
                <a:lnTo>
                  <a:pt x="3192949" y="1694778"/>
                </a:lnTo>
                <a:lnTo>
                  <a:pt x="3191045" y="1696045"/>
                </a:lnTo>
                <a:lnTo>
                  <a:pt x="3189458" y="1697313"/>
                </a:lnTo>
                <a:lnTo>
                  <a:pt x="3188506" y="1698581"/>
                </a:lnTo>
                <a:lnTo>
                  <a:pt x="3188188" y="1699532"/>
                </a:lnTo>
                <a:lnTo>
                  <a:pt x="3188188" y="1720450"/>
                </a:lnTo>
                <a:lnTo>
                  <a:pt x="3171684" y="1721718"/>
                </a:lnTo>
                <a:lnTo>
                  <a:pt x="3155179" y="1723620"/>
                </a:lnTo>
                <a:lnTo>
                  <a:pt x="3139309" y="1726155"/>
                </a:lnTo>
                <a:lnTo>
                  <a:pt x="3123756" y="1728691"/>
                </a:lnTo>
                <a:lnTo>
                  <a:pt x="3108838" y="1731860"/>
                </a:lnTo>
                <a:lnTo>
                  <a:pt x="3095190" y="1735347"/>
                </a:lnTo>
                <a:lnTo>
                  <a:pt x="3081542" y="1739784"/>
                </a:lnTo>
                <a:lnTo>
                  <a:pt x="3069480" y="1744538"/>
                </a:lnTo>
                <a:lnTo>
                  <a:pt x="3061228" y="1748342"/>
                </a:lnTo>
                <a:lnTo>
                  <a:pt x="3053293" y="1752462"/>
                </a:lnTo>
                <a:lnTo>
                  <a:pt x="3046310" y="1756582"/>
                </a:lnTo>
                <a:lnTo>
                  <a:pt x="3040280" y="1761019"/>
                </a:lnTo>
                <a:lnTo>
                  <a:pt x="3034884" y="1765774"/>
                </a:lnTo>
                <a:lnTo>
                  <a:pt x="3030440" y="1770528"/>
                </a:lnTo>
                <a:lnTo>
                  <a:pt x="3026949" y="1775282"/>
                </a:lnTo>
                <a:lnTo>
                  <a:pt x="3024092" y="1780353"/>
                </a:lnTo>
                <a:lnTo>
                  <a:pt x="3022505" y="1785107"/>
                </a:lnTo>
                <a:lnTo>
                  <a:pt x="3021235" y="1790179"/>
                </a:lnTo>
                <a:lnTo>
                  <a:pt x="3021235" y="1794933"/>
                </a:lnTo>
                <a:lnTo>
                  <a:pt x="3022505" y="1800004"/>
                </a:lnTo>
                <a:lnTo>
                  <a:pt x="3024092" y="1805075"/>
                </a:lnTo>
                <a:lnTo>
                  <a:pt x="3026949" y="1809829"/>
                </a:lnTo>
                <a:lnTo>
                  <a:pt x="3030758" y="1814583"/>
                </a:lnTo>
                <a:lnTo>
                  <a:pt x="3035519" y="1819338"/>
                </a:lnTo>
                <a:lnTo>
                  <a:pt x="3040597" y="1823775"/>
                </a:lnTo>
                <a:lnTo>
                  <a:pt x="3046310" y="1827578"/>
                </a:lnTo>
                <a:lnTo>
                  <a:pt x="3052976" y="1831065"/>
                </a:lnTo>
                <a:lnTo>
                  <a:pt x="3059958" y="1835185"/>
                </a:lnTo>
                <a:lnTo>
                  <a:pt x="3067893" y="1838354"/>
                </a:lnTo>
                <a:lnTo>
                  <a:pt x="3076146" y="1841524"/>
                </a:lnTo>
                <a:lnTo>
                  <a:pt x="3084716" y="1844059"/>
                </a:lnTo>
                <a:lnTo>
                  <a:pt x="3094555" y="1846595"/>
                </a:lnTo>
                <a:lnTo>
                  <a:pt x="3130104" y="1853885"/>
                </a:lnTo>
                <a:lnTo>
                  <a:pt x="3188188" y="1865929"/>
                </a:lnTo>
                <a:lnTo>
                  <a:pt x="3188188" y="1956259"/>
                </a:lnTo>
                <a:lnTo>
                  <a:pt x="3173588" y="1954357"/>
                </a:lnTo>
                <a:lnTo>
                  <a:pt x="3159305" y="1952455"/>
                </a:lnTo>
                <a:lnTo>
                  <a:pt x="3152005" y="1951187"/>
                </a:lnTo>
                <a:lnTo>
                  <a:pt x="3144070" y="1949603"/>
                </a:lnTo>
                <a:lnTo>
                  <a:pt x="3127565" y="1945799"/>
                </a:lnTo>
                <a:lnTo>
                  <a:pt x="3111695" y="1941362"/>
                </a:lnTo>
                <a:lnTo>
                  <a:pt x="3098681" y="1936608"/>
                </a:lnTo>
                <a:lnTo>
                  <a:pt x="3095190" y="1935657"/>
                </a:lnTo>
                <a:lnTo>
                  <a:pt x="3091699" y="1934072"/>
                </a:lnTo>
                <a:lnTo>
                  <a:pt x="3088842" y="1932805"/>
                </a:lnTo>
                <a:lnTo>
                  <a:pt x="3088524" y="1932488"/>
                </a:lnTo>
                <a:lnTo>
                  <a:pt x="3084398" y="1929952"/>
                </a:lnTo>
                <a:lnTo>
                  <a:pt x="3082176" y="1928684"/>
                </a:lnTo>
                <a:lnTo>
                  <a:pt x="3079637" y="1927733"/>
                </a:lnTo>
                <a:lnTo>
                  <a:pt x="3077415" y="1926783"/>
                </a:lnTo>
                <a:lnTo>
                  <a:pt x="3074559" y="1926149"/>
                </a:lnTo>
                <a:lnTo>
                  <a:pt x="3068211" y="1925198"/>
                </a:lnTo>
                <a:lnTo>
                  <a:pt x="3061863" y="1924881"/>
                </a:lnTo>
                <a:lnTo>
                  <a:pt x="3055197" y="1925515"/>
                </a:lnTo>
                <a:lnTo>
                  <a:pt x="3048532" y="1926466"/>
                </a:lnTo>
                <a:lnTo>
                  <a:pt x="3042184" y="1928050"/>
                </a:lnTo>
                <a:lnTo>
                  <a:pt x="3035836" y="1929952"/>
                </a:lnTo>
                <a:lnTo>
                  <a:pt x="3030123" y="1932488"/>
                </a:lnTo>
                <a:lnTo>
                  <a:pt x="3025044" y="1934706"/>
                </a:lnTo>
                <a:lnTo>
                  <a:pt x="3020918" y="1937559"/>
                </a:lnTo>
                <a:lnTo>
                  <a:pt x="3017427" y="1940728"/>
                </a:lnTo>
                <a:lnTo>
                  <a:pt x="3016157" y="1941679"/>
                </a:lnTo>
                <a:lnTo>
                  <a:pt x="3015522" y="1943264"/>
                </a:lnTo>
                <a:lnTo>
                  <a:pt x="3015205" y="1944849"/>
                </a:lnTo>
                <a:lnTo>
                  <a:pt x="3015205" y="1946116"/>
                </a:lnTo>
                <a:lnTo>
                  <a:pt x="3015205" y="1947701"/>
                </a:lnTo>
                <a:lnTo>
                  <a:pt x="3015840" y="1948969"/>
                </a:lnTo>
                <a:lnTo>
                  <a:pt x="3017109" y="1950554"/>
                </a:lnTo>
                <a:lnTo>
                  <a:pt x="3018696" y="1951504"/>
                </a:lnTo>
                <a:lnTo>
                  <a:pt x="3025044" y="1955625"/>
                </a:lnTo>
                <a:lnTo>
                  <a:pt x="3032027" y="1959428"/>
                </a:lnTo>
                <a:lnTo>
                  <a:pt x="3039962" y="1962915"/>
                </a:lnTo>
                <a:lnTo>
                  <a:pt x="3048532" y="1966084"/>
                </a:lnTo>
                <a:lnTo>
                  <a:pt x="3057737" y="1969253"/>
                </a:lnTo>
                <a:lnTo>
                  <a:pt x="3067576" y="1972106"/>
                </a:lnTo>
                <a:lnTo>
                  <a:pt x="3077733" y="1974959"/>
                </a:lnTo>
                <a:lnTo>
                  <a:pt x="3088842" y="1977177"/>
                </a:lnTo>
                <a:lnTo>
                  <a:pt x="3100268" y="1979713"/>
                </a:lnTo>
                <a:lnTo>
                  <a:pt x="3111695" y="1981614"/>
                </a:lnTo>
                <a:lnTo>
                  <a:pt x="3123756" y="1983516"/>
                </a:lnTo>
                <a:lnTo>
                  <a:pt x="3136452" y="1985101"/>
                </a:lnTo>
                <a:lnTo>
                  <a:pt x="3149148" y="1986369"/>
                </a:lnTo>
                <a:lnTo>
                  <a:pt x="3162162" y="1987636"/>
                </a:lnTo>
                <a:lnTo>
                  <a:pt x="3188188" y="1989538"/>
                </a:lnTo>
                <a:lnTo>
                  <a:pt x="3188188" y="2009823"/>
                </a:lnTo>
                <a:lnTo>
                  <a:pt x="3188506" y="2011407"/>
                </a:lnTo>
                <a:lnTo>
                  <a:pt x="3189458" y="2012675"/>
                </a:lnTo>
                <a:lnTo>
                  <a:pt x="3191045" y="2013626"/>
                </a:lnTo>
                <a:lnTo>
                  <a:pt x="3192949" y="2014577"/>
                </a:lnTo>
                <a:lnTo>
                  <a:pt x="3194854" y="2015528"/>
                </a:lnTo>
                <a:lnTo>
                  <a:pt x="3197710" y="2015845"/>
                </a:lnTo>
                <a:lnTo>
                  <a:pt x="3200250" y="2016162"/>
                </a:lnTo>
                <a:lnTo>
                  <a:pt x="3203106" y="2016479"/>
                </a:lnTo>
                <a:lnTo>
                  <a:pt x="3254843" y="2016479"/>
                </a:lnTo>
                <a:lnTo>
                  <a:pt x="3258017" y="2016162"/>
                </a:lnTo>
                <a:lnTo>
                  <a:pt x="3260556" y="2015845"/>
                </a:lnTo>
                <a:lnTo>
                  <a:pt x="3263413" y="2015528"/>
                </a:lnTo>
                <a:lnTo>
                  <a:pt x="3265317" y="2014577"/>
                </a:lnTo>
                <a:lnTo>
                  <a:pt x="3267539" y="2013626"/>
                </a:lnTo>
                <a:lnTo>
                  <a:pt x="3269126" y="2012675"/>
                </a:lnTo>
                <a:lnTo>
                  <a:pt x="3269761" y="2011407"/>
                </a:lnTo>
                <a:lnTo>
                  <a:pt x="3270078" y="2009823"/>
                </a:lnTo>
                <a:lnTo>
                  <a:pt x="3270078" y="1988587"/>
                </a:lnTo>
                <a:lnTo>
                  <a:pt x="3286265" y="1987636"/>
                </a:lnTo>
                <a:lnTo>
                  <a:pt x="3302136" y="1986369"/>
                </a:lnTo>
                <a:lnTo>
                  <a:pt x="3317371" y="1984467"/>
                </a:lnTo>
                <a:lnTo>
                  <a:pt x="3331971" y="1981931"/>
                </a:lnTo>
                <a:lnTo>
                  <a:pt x="3345937" y="1979079"/>
                </a:lnTo>
                <a:lnTo>
                  <a:pt x="3358950" y="1976543"/>
                </a:lnTo>
                <a:lnTo>
                  <a:pt x="3370694" y="1973057"/>
                </a:lnTo>
                <a:lnTo>
                  <a:pt x="3381486" y="1968937"/>
                </a:lnTo>
                <a:lnTo>
                  <a:pt x="3390056" y="1965450"/>
                </a:lnTo>
                <a:lnTo>
                  <a:pt x="3398308" y="1961964"/>
                </a:lnTo>
                <a:lnTo>
                  <a:pt x="3405291" y="1957843"/>
                </a:lnTo>
                <a:lnTo>
                  <a:pt x="3411956" y="1953723"/>
                </a:lnTo>
                <a:lnTo>
                  <a:pt x="3417670" y="1949286"/>
                </a:lnTo>
                <a:lnTo>
                  <a:pt x="3422748" y="1944849"/>
                </a:lnTo>
                <a:lnTo>
                  <a:pt x="3427192" y="1940094"/>
                </a:lnTo>
                <a:lnTo>
                  <a:pt x="3430683" y="1935657"/>
                </a:lnTo>
                <a:lnTo>
                  <a:pt x="3433540" y="1930903"/>
                </a:lnTo>
                <a:lnTo>
                  <a:pt x="3435444" y="1926149"/>
                </a:lnTo>
                <a:lnTo>
                  <a:pt x="3436396" y="1921078"/>
                </a:lnTo>
                <a:lnTo>
                  <a:pt x="3437031" y="1916323"/>
                </a:lnTo>
                <a:lnTo>
                  <a:pt x="3436079" y="1910935"/>
                </a:lnTo>
                <a:lnTo>
                  <a:pt x="3434492" y="1905864"/>
                </a:lnTo>
                <a:lnTo>
                  <a:pt x="3432270" y="1901110"/>
                </a:lnTo>
                <a:lnTo>
                  <a:pt x="3429096" y="1896039"/>
                </a:lnTo>
                <a:lnTo>
                  <a:pt x="3426557" y="1893820"/>
                </a:lnTo>
                <a:lnTo>
                  <a:pt x="3424335" y="1890968"/>
                </a:lnTo>
                <a:lnTo>
                  <a:pt x="3418304" y="1886530"/>
                </a:lnTo>
                <a:lnTo>
                  <a:pt x="3411639" y="1882093"/>
                </a:lnTo>
                <a:lnTo>
                  <a:pt x="3404339" y="1877973"/>
                </a:lnTo>
                <a:lnTo>
                  <a:pt x="3395451" y="1874169"/>
                </a:lnTo>
                <a:lnTo>
                  <a:pt x="3385929" y="1870683"/>
                </a:lnTo>
                <a:lnTo>
                  <a:pt x="3375772" y="1866880"/>
                </a:lnTo>
                <a:lnTo>
                  <a:pt x="3365298" y="1863710"/>
                </a:lnTo>
                <a:lnTo>
                  <a:pt x="3354189" y="1860541"/>
                </a:lnTo>
                <a:lnTo>
                  <a:pt x="3342763" y="1858005"/>
                </a:lnTo>
                <a:lnTo>
                  <a:pt x="3318640" y="1852300"/>
                </a:lnTo>
                <a:lnTo>
                  <a:pt x="3294200" y="1847546"/>
                </a:lnTo>
                <a:lnTo>
                  <a:pt x="3270078" y="1843426"/>
                </a:lnTo>
                <a:lnTo>
                  <a:pt x="3270078" y="1752779"/>
                </a:lnTo>
                <a:lnTo>
                  <a:pt x="3291026" y="1755631"/>
                </a:lnTo>
                <a:lnTo>
                  <a:pt x="3298961" y="1756582"/>
                </a:lnTo>
                <a:lnTo>
                  <a:pt x="3306896" y="1758801"/>
                </a:lnTo>
                <a:lnTo>
                  <a:pt x="3323719" y="1762921"/>
                </a:lnTo>
                <a:lnTo>
                  <a:pt x="3339589" y="1767992"/>
                </a:lnTo>
                <a:lnTo>
                  <a:pt x="3352920" y="1772746"/>
                </a:lnTo>
                <a:lnTo>
                  <a:pt x="3360537" y="1775599"/>
                </a:lnTo>
                <a:lnTo>
                  <a:pt x="3363076" y="1777184"/>
                </a:lnTo>
                <a:lnTo>
                  <a:pt x="3367203" y="1779402"/>
                </a:lnTo>
                <a:lnTo>
                  <a:pt x="3369424" y="1780670"/>
                </a:lnTo>
                <a:lnTo>
                  <a:pt x="3371964" y="1781938"/>
                </a:lnTo>
                <a:lnTo>
                  <a:pt x="3374186" y="1783206"/>
                </a:lnTo>
                <a:lnTo>
                  <a:pt x="3377042" y="1783523"/>
                </a:lnTo>
                <a:lnTo>
                  <a:pt x="3383390" y="1784157"/>
                </a:lnTo>
                <a:lnTo>
                  <a:pt x="3389738" y="1784790"/>
                </a:lnTo>
                <a:lnTo>
                  <a:pt x="3396404" y="1784157"/>
                </a:lnTo>
                <a:lnTo>
                  <a:pt x="3403069" y="1783206"/>
                </a:lnTo>
                <a:lnTo>
                  <a:pt x="3409417" y="1781621"/>
                </a:lnTo>
                <a:lnTo>
                  <a:pt x="3415765" y="1779402"/>
                </a:lnTo>
                <a:lnTo>
                  <a:pt x="3421478" y="1777184"/>
                </a:lnTo>
                <a:lnTo>
                  <a:pt x="3426557" y="1774965"/>
                </a:lnTo>
                <a:lnTo>
                  <a:pt x="3430683" y="1772113"/>
                </a:lnTo>
                <a:lnTo>
                  <a:pt x="3434174" y="1769260"/>
                </a:lnTo>
                <a:lnTo>
                  <a:pt x="3435127" y="1767675"/>
                </a:lnTo>
                <a:lnTo>
                  <a:pt x="3436079" y="1766091"/>
                </a:lnTo>
                <a:lnTo>
                  <a:pt x="3436396" y="1765140"/>
                </a:lnTo>
                <a:lnTo>
                  <a:pt x="3436396" y="1763555"/>
                </a:lnTo>
                <a:lnTo>
                  <a:pt x="3436079" y="1761970"/>
                </a:lnTo>
                <a:lnTo>
                  <a:pt x="3435761" y="1760702"/>
                </a:lnTo>
                <a:lnTo>
                  <a:pt x="3434492" y="1759118"/>
                </a:lnTo>
                <a:lnTo>
                  <a:pt x="3432905" y="1757850"/>
                </a:lnTo>
                <a:lnTo>
                  <a:pt x="3428144" y="1754997"/>
                </a:lnTo>
                <a:lnTo>
                  <a:pt x="3423065" y="1752145"/>
                </a:lnTo>
                <a:lnTo>
                  <a:pt x="3417352" y="1749292"/>
                </a:lnTo>
                <a:lnTo>
                  <a:pt x="3410369" y="1746440"/>
                </a:lnTo>
                <a:lnTo>
                  <a:pt x="3403386" y="1743587"/>
                </a:lnTo>
                <a:lnTo>
                  <a:pt x="3396404" y="1741369"/>
                </a:lnTo>
                <a:lnTo>
                  <a:pt x="3380534" y="1736614"/>
                </a:lnTo>
                <a:lnTo>
                  <a:pt x="3363711" y="1732177"/>
                </a:lnTo>
                <a:lnTo>
                  <a:pt x="3346572" y="1728374"/>
                </a:lnTo>
                <a:lnTo>
                  <a:pt x="3329749" y="1725204"/>
                </a:lnTo>
                <a:lnTo>
                  <a:pt x="3313562" y="1723303"/>
                </a:lnTo>
                <a:lnTo>
                  <a:pt x="3292296" y="1720767"/>
                </a:lnTo>
                <a:lnTo>
                  <a:pt x="3270078" y="1719182"/>
                </a:lnTo>
                <a:lnTo>
                  <a:pt x="3270078" y="1699532"/>
                </a:lnTo>
                <a:lnTo>
                  <a:pt x="3269761" y="1698581"/>
                </a:lnTo>
                <a:lnTo>
                  <a:pt x="3269126" y="1697313"/>
                </a:lnTo>
                <a:lnTo>
                  <a:pt x="3267539" y="1696045"/>
                </a:lnTo>
                <a:lnTo>
                  <a:pt x="3265317" y="1694778"/>
                </a:lnTo>
                <a:lnTo>
                  <a:pt x="3263413" y="1694144"/>
                </a:lnTo>
                <a:lnTo>
                  <a:pt x="3260556" y="1693827"/>
                </a:lnTo>
                <a:lnTo>
                  <a:pt x="3258017" y="1693193"/>
                </a:lnTo>
                <a:lnTo>
                  <a:pt x="3254843" y="1692876"/>
                </a:lnTo>
                <a:lnTo>
                  <a:pt x="3203106" y="1692876"/>
                </a:lnTo>
                <a:close/>
                <a:moveTo>
                  <a:pt x="3225959" y="1673225"/>
                </a:moveTo>
                <a:lnTo>
                  <a:pt x="3251986" y="1673542"/>
                </a:lnTo>
                <a:lnTo>
                  <a:pt x="3278013" y="1674493"/>
                </a:lnTo>
                <a:lnTo>
                  <a:pt x="3303722" y="1675444"/>
                </a:lnTo>
                <a:lnTo>
                  <a:pt x="3328480" y="1677028"/>
                </a:lnTo>
                <a:lnTo>
                  <a:pt x="3353237" y="1679247"/>
                </a:lnTo>
                <a:lnTo>
                  <a:pt x="3377360" y="1681466"/>
                </a:lnTo>
                <a:lnTo>
                  <a:pt x="3401165" y="1684318"/>
                </a:lnTo>
                <a:lnTo>
                  <a:pt x="3424335" y="1687805"/>
                </a:lnTo>
                <a:lnTo>
                  <a:pt x="3446870" y="1691291"/>
                </a:lnTo>
                <a:lnTo>
                  <a:pt x="3468771" y="1695411"/>
                </a:lnTo>
                <a:lnTo>
                  <a:pt x="3490037" y="1699532"/>
                </a:lnTo>
                <a:lnTo>
                  <a:pt x="3510668" y="1704286"/>
                </a:lnTo>
                <a:lnTo>
                  <a:pt x="3530664" y="1709357"/>
                </a:lnTo>
                <a:lnTo>
                  <a:pt x="3550026" y="1715062"/>
                </a:lnTo>
                <a:lnTo>
                  <a:pt x="3568752" y="1720450"/>
                </a:lnTo>
                <a:lnTo>
                  <a:pt x="3586527" y="1726789"/>
                </a:lnTo>
                <a:lnTo>
                  <a:pt x="3603349" y="1733128"/>
                </a:lnTo>
                <a:lnTo>
                  <a:pt x="3619219" y="1739467"/>
                </a:lnTo>
                <a:lnTo>
                  <a:pt x="3634454" y="1746440"/>
                </a:lnTo>
                <a:lnTo>
                  <a:pt x="3648738" y="1753413"/>
                </a:lnTo>
                <a:lnTo>
                  <a:pt x="3661751" y="1760702"/>
                </a:lnTo>
                <a:lnTo>
                  <a:pt x="3673812" y="1768626"/>
                </a:lnTo>
                <a:lnTo>
                  <a:pt x="3685239" y="1776550"/>
                </a:lnTo>
                <a:lnTo>
                  <a:pt x="3695713" y="1784157"/>
                </a:lnTo>
                <a:lnTo>
                  <a:pt x="3704600" y="1792397"/>
                </a:lnTo>
                <a:lnTo>
                  <a:pt x="3708726" y="1796834"/>
                </a:lnTo>
                <a:lnTo>
                  <a:pt x="3712535" y="1800955"/>
                </a:lnTo>
                <a:lnTo>
                  <a:pt x="3716027" y="1805075"/>
                </a:lnTo>
                <a:lnTo>
                  <a:pt x="3719518" y="1809512"/>
                </a:lnTo>
                <a:lnTo>
                  <a:pt x="3722375" y="1813950"/>
                </a:lnTo>
                <a:lnTo>
                  <a:pt x="3725231" y="1818704"/>
                </a:lnTo>
                <a:lnTo>
                  <a:pt x="3727453" y="1822824"/>
                </a:lnTo>
                <a:lnTo>
                  <a:pt x="3729357" y="1827261"/>
                </a:lnTo>
                <a:lnTo>
                  <a:pt x="3731579" y="1832015"/>
                </a:lnTo>
                <a:lnTo>
                  <a:pt x="3733166" y="1836136"/>
                </a:lnTo>
                <a:lnTo>
                  <a:pt x="3733801" y="1840890"/>
                </a:lnTo>
                <a:lnTo>
                  <a:pt x="3735071" y="1845644"/>
                </a:lnTo>
                <a:lnTo>
                  <a:pt x="3735388" y="1850081"/>
                </a:lnTo>
                <a:lnTo>
                  <a:pt x="3735388" y="1854836"/>
                </a:lnTo>
                <a:lnTo>
                  <a:pt x="3735388" y="1859590"/>
                </a:lnTo>
                <a:lnTo>
                  <a:pt x="3735071" y="1864344"/>
                </a:lnTo>
                <a:lnTo>
                  <a:pt x="3733801" y="1869098"/>
                </a:lnTo>
                <a:lnTo>
                  <a:pt x="3733166" y="1873219"/>
                </a:lnTo>
                <a:lnTo>
                  <a:pt x="3731579" y="1877973"/>
                </a:lnTo>
                <a:lnTo>
                  <a:pt x="3729357" y="1882727"/>
                </a:lnTo>
                <a:lnTo>
                  <a:pt x="3727453" y="1887164"/>
                </a:lnTo>
                <a:lnTo>
                  <a:pt x="3725231" y="1891285"/>
                </a:lnTo>
                <a:lnTo>
                  <a:pt x="3722375" y="1895722"/>
                </a:lnTo>
                <a:lnTo>
                  <a:pt x="3719518" y="1900476"/>
                </a:lnTo>
                <a:lnTo>
                  <a:pt x="3716027" y="1904913"/>
                </a:lnTo>
                <a:lnTo>
                  <a:pt x="3712535" y="1908717"/>
                </a:lnTo>
                <a:lnTo>
                  <a:pt x="3708726" y="1913154"/>
                </a:lnTo>
                <a:lnTo>
                  <a:pt x="3704600" y="1917274"/>
                </a:lnTo>
                <a:lnTo>
                  <a:pt x="3695713" y="1925515"/>
                </a:lnTo>
                <a:lnTo>
                  <a:pt x="3685239" y="1933438"/>
                </a:lnTo>
                <a:lnTo>
                  <a:pt x="3673812" y="1941362"/>
                </a:lnTo>
                <a:lnTo>
                  <a:pt x="3661751" y="1948969"/>
                </a:lnTo>
                <a:lnTo>
                  <a:pt x="3648738" y="1956259"/>
                </a:lnTo>
                <a:lnTo>
                  <a:pt x="3634454" y="1963548"/>
                </a:lnTo>
                <a:lnTo>
                  <a:pt x="3619219" y="1970521"/>
                </a:lnTo>
                <a:lnTo>
                  <a:pt x="3603349" y="1976860"/>
                </a:lnTo>
                <a:lnTo>
                  <a:pt x="3586527" y="1983199"/>
                </a:lnTo>
                <a:lnTo>
                  <a:pt x="3568752" y="1989538"/>
                </a:lnTo>
                <a:lnTo>
                  <a:pt x="3550026" y="1994926"/>
                </a:lnTo>
                <a:lnTo>
                  <a:pt x="3530664" y="2000631"/>
                </a:lnTo>
                <a:lnTo>
                  <a:pt x="3510668" y="2005702"/>
                </a:lnTo>
                <a:lnTo>
                  <a:pt x="3490037" y="2010457"/>
                </a:lnTo>
                <a:lnTo>
                  <a:pt x="3468771" y="2014577"/>
                </a:lnTo>
                <a:lnTo>
                  <a:pt x="3446870" y="2018697"/>
                </a:lnTo>
                <a:lnTo>
                  <a:pt x="3424335" y="2022184"/>
                </a:lnTo>
                <a:lnTo>
                  <a:pt x="3401165" y="2025670"/>
                </a:lnTo>
                <a:lnTo>
                  <a:pt x="3377360" y="2028523"/>
                </a:lnTo>
                <a:lnTo>
                  <a:pt x="3353237" y="2030741"/>
                </a:lnTo>
                <a:lnTo>
                  <a:pt x="3328480" y="2032643"/>
                </a:lnTo>
                <a:lnTo>
                  <a:pt x="3303722" y="2034228"/>
                </a:lnTo>
                <a:lnTo>
                  <a:pt x="3278013" y="2035495"/>
                </a:lnTo>
                <a:lnTo>
                  <a:pt x="3251986" y="2036446"/>
                </a:lnTo>
                <a:lnTo>
                  <a:pt x="3225959" y="2036763"/>
                </a:lnTo>
                <a:lnTo>
                  <a:pt x="3199615" y="2036446"/>
                </a:lnTo>
                <a:lnTo>
                  <a:pt x="3173905" y="2035495"/>
                </a:lnTo>
                <a:lnTo>
                  <a:pt x="3148196" y="2034228"/>
                </a:lnTo>
                <a:lnTo>
                  <a:pt x="3123121" y="2032643"/>
                </a:lnTo>
                <a:lnTo>
                  <a:pt x="3098681" y="2030741"/>
                </a:lnTo>
                <a:lnTo>
                  <a:pt x="3074241" y="2028523"/>
                </a:lnTo>
                <a:lnTo>
                  <a:pt x="3050436" y="2025670"/>
                </a:lnTo>
                <a:lnTo>
                  <a:pt x="3027584" y="2022184"/>
                </a:lnTo>
                <a:lnTo>
                  <a:pt x="3004731" y="2018697"/>
                </a:lnTo>
                <a:lnTo>
                  <a:pt x="2983147" y="2014577"/>
                </a:lnTo>
                <a:lnTo>
                  <a:pt x="2961564" y="2010457"/>
                </a:lnTo>
                <a:lnTo>
                  <a:pt x="2940933" y="2005702"/>
                </a:lnTo>
                <a:lnTo>
                  <a:pt x="2920937" y="2000631"/>
                </a:lnTo>
                <a:lnTo>
                  <a:pt x="2901575" y="1994926"/>
                </a:lnTo>
                <a:lnTo>
                  <a:pt x="2883483" y="1989538"/>
                </a:lnTo>
                <a:lnTo>
                  <a:pt x="2865709" y="1983199"/>
                </a:lnTo>
                <a:lnTo>
                  <a:pt x="2848569" y="1976860"/>
                </a:lnTo>
                <a:lnTo>
                  <a:pt x="2832382" y="1970521"/>
                </a:lnTo>
                <a:lnTo>
                  <a:pt x="2817464" y="1963548"/>
                </a:lnTo>
                <a:lnTo>
                  <a:pt x="2803181" y="1956259"/>
                </a:lnTo>
                <a:lnTo>
                  <a:pt x="2789850" y="1948969"/>
                </a:lnTo>
                <a:lnTo>
                  <a:pt x="2777789" y="1941362"/>
                </a:lnTo>
                <a:lnTo>
                  <a:pt x="2766362" y="1933438"/>
                </a:lnTo>
                <a:lnTo>
                  <a:pt x="2755888" y="1925515"/>
                </a:lnTo>
                <a:lnTo>
                  <a:pt x="2747001" y="1917274"/>
                </a:lnTo>
                <a:lnTo>
                  <a:pt x="2742875" y="1913154"/>
                </a:lnTo>
                <a:lnTo>
                  <a:pt x="2739066" y="1908717"/>
                </a:lnTo>
                <a:lnTo>
                  <a:pt x="2735574" y="1904913"/>
                </a:lnTo>
                <a:lnTo>
                  <a:pt x="2732400" y="1900476"/>
                </a:lnTo>
                <a:lnTo>
                  <a:pt x="2729226" y="1895722"/>
                </a:lnTo>
                <a:lnTo>
                  <a:pt x="2726370" y="1891285"/>
                </a:lnTo>
                <a:lnTo>
                  <a:pt x="2724148" y="1887164"/>
                </a:lnTo>
                <a:lnTo>
                  <a:pt x="2722244" y="1882727"/>
                </a:lnTo>
                <a:lnTo>
                  <a:pt x="2720022" y="1877973"/>
                </a:lnTo>
                <a:lnTo>
                  <a:pt x="2718435" y="1873219"/>
                </a:lnTo>
                <a:lnTo>
                  <a:pt x="2717800" y="1869098"/>
                </a:lnTo>
                <a:lnTo>
                  <a:pt x="2716530" y="1864344"/>
                </a:lnTo>
                <a:lnTo>
                  <a:pt x="2716213" y="1859590"/>
                </a:lnTo>
                <a:lnTo>
                  <a:pt x="2716213" y="1854836"/>
                </a:lnTo>
                <a:lnTo>
                  <a:pt x="2716213" y="1850081"/>
                </a:lnTo>
                <a:lnTo>
                  <a:pt x="2716530" y="1845644"/>
                </a:lnTo>
                <a:lnTo>
                  <a:pt x="2717800" y="1840890"/>
                </a:lnTo>
                <a:lnTo>
                  <a:pt x="2718435" y="1836136"/>
                </a:lnTo>
                <a:lnTo>
                  <a:pt x="2720022" y="1832015"/>
                </a:lnTo>
                <a:lnTo>
                  <a:pt x="2722244" y="1827261"/>
                </a:lnTo>
                <a:lnTo>
                  <a:pt x="2724148" y="1822824"/>
                </a:lnTo>
                <a:lnTo>
                  <a:pt x="2726370" y="1818704"/>
                </a:lnTo>
                <a:lnTo>
                  <a:pt x="2729226" y="1813950"/>
                </a:lnTo>
                <a:lnTo>
                  <a:pt x="2732400" y="1809512"/>
                </a:lnTo>
                <a:lnTo>
                  <a:pt x="2735574" y="1805075"/>
                </a:lnTo>
                <a:lnTo>
                  <a:pt x="2739066" y="1800955"/>
                </a:lnTo>
                <a:lnTo>
                  <a:pt x="2742875" y="1796834"/>
                </a:lnTo>
                <a:lnTo>
                  <a:pt x="2747001" y="1792397"/>
                </a:lnTo>
                <a:lnTo>
                  <a:pt x="2755888" y="1784157"/>
                </a:lnTo>
                <a:lnTo>
                  <a:pt x="2766362" y="1776550"/>
                </a:lnTo>
                <a:lnTo>
                  <a:pt x="2777789" y="1768626"/>
                </a:lnTo>
                <a:lnTo>
                  <a:pt x="2789850" y="1760702"/>
                </a:lnTo>
                <a:lnTo>
                  <a:pt x="2803181" y="1753413"/>
                </a:lnTo>
                <a:lnTo>
                  <a:pt x="2817464" y="1746440"/>
                </a:lnTo>
                <a:lnTo>
                  <a:pt x="2832382" y="1739467"/>
                </a:lnTo>
                <a:lnTo>
                  <a:pt x="2848569" y="1733128"/>
                </a:lnTo>
                <a:lnTo>
                  <a:pt x="2865709" y="1726789"/>
                </a:lnTo>
                <a:lnTo>
                  <a:pt x="2883483" y="1720450"/>
                </a:lnTo>
                <a:lnTo>
                  <a:pt x="2901575" y="1715062"/>
                </a:lnTo>
                <a:lnTo>
                  <a:pt x="2920937" y="1709357"/>
                </a:lnTo>
                <a:lnTo>
                  <a:pt x="2940933" y="1704286"/>
                </a:lnTo>
                <a:lnTo>
                  <a:pt x="2961564" y="1699532"/>
                </a:lnTo>
                <a:lnTo>
                  <a:pt x="2983147" y="1695411"/>
                </a:lnTo>
                <a:lnTo>
                  <a:pt x="3004731" y="1691291"/>
                </a:lnTo>
                <a:lnTo>
                  <a:pt x="3027584" y="1687805"/>
                </a:lnTo>
                <a:lnTo>
                  <a:pt x="3050436" y="1684318"/>
                </a:lnTo>
                <a:lnTo>
                  <a:pt x="3074241" y="1681466"/>
                </a:lnTo>
                <a:lnTo>
                  <a:pt x="3098681" y="1679247"/>
                </a:lnTo>
                <a:lnTo>
                  <a:pt x="3123121" y="1677028"/>
                </a:lnTo>
                <a:lnTo>
                  <a:pt x="3148196" y="1675444"/>
                </a:lnTo>
                <a:lnTo>
                  <a:pt x="3173905" y="1674493"/>
                </a:lnTo>
                <a:lnTo>
                  <a:pt x="3199615" y="1673542"/>
                </a:lnTo>
                <a:lnTo>
                  <a:pt x="3225959" y="1673225"/>
                </a:lnTo>
                <a:close/>
                <a:moveTo>
                  <a:pt x="3454389" y="0"/>
                </a:moveTo>
                <a:lnTo>
                  <a:pt x="3461374" y="0"/>
                </a:lnTo>
                <a:lnTo>
                  <a:pt x="3468995" y="635"/>
                </a:lnTo>
                <a:lnTo>
                  <a:pt x="3475981" y="1587"/>
                </a:lnTo>
                <a:lnTo>
                  <a:pt x="3482966" y="3174"/>
                </a:lnTo>
                <a:lnTo>
                  <a:pt x="3490270" y="5079"/>
                </a:lnTo>
                <a:lnTo>
                  <a:pt x="3497255" y="7300"/>
                </a:lnTo>
                <a:lnTo>
                  <a:pt x="3503923" y="9839"/>
                </a:lnTo>
                <a:lnTo>
                  <a:pt x="3510591" y="13013"/>
                </a:lnTo>
                <a:lnTo>
                  <a:pt x="3517259" y="16505"/>
                </a:lnTo>
                <a:lnTo>
                  <a:pt x="3523610" y="20314"/>
                </a:lnTo>
                <a:lnTo>
                  <a:pt x="3529643" y="24757"/>
                </a:lnTo>
                <a:lnTo>
                  <a:pt x="3535676" y="29518"/>
                </a:lnTo>
                <a:lnTo>
                  <a:pt x="3541074" y="34596"/>
                </a:lnTo>
                <a:lnTo>
                  <a:pt x="3546472" y="39992"/>
                </a:lnTo>
                <a:lnTo>
                  <a:pt x="3551235" y="45705"/>
                </a:lnTo>
                <a:lnTo>
                  <a:pt x="3555998" y="51418"/>
                </a:lnTo>
                <a:lnTo>
                  <a:pt x="3560443" y="57766"/>
                </a:lnTo>
                <a:lnTo>
                  <a:pt x="3564254" y="64113"/>
                </a:lnTo>
                <a:lnTo>
                  <a:pt x="3567746" y="70779"/>
                </a:lnTo>
                <a:lnTo>
                  <a:pt x="3570922" y="77444"/>
                </a:lnTo>
                <a:lnTo>
                  <a:pt x="3573462" y="84109"/>
                </a:lnTo>
                <a:lnTo>
                  <a:pt x="3575684" y="91410"/>
                </a:lnTo>
                <a:lnTo>
                  <a:pt x="3577590" y="98709"/>
                </a:lnTo>
                <a:lnTo>
                  <a:pt x="3579177" y="106009"/>
                </a:lnTo>
                <a:lnTo>
                  <a:pt x="3580448" y="113309"/>
                </a:lnTo>
                <a:lnTo>
                  <a:pt x="3580765" y="120927"/>
                </a:lnTo>
                <a:lnTo>
                  <a:pt x="3581400" y="128544"/>
                </a:lnTo>
                <a:lnTo>
                  <a:pt x="3580765" y="136162"/>
                </a:lnTo>
                <a:lnTo>
                  <a:pt x="3530913" y="1012801"/>
                </a:lnTo>
                <a:lnTo>
                  <a:pt x="3529960" y="1019149"/>
                </a:lnTo>
                <a:lnTo>
                  <a:pt x="3529326" y="1025814"/>
                </a:lnTo>
                <a:lnTo>
                  <a:pt x="3528055" y="1032162"/>
                </a:lnTo>
                <a:lnTo>
                  <a:pt x="3526785" y="1038510"/>
                </a:lnTo>
                <a:lnTo>
                  <a:pt x="3524880" y="1044541"/>
                </a:lnTo>
                <a:lnTo>
                  <a:pt x="3522975" y="1050254"/>
                </a:lnTo>
                <a:lnTo>
                  <a:pt x="3520434" y="1056284"/>
                </a:lnTo>
                <a:lnTo>
                  <a:pt x="3518212" y="1062315"/>
                </a:lnTo>
                <a:lnTo>
                  <a:pt x="3515354" y="1067710"/>
                </a:lnTo>
                <a:lnTo>
                  <a:pt x="3512179" y="1072789"/>
                </a:lnTo>
                <a:lnTo>
                  <a:pt x="3508686" y="1077867"/>
                </a:lnTo>
                <a:lnTo>
                  <a:pt x="3505193" y="1083263"/>
                </a:lnTo>
                <a:lnTo>
                  <a:pt x="3501700" y="1087706"/>
                </a:lnTo>
                <a:lnTo>
                  <a:pt x="3497572" y="1092467"/>
                </a:lnTo>
                <a:lnTo>
                  <a:pt x="3493445" y="1096910"/>
                </a:lnTo>
                <a:lnTo>
                  <a:pt x="3488999" y="1101354"/>
                </a:lnTo>
                <a:lnTo>
                  <a:pt x="3484554" y="1105163"/>
                </a:lnTo>
                <a:lnTo>
                  <a:pt x="3479791" y="1108654"/>
                </a:lnTo>
                <a:lnTo>
                  <a:pt x="3474710" y="1112463"/>
                </a:lnTo>
                <a:lnTo>
                  <a:pt x="3469630" y="1115319"/>
                </a:lnTo>
                <a:lnTo>
                  <a:pt x="3464550" y="1118493"/>
                </a:lnTo>
                <a:lnTo>
                  <a:pt x="3459152" y="1121350"/>
                </a:lnTo>
                <a:lnTo>
                  <a:pt x="3453436" y="1123889"/>
                </a:lnTo>
                <a:lnTo>
                  <a:pt x="3448038" y="1126111"/>
                </a:lnTo>
                <a:lnTo>
                  <a:pt x="3442005" y="1128015"/>
                </a:lnTo>
                <a:lnTo>
                  <a:pt x="3435972" y="1129602"/>
                </a:lnTo>
                <a:lnTo>
                  <a:pt x="3430256" y="1130871"/>
                </a:lnTo>
                <a:lnTo>
                  <a:pt x="3423906" y="1132141"/>
                </a:lnTo>
                <a:lnTo>
                  <a:pt x="3417873" y="1132776"/>
                </a:lnTo>
                <a:lnTo>
                  <a:pt x="3411522" y="1133093"/>
                </a:lnTo>
                <a:lnTo>
                  <a:pt x="3405490" y="1133093"/>
                </a:lnTo>
                <a:lnTo>
                  <a:pt x="3398504" y="1132776"/>
                </a:lnTo>
                <a:lnTo>
                  <a:pt x="3392471" y="1132458"/>
                </a:lnTo>
                <a:lnTo>
                  <a:pt x="3386120" y="1131189"/>
                </a:lnTo>
                <a:lnTo>
                  <a:pt x="3379770" y="1129919"/>
                </a:lnTo>
                <a:lnTo>
                  <a:pt x="3373736" y="1128332"/>
                </a:lnTo>
                <a:lnTo>
                  <a:pt x="3368021" y="1126745"/>
                </a:lnTo>
                <a:lnTo>
                  <a:pt x="3361988" y="1124524"/>
                </a:lnTo>
                <a:lnTo>
                  <a:pt x="3356590" y="1122302"/>
                </a:lnTo>
                <a:lnTo>
                  <a:pt x="3350874" y="1119763"/>
                </a:lnTo>
                <a:lnTo>
                  <a:pt x="3345476" y="1116589"/>
                </a:lnTo>
                <a:lnTo>
                  <a:pt x="3340396" y="1113415"/>
                </a:lnTo>
                <a:lnTo>
                  <a:pt x="3334998" y="1109924"/>
                </a:lnTo>
                <a:lnTo>
                  <a:pt x="3330553" y="1106432"/>
                </a:lnTo>
                <a:lnTo>
                  <a:pt x="3325790" y="1102306"/>
                </a:lnTo>
                <a:lnTo>
                  <a:pt x="3321344" y="1098497"/>
                </a:lnTo>
                <a:lnTo>
                  <a:pt x="3316899" y="1094054"/>
                </a:lnTo>
                <a:lnTo>
                  <a:pt x="3312771" y="1089293"/>
                </a:lnTo>
                <a:lnTo>
                  <a:pt x="3308961" y="1084849"/>
                </a:lnTo>
                <a:lnTo>
                  <a:pt x="3305150" y="1080089"/>
                </a:lnTo>
                <a:lnTo>
                  <a:pt x="3301975" y="1074693"/>
                </a:lnTo>
                <a:lnTo>
                  <a:pt x="3298482" y="1069615"/>
                </a:lnTo>
                <a:lnTo>
                  <a:pt x="3295625" y="1064219"/>
                </a:lnTo>
                <a:lnTo>
                  <a:pt x="3293084" y="1058823"/>
                </a:lnTo>
                <a:lnTo>
                  <a:pt x="3290544" y="1053110"/>
                </a:lnTo>
                <a:lnTo>
                  <a:pt x="3288639" y="1047397"/>
                </a:lnTo>
                <a:lnTo>
                  <a:pt x="3286734" y="1041367"/>
                </a:lnTo>
                <a:lnTo>
                  <a:pt x="3285146" y="1035019"/>
                </a:lnTo>
                <a:lnTo>
                  <a:pt x="3283558" y="1028988"/>
                </a:lnTo>
                <a:lnTo>
                  <a:pt x="3282606" y="1022640"/>
                </a:lnTo>
                <a:lnTo>
                  <a:pt x="3281971" y="1015975"/>
                </a:lnTo>
                <a:lnTo>
                  <a:pt x="3281654" y="1009627"/>
                </a:lnTo>
                <a:lnTo>
                  <a:pt x="3281018" y="1003597"/>
                </a:lnTo>
                <a:lnTo>
                  <a:pt x="3281654" y="996614"/>
                </a:lnTo>
                <a:lnTo>
                  <a:pt x="3306103" y="573529"/>
                </a:lnTo>
                <a:lnTo>
                  <a:pt x="3299118" y="568768"/>
                </a:lnTo>
                <a:lnTo>
                  <a:pt x="2057582" y="2162081"/>
                </a:lnTo>
                <a:lnTo>
                  <a:pt x="2052502" y="2168112"/>
                </a:lnTo>
                <a:lnTo>
                  <a:pt x="2047422" y="2173825"/>
                </a:lnTo>
                <a:lnTo>
                  <a:pt x="2042024" y="2178903"/>
                </a:lnTo>
                <a:lnTo>
                  <a:pt x="2036626" y="2183981"/>
                </a:lnTo>
                <a:lnTo>
                  <a:pt x="2030592" y="2188742"/>
                </a:lnTo>
                <a:lnTo>
                  <a:pt x="2024877" y="2193186"/>
                </a:lnTo>
                <a:lnTo>
                  <a:pt x="2018844" y="2197629"/>
                </a:lnTo>
                <a:lnTo>
                  <a:pt x="2012493" y="2201121"/>
                </a:lnTo>
                <a:lnTo>
                  <a:pt x="2006143" y="2204612"/>
                </a:lnTo>
                <a:lnTo>
                  <a:pt x="1999475" y="2207786"/>
                </a:lnTo>
                <a:lnTo>
                  <a:pt x="1992807" y="2210642"/>
                </a:lnTo>
                <a:lnTo>
                  <a:pt x="1986139" y="2213182"/>
                </a:lnTo>
                <a:lnTo>
                  <a:pt x="1979470" y="2215403"/>
                </a:lnTo>
                <a:lnTo>
                  <a:pt x="1972485" y="2217308"/>
                </a:lnTo>
                <a:lnTo>
                  <a:pt x="1965499" y="2218577"/>
                </a:lnTo>
                <a:lnTo>
                  <a:pt x="1958514" y="2219529"/>
                </a:lnTo>
                <a:lnTo>
                  <a:pt x="1951528" y="2220482"/>
                </a:lnTo>
                <a:lnTo>
                  <a:pt x="1944225" y="2221116"/>
                </a:lnTo>
                <a:lnTo>
                  <a:pt x="1937239" y="2221116"/>
                </a:lnTo>
                <a:lnTo>
                  <a:pt x="1929619" y="2221116"/>
                </a:lnTo>
                <a:lnTo>
                  <a:pt x="1922633" y="2220482"/>
                </a:lnTo>
                <a:lnTo>
                  <a:pt x="1915647" y="2219529"/>
                </a:lnTo>
                <a:lnTo>
                  <a:pt x="1908344" y="2218577"/>
                </a:lnTo>
                <a:lnTo>
                  <a:pt x="1901358" y="2216990"/>
                </a:lnTo>
                <a:lnTo>
                  <a:pt x="1894690" y="2214769"/>
                </a:lnTo>
                <a:lnTo>
                  <a:pt x="1887387" y="2212547"/>
                </a:lnTo>
                <a:lnTo>
                  <a:pt x="1880402" y="2210008"/>
                </a:lnTo>
                <a:lnTo>
                  <a:pt x="1873734" y="2207151"/>
                </a:lnTo>
                <a:lnTo>
                  <a:pt x="1867066" y="2203977"/>
                </a:lnTo>
                <a:lnTo>
                  <a:pt x="1860715" y="2199851"/>
                </a:lnTo>
                <a:lnTo>
                  <a:pt x="1854047" y="2196042"/>
                </a:lnTo>
                <a:lnTo>
                  <a:pt x="1847696" y="2191599"/>
                </a:lnTo>
                <a:lnTo>
                  <a:pt x="1229469" y="1731062"/>
                </a:lnTo>
                <a:lnTo>
                  <a:pt x="271487" y="2768937"/>
                </a:lnTo>
                <a:lnTo>
                  <a:pt x="266406" y="2774967"/>
                </a:lnTo>
                <a:lnTo>
                  <a:pt x="260691" y="2780680"/>
                </a:lnTo>
                <a:lnTo>
                  <a:pt x="254975" y="2785759"/>
                </a:lnTo>
                <a:lnTo>
                  <a:pt x="248942" y="2791154"/>
                </a:lnTo>
                <a:lnTo>
                  <a:pt x="242592" y="2795915"/>
                </a:lnTo>
                <a:lnTo>
                  <a:pt x="236241" y="2800041"/>
                </a:lnTo>
                <a:lnTo>
                  <a:pt x="230208" y="2804167"/>
                </a:lnTo>
                <a:lnTo>
                  <a:pt x="223223" y="2807659"/>
                </a:lnTo>
                <a:lnTo>
                  <a:pt x="216554" y="2810833"/>
                </a:lnTo>
                <a:lnTo>
                  <a:pt x="209886" y="2814007"/>
                </a:lnTo>
                <a:lnTo>
                  <a:pt x="202901" y="2816228"/>
                </a:lnTo>
                <a:lnTo>
                  <a:pt x="195915" y="2818767"/>
                </a:lnTo>
                <a:lnTo>
                  <a:pt x="188612" y="2820354"/>
                </a:lnTo>
                <a:lnTo>
                  <a:pt x="181309" y="2821941"/>
                </a:lnTo>
                <a:lnTo>
                  <a:pt x="174006" y="2822894"/>
                </a:lnTo>
                <a:lnTo>
                  <a:pt x="166703" y="2823846"/>
                </a:lnTo>
                <a:lnTo>
                  <a:pt x="159082" y="2824163"/>
                </a:lnTo>
                <a:lnTo>
                  <a:pt x="152096" y="2824163"/>
                </a:lnTo>
                <a:lnTo>
                  <a:pt x="144476" y="2823846"/>
                </a:lnTo>
                <a:lnTo>
                  <a:pt x="136855" y="2823528"/>
                </a:lnTo>
                <a:lnTo>
                  <a:pt x="129552" y="2822259"/>
                </a:lnTo>
                <a:lnTo>
                  <a:pt x="122249" y="2820672"/>
                </a:lnTo>
                <a:lnTo>
                  <a:pt x="114945" y="2819085"/>
                </a:lnTo>
                <a:lnTo>
                  <a:pt x="107642" y="2816546"/>
                </a:lnTo>
                <a:lnTo>
                  <a:pt x="100657" y="2814324"/>
                </a:lnTo>
                <a:lnTo>
                  <a:pt x="93671" y="2811467"/>
                </a:lnTo>
                <a:lnTo>
                  <a:pt x="87003" y="2807976"/>
                </a:lnTo>
                <a:lnTo>
                  <a:pt x="80335" y="2804485"/>
                </a:lnTo>
                <a:lnTo>
                  <a:pt x="73349" y="2800359"/>
                </a:lnTo>
                <a:lnTo>
                  <a:pt x="66681" y="2796233"/>
                </a:lnTo>
                <a:lnTo>
                  <a:pt x="60331" y="2791472"/>
                </a:lnTo>
                <a:lnTo>
                  <a:pt x="54298" y="2785759"/>
                </a:lnTo>
                <a:lnTo>
                  <a:pt x="48265" y="2780680"/>
                </a:lnTo>
                <a:lnTo>
                  <a:pt x="42867" y="2774967"/>
                </a:lnTo>
                <a:lnTo>
                  <a:pt x="37469" y="2768937"/>
                </a:lnTo>
                <a:lnTo>
                  <a:pt x="32388" y="2762906"/>
                </a:lnTo>
                <a:lnTo>
                  <a:pt x="28260" y="2756876"/>
                </a:lnTo>
                <a:lnTo>
                  <a:pt x="23815" y="2749893"/>
                </a:lnTo>
                <a:lnTo>
                  <a:pt x="19687" y="2743228"/>
                </a:lnTo>
                <a:lnTo>
                  <a:pt x="16194" y="2736563"/>
                </a:lnTo>
                <a:lnTo>
                  <a:pt x="13019" y="2729580"/>
                </a:lnTo>
                <a:lnTo>
                  <a:pt x="10479" y="2722280"/>
                </a:lnTo>
                <a:lnTo>
                  <a:pt x="7938" y="2715297"/>
                </a:lnTo>
                <a:lnTo>
                  <a:pt x="5716" y="2708315"/>
                </a:lnTo>
                <a:lnTo>
                  <a:pt x="3811" y="2700697"/>
                </a:lnTo>
                <a:lnTo>
                  <a:pt x="2540" y="2693080"/>
                </a:lnTo>
                <a:lnTo>
                  <a:pt x="1270" y="2685780"/>
                </a:lnTo>
                <a:lnTo>
                  <a:pt x="635" y="2678162"/>
                </a:lnTo>
                <a:lnTo>
                  <a:pt x="0" y="2670228"/>
                </a:lnTo>
                <a:lnTo>
                  <a:pt x="0" y="2662927"/>
                </a:lnTo>
                <a:lnTo>
                  <a:pt x="0" y="2655310"/>
                </a:lnTo>
                <a:lnTo>
                  <a:pt x="953" y="2648010"/>
                </a:lnTo>
                <a:lnTo>
                  <a:pt x="1588" y="2640075"/>
                </a:lnTo>
                <a:lnTo>
                  <a:pt x="3176" y="2632458"/>
                </a:lnTo>
                <a:lnTo>
                  <a:pt x="4763" y="2625158"/>
                </a:lnTo>
                <a:lnTo>
                  <a:pt x="6668" y="2617858"/>
                </a:lnTo>
                <a:lnTo>
                  <a:pt x="9526" y="2610558"/>
                </a:lnTo>
                <a:lnTo>
                  <a:pt x="12384" y="2603258"/>
                </a:lnTo>
                <a:lnTo>
                  <a:pt x="15559" y="2596275"/>
                </a:lnTo>
                <a:lnTo>
                  <a:pt x="19052" y="2588975"/>
                </a:lnTo>
                <a:lnTo>
                  <a:pt x="22545" y="2582310"/>
                </a:lnTo>
                <a:lnTo>
                  <a:pt x="26990" y="2575644"/>
                </a:lnTo>
                <a:lnTo>
                  <a:pt x="31753" y="2569297"/>
                </a:lnTo>
                <a:lnTo>
                  <a:pt x="36516" y="2562631"/>
                </a:lnTo>
                <a:lnTo>
                  <a:pt x="1086264" y="1414621"/>
                </a:lnTo>
                <a:lnTo>
                  <a:pt x="1091027" y="1408908"/>
                </a:lnTo>
                <a:lnTo>
                  <a:pt x="1096742" y="1403829"/>
                </a:lnTo>
                <a:lnTo>
                  <a:pt x="1101823" y="1398751"/>
                </a:lnTo>
                <a:lnTo>
                  <a:pt x="1107221" y="1393990"/>
                </a:lnTo>
                <a:lnTo>
                  <a:pt x="1113254" y="1389229"/>
                </a:lnTo>
                <a:lnTo>
                  <a:pt x="1119287" y="1385103"/>
                </a:lnTo>
                <a:lnTo>
                  <a:pt x="1125002" y="1381295"/>
                </a:lnTo>
                <a:lnTo>
                  <a:pt x="1131353" y="1377803"/>
                </a:lnTo>
                <a:lnTo>
                  <a:pt x="1137703" y="1374629"/>
                </a:lnTo>
                <a:lnTo>
                  <a:pt x="1144054" y="1371455"/>
                </a:lnTo>
                <a:lnTo>
                  <a:pt x="1150722" y="1368599"/>
                </a:lnTo>
                <a:lnTo>
                  <a:pt x="1157390" y="1366694"/>
                </a:lnTo>
                <a:lnTo>
                  <a:pt x="1164058" y="1364790"/>
                </a:lnTo>
                <a:lnTo>
                  <a:pt x="1170726" y="1362568"/>
                </a:lnTo>
                <a:lnTo>
                  <a:pt x="1177394" y="1361616"/>
                </a:lnTo>
                <a:lnTo>
                  <a:pt x="1184698" y="1360347"/>
                </a:lnTo>
                <a:lnTo>
                  <a:pt x="1191683" y="1360029"/>
                </a:lnTo>
                <a:lnTo>
                  <a:pt x="1198351" y="1359712"/>
                </a:lnTo>
                <a:lnTo>
                  <a:pt x="1205654" y="1359077"/>
                </a:lnTo>
                <a:lnTo>
                  <a:pt x="1212640" y="1359712"/>
                </a:lnTo>
                <a:lnTo>
                  <a:pt x="1219626" y="1360347"/>
                </a:lnTo>
                <a:lnTo>
                  <a:pt x="1226294" y="1361299"/>
                </a:lnTo>
                <a:lnTo>
                  <a:pt x="1233597" y="1362251"/>
                </a:lnTo>
                <a:lnTo>
                  <a:pt x="1240582" y="1363838"/>
                </a:lnTo>
                <a:lnTo>
                  <a:pt x="1247251" y="1365742"/>
                </a:lnTo>
                <a:lnTo>
                  <a:pt x="1253919" y="1368281"/>
                </a:lnTo>
                <a:lnTo>
                  <a:pt x="1260904" y="1371138"/>
                </a:lnTo>
                <a:lnTo>
                  <a:pt x="1267572" y="1373677"/>
                </a:lnTo>
                <a:lnTo>
                  <a:pt x="1274240" y="1376851"/>
                </a:lnTo>
                <a:lnTo>
                  <a:pt x="1280591" y="1380977"/>
                </a:lnTo>
                <a:lnTo>
                  <a:pt x="1286942" y="1384786"/>
                </a:lnTo>
                <a:lnTo>
                  <a:pt x="1292975" y="1389229"/>
                </a:lnTo>
                <a:lnTo>
                  <a:pt x="1907709" y="1846910"/>
                </a:lnTo>
                <a:lnTo>
                  <a:pt x="3043507" y="389124"/>
                </a:lnTo>
                <a:lnTo>
                  <a:pt x="3023186" y="374841"/>
                </a:lnTo>
                <a:lnTo>
                  <a:pt x="2660568" y="470377"/>
                </a:lnTo>
                <a:lnTo>
                  <a:pt x="2654853" y="471646"/>
                </a:lnTo>
                <a:lnTo>
                  <a:pt x="2648502" y="472598"/>
                </a:lnTo>
                <a:lnTo>
                  <a:pt x="2642152" y="473551"/>
                </a:lnTo>
                <a:lnTo>
                  <a:pt x="2635801" y="473868"/>
                </a:lnTo>
                <a:lnTo>
                  <a:pt x="2629450" y="474185"/>
                </a:lnTo>
                <a:lnTo>
                  <a:pt x="2623418" y="473868"/>
                </a:lnTo>
                <a:lnTo>
                  <a:pt x="2617384" y="473551"/>
                </a:lnTo>
                <a:lnTo>
                  <a:pt x="2611352" y="472598"/>
                </a:lnTo>
                <a:lnTo>
                  <a:pt x="2605318" y="471964"/>
                </a:lnTo>
                <a:lnTo>
                  <a:pt x="2599603" y="470377"/>
                </a:lnTo>
                <a:lnTo>
                  <a:pt x="2593570" y="468790"/>
                </a:lnTo>
                <a:lnTo>
                  <a:pt x="2587537" y="466885"/>
                </a:lnTo>
                <a:lnTo>
                  <a:pt x="2582139" y="464346"/>
                </a:lnTo>
                <a:lnTo>
                  <a:pt x="2576741" y="462124"/>
                </a:lnTo>
                <a:lnTo>
                  <a:pt x="2571660" y="459268"/>
                </a:lnTo>
                <a:lnTo>
                  <a:pt x="2565945" y="456094"/>
                </a:lnTo>
                <a:lnTo>
                  <a:pt x="2560864" y="452920"/>
                </a:lnTo>
                <a:lnTo>
                  <a:pt x="2556102" y="449429"/>
                </a:lnTo>
                <a:lnTo>
                  <a:pt x="2551339" y="445937"/>
                </a:lnTo>
                <a:lnTo>
                  <a:pt x="2546576" y="441811"/>
                </a:lnTo>
                <a:lnTo>
                  <a:pt x="2542448" y="437685"/>
                </a:lnTo>
                <a:lnTo>
                  <a:pt x="2538002" y="433242"/>
                </a:lnTo>
                <a:lnTo>
                  <a:pt x="2533875" y="428481"/>
                </a:lnTo>
                <a:lnTo>
                  <a:pt x="2530064" y="423402"/>
                </a:lnTo>
                <a:lnTo>
                  <a:pt x="2526572" y="418324"/>
                </a:lnTo>
                <a:lnTo>
                  <a:pt x="2523396" y="413246"/>
                </a:lnTo>
                <a:lnTo>
                  <a:pt x="2520221" y="407533"/>
                </a:lnTo>
                <a:lnTo>
                  <a:pt x="2517363" y="402137"/>
                </a:lnTo>
                <a:lnTo>
                  <a:pt x="2514823" y="396107"/>
                </a:lnTo>
                <a:lnTo>
                  <a:pt x="2512283" y="390394"/>
                </a:lnTo>
                <a:lnTo>
                  <a:pt x="2510378" y="384046"/>
                </a:lnTo>
                <a:lnTo>
                  <a:pt x="2508472" y="377698"/>
                </a:lnTo>
                <a:lnTo>
                  <a:pt x="2507202" y="371350"/>
                </a:lnTo>
                <a:lnTo>
                  <a:pt x="2505932" y="364685"/>
                </a:lnTo>
                <a:lnTo>
                  <a:pt x="2505297" y="358337"/>
                </a:lnTo>
                <a:lnTo>
                  <a:pt x="2504980" y="351989"/>
                </a:lnTo>
                <a:lnTo>
                  <a:pt x="2504344" y="345641"/>
                </a:lnTo>
                <a:lnTo>
                  <a:pt x="2504344" y="339293"/>
                </a:lnTo>
                <a:lnTo>
                  <a:pt x="2505297" y="332946"/>
                </a:lnTo>
                <a:lnTo>
                  <a:pt x="2505615" y="326915"/>
                </a:lnTo>
                <a:lnTo>
                  <a:pt x="2506885" y="320567"/>
                </a:lnTo>
                <a:lnTo>
                  <a:pt x="2508155" y="314537"/>
                </a:lnTo>
                <a:lnTo>
                  <a:pt x="2509425" y="308506"/>
                </a:lnTo>
                <a:lnTo>
                  <a:pt x="2511648" y="302793"/>
                </a:lnTo>
                <a:lnTo>
                  <a:pt x="2513870" y="296763"/>
                </a:lnTo>
                <a:lnTo>
                  <a:pt x="2516410" y="291367"/>
                </a:lnTo>
                <a:lnTo>
                  <a:pt x="2518633" y="285654"/>
                </a:lnTo>
                <a:lnTo>
                  <a:pt x="2521808" y="280576"/>
                </a:lnTo>
                <a:lnTo>
                  <a:pt x="2524984" y="275180"/>
                </a:lnTo>
                <a:lnTo>
                  <a:pt x="2528159" y="270102"/>
                </a:lnTo>
                <a:lnTo>
                  <a:pt x="2531970" y="265341"/>
                </a:lnTo>
                <a:lnTo>
                  <a:pt x="2535462" y="260580"/>
                </a:lnTo>
                <a:lnTo>
                  <a:pt x="2539908" y="256136"/>
                </a:lnTo>
                <a:lnTo>
                  <a:pt x="2544353" y="251693"/>
                </a:lnTo>
                <a:lnTo>
                  <a:pt x="2548481" y="247567"/>
                </a:lnTo>
                <a:lnTo>
                  <a:pt x="2553244" y="243441"/>
                </a:lnTo>
                <a:lnTo>
                  <a:pt x="2558642" y="239949"/>
                </a:lnTo>
                <a:lnTo>
                  <a:pt x="2563722" y="236458"/>
                </a:lnTo>
                <a:lnTo>
                  <a:pt x="2568803" y="233284"/>
                </a:lnTo>
                <a:lnTo>
                  <a:pt x="2574201" y="230428"/>
                </a:lnTo>
                <a:lnTo>
                  <a:pt x="2579916" y="227889"/>
                </a:lnTo>
                <a:lnTo>
                  <a:pt x="2585632" y="225349"/>
                </a:lnTo>
                <a:lnTo>
                  <a:pt x="2591982" y="223445"/>
                </a:lnTo>
                <a:lnTo>
                  <a:pt x="2598015" y="221541"/>
                </a:lnTo>
                <a:lnTo>
                  <a:pt x="3425176" y="4126"/>
                </a:lnTo>
                <a:lnTo>
                  <a:pt x="3432162" y="2222"/>
                </a:lnTo>
                <a:lnTo>
                  <a:pt x="3439782" y="952"/>
                </a:lnTo>
                <a:lnTo>
                  <a:pt x="3446768" y="318"/>
                </a:lnTo>
                <a:lnTo>
                  <a:pt x="3454389"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650">
              <a:solidFill>
                <a:srgbClr val="FFFFFF"/>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1320081"/>
            <a:ext cx="12192000" cy="393879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6" name="矩形 5"/>
          <p:cNvSpPr/>
          <p:nvPr/>
        </p:nvSpPr>
        <p:spPr>
          <a:xfrm>
            <a:off x="0" y="1556195"/>
            <a:ext cx="12191999" cy="3466570"/>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10" name="主标题"/>
          <p:cNvSpPr>
            <a:spLocks noChangeArrowheads="1" noChangeShapeType="1" noTextEdit="1"/>
          </p:cNvSpPr>
          <p:nvPr/>
        </p:nvSpPr>
        <p:spPr bwMode="auto">
          <a:xfrm>
            <a:off x="2173453" y="2460142"/>
            <a:ext cx="7916809" cy="824842"/>
          </a:xfrm>
          <a:prstGeom prst="rect">
            <a:avLst/>
          </a:prstGeom>
        </p:spPr>
        <p:txBody>
          <a:bodyPr wrap="none" fromWordArt="1"/>
          <a:lstStyle/>
          <a:p>
            <a:pPr algn="ctr" fontAlgn="base">
              <a:spcBef>
                <a:spcPct val="0"/>
              </a:spcBef>
              <a:spcAft>
                <a:spcPct val="0"/>
              </a:spcAft>
            </a:pPr>
            <a:r>
              <a:rPr lang="zh-CN" altLang="en-US" sz="4580" b="1" kern="10" spc="275" dirty="0">
                <a:solidFill>
                  <a:prstClr val="white"/>
                </a:solidFill>
                <a:latin typeface="微软雅黑" panose="020B0503020204020204" pitchFamily="34" charset="-122"/>
                <a:ea typeface="微软雅黑" panose="020B0503020204020204" pitchFamily="34" charset="-122"/>
                <a:cs typeface="+mn-ea"/>
                <a:sym typeface="字魂59号-创粗黑" panose="00000500000000000000" pitchFamily="2" charset="-122"/>
              </a:rPr>
              <a:t>阅读表达</a:t>
            </a:r>
          </a:p>
        </p:txBody>
      </p:sp>
      <p:sp>
        <p:nvSpPr>
          <p:cNvPr id="11" name="1"/>
          <p:cNvSpPr txBox="1">
            <a:spLocks noChangeArrowheads="1"/>
          </p:cNvSpPr>
          <p:nvPr>
            <p:custDataLst>
              <p:tags r:id="rId1"/>
            </p:custDataLst>
          </p:nvPr>
        </p:nvSpPr>
        <p:spPr bwMode="auto">
          <a:xfrm>
            <a:off x="2534920" y="3644900"/>
            <a:ext cx="7406005" cy="1014730"/>
          </a:xfrm>
          <a:prstGeom prst="rect">
            <a:avLst/>
          </a:prstGeom>
          <a:noFill/>
          <a:ln w="9525">
            <a:noFill/>
            <a:miter lim="800000"/>
          </a:ln>
        </p:spPr>
        <p:txBody>
          <a:bodyPr wrap="square">
            <a:spAutoFit/>
          </a:bodyPr>
          <a:lstStyle>
            <a:lvl1pPr>
              <a:defRPr sz="1400">
                <a:solidFill>
                  <a:schemeClr val="tx1"/>
                </a:solidFill>
                <a:latin typeface="微软雅黑" panose="020B0503020204020204" pitchFamily="34" charset="-122"/>
                <a:ea typeface="微软雅黑" panose="020B0503020204020204" pitchFamily="34" charset="-122"/>
              </a:defRPr>
            </a:lvl1pPr>
            <a:lvl2pPr marL="742950" indent="-285750">
              <a:defRPr sz="1400">
                <a:solidFill>
                  <a:schemeClr val="tx1"/>
                </a:solidFill>
                <a:latin typeface="微软雅黑" panose="020B0503020204020204" pitchFamily="34" charset="-122"/>
                <a:ea typeface="微软雅黑" panose="020B0503020204020204" pitchFamily="34" charset="-122"/>
              </a:defRPr>
            </a:lvl2pPr>
            <a:lvl3pPr marL="1143000" indent="-228600">
              <a:defRPr sz="1400">
                <a:solidFill>
                  <a:schemeClr val="tx1"/>
                </a:solidFill>
                <a:latin typeface="微软雅黑" panose="020B0503020204020204" pitchFamily="34" charset="-122"/>
                <a:ea typeface="微软雅黑" panose="020B0503020204020204" pitchFamily="34" charset="-122"/>
              </a:defRPr>
            </a:lvl3pPr>
            <a:lvl4pPr marL="1600200" indent="-228600">
              <a:defRPr sz="1400">
                <a:solidFill>
                  <a:schemeClr val="tx1"/>
                </a:solidFill>
                <a:latin typeface="微软雅黑" panose="020B0503020204020204" pitchFamily="34" charset="-122"/>
                <a:ea typeface="微软雅黑" panose="020B0503020204020204" pitchFamily="34" charset="-122"/>
              </a:defRPr>
            </a:lvl4pPr>
            <a:lvl5pPr marL="2057400" indent="-228600">
              <a:defRPr sz="1400">
                <a:solidFill>
                  <a:schemeClr val="tx1"/>
                </a:solidFill>
                <a:latin typeface="微软雅黑" panose="020B0503020204020204" pitchFamily="34" charset="-122"/>
                <a:ea typeface="微软雅黑" panose="020B0503020204020204" pitchFamily="34" charset="-122"/>
              </a:defRPr>
            </a:lvl5pPr>
            <a:lvl6pPr marL="2514600" indent="-228600" algn="ctr"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2971800" indent="-228600" algn="ctr"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29000" indent="-228600" algn="ctr"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886200" indent="-228600" algn="ctr"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fontAlgn="base">
              <a:lnSpc>
                <a:spcPct val="150000"/>
              </a:lnSpc>
            </a:pPr>
            <a:r>
              <a:rPr lang="en-US" altLang="zh-CN" sz="2000" b="1" dirty="0">
                <a:solidFill>
                  <a:prstClr val="white"/>
                </a:solidFill>
                <a:sym typeface="字魂59号-创粗黑" panose="00000500000000000000" pitchFamily="2" charset="-122"/>
              </a:rPr>
              <a:t>    </a:t>
            </a:r>
            <a:r>
              <a:rPr lang="zh-CN" altLang="en-US" sz="2000" b="1" dirty="0">
                <a:solidFill>
                  <a:prstClr val="white"/>
                </a:solidFill>
                <a:sym typeface="字魂59号-创粗黑" panose="00000500000000000000" pitchFamily="2" charset="-122"/>
              </a:rPr>
              <a:t>授课教师：刘璐霏                学校：北京交通大学附属中学</a:t>
            </a:r>
            <a:endParaRPr lang="en-US" altLang="zh-CN" sz="2000" b="1" dirty="0">
              <a:solidFill>
                <a:prstClr val="white"/>
              </a:solidFill>
              <a:sym typeface="字魂59号-创粗黑" panose="00000500000000000000" pitchFamily="2" charset="-122"/>
            </a:endParaRPr>
          </a:p>
          <a:p>
            <a:pPr algn="ctr" fontAlgn="base">
              <a:lnSpc>
                <a:spcPct val="150000"/>
              </a:lnSpc>
            </a:pPr>
            <a:r>
              <a:rPr lang="en-US" altLang="zh-CN" sz="2000" b="1" dirty="0">
                <a:solidFill>
                  <a:prstClr val="white"/>
                </a:solidFill>
                <a:sym typeface="字魂59号-创粗黑" panose="00000500000000000000" pitchFamily="2" charset="-122"/>
              </a:rPr>
              <a:t> </a:t>
            </a:r>
            <a:r>
              <a:rPr lang="zh-CN" altLang="en-US" sz="2000" b="1" dirty="0">
                <a:solidFill>
                  <a:prstClr val="white"/>
                </a:solidFill>
                <a:sym typeface="字魂59号-创粗黑" panose="00000500000000000000" pitchFamily="2" charset="-122"/>
              </a:rPr>
              <a:t>指导教师：孙铁玲                学校：海淀区教师进修学校</a:t>
            </a:r>
            <a:endParaRPr lang="en-US" altLang="zh-CN" sz="2000" b="1" dirty="0">
              <a:solidFill>
                <a:prstClr val="white"/>
              </a:solidFill>
              <a:sym typeface="字魂59号-创粗黑" panose="00000500000000000000" pitchFamily="2" charset="-122"/>
            </a:endParaRPr>
          </a:p>
        </p:txBody>
      </p:sp>
      <p:sp>
        <p:nvSpPr>
          <p:cNvPr id="12" name="副标题"/>
          <p:cNvSpPr txBox="1">
            <a:spLocks noChangeArrowheads="1"/>
          </p:cNvSpPr>
          <p:nvPr/>
        </p:nvSpPr>
        <p:spPr bwMode="ltGray">
          <a:xfrm>
            <a:off x="4223793" y="1678477"/>
            <a:ext cx="3790081" cy="442595"/>
          </a:xfrm>
          <a:prstGeom prst="rect">
            <a:avLst/>
          </a:prstGeom>
          <a:noFill/>
          <a:ln>
            <a:noFill/>
          </a:ln>
          <a:effectLst/>
        </p:spPr>
        <p:txBody>
          <a:bodyPr wrap="square" lIns="74766" tIns="37382" rIns="74766" bIns="37382">
            <a:spAutoFit/>
          </a:bodyPr>
          <a:lstStyle>
            <a:lvl1pPr algn="l" defTabSz="815975" fontAlgn="base">
              <a:defRPr>
                <a:solidFill>
                  <a:schemeClr val="tx1"/>
                </a:solidFill>
                <a:latin typeface="Arial" panose="020B0604020202020204" pitchFamily="34" charset="0"/>
              </a:defRPr>
            </a:lvl1pPr>
            <a:lvl2pPr marL="408305" algn="l" defTabSz="815975" fontAlgn="base">
              <a:defRPr>
                <a:solidFill>
                  <a:schemeClr val="tx1"/>
                </a:solidFill>
                <a:latin typeface="Arial" panose="020B0604020202020204" pitchFamily="34" charset="0"/>
              </a:defRPr>
            </a:lvl2pPr>
            <a:lvl3pPr marL="815975" algn="l" defTabSz="815975" fontAlgn="base">
              <a:defRPr>
                <a:solidFill>
                  <a:schemeClr val="tx1"/>
                </a:solidFill>
                <a:latin typeface="Arial" panose="020B0604020202020204" pitchFamily="34" charset="0"/>
              </a:defRPr>
            </a:lvl3pPr>
            <a:lvl4pPr marL="1225550" algn="l" defTabSz="815975" fontAlgn="base">
              <a:defRPr>
                <a:solidFill>
                  <a:schemeClr val="tx1"/>
                </a:solidFill>
                <a:latin typeface="Arial" panose="020B0604020202020204" pitchFamily="34" charset="0"/>
              </a:defRPr>
            </a:lvl4pPr>
            <a:lvl5pPr marL="1633855" algn="l" defTabSz="815975" fontAlgn="base">
              <a:defRPr>
                <a:solidFill>
                  <a:schemeClr val="tx1"/>
                </a:solidFill>
                <a:latin typeface="Arial" panose="020B0604020202020204" pitchFamily="34" charset="0"/>
              </a:defRPr>
            </a:lvl5pPr>
            <a:lvl6pPr marL="2091055" defTabSz="815975" fontAlgn="base">
              <a:spcBef>
                <a:spcPct val="0"/>
              </a:spcBef>
              <a:spcAft>
                <a:spcPct val="0"/>
              </a:spcAft>
              <a:defRPr>
                <a:solidFill>
                  <a:schemeClr val="tx1"/>
                </a:solidFill>
                <a:latin typeface="Arial" panose="020B0604020202020204" pitchFamily="34" charset="0"/>
              </a:defRPr>
            </a:lvl6pPr>
            <a:lvl7pPr marL="2548255" defTabSz="815975" fontAlgn="base">
              <a:spcBef>
                <a:spcPct val="0"/>
              </a:spcBef>
              <a:spcAft>
                <a:spcPct val="0"/>
              </a:spcAft>
              <a:defRPr>
                <a:solidFill>
                  <a:schemeClr val="tx1"/>
                </a:solidFill>
                <a:latin typeface="Arial" panose="020B0604020202020204" pitchFamily="34" charset="0"/>
              </a:defRPr>
            </a:lvl7pPr>
            <a:lvl8pPr marL="3005455" defTabSz="815975" fontAlgn="base">
              <a:spcBef>
                <a:spcPct val="0"/>
              </a:spcBef>
              <a:spcAft>
                <a:spcPct val="0"/>
              </a:spcAft>
              <a:defRPr>
                <a:solidFill>
                  <a:schemeClr val="tx1"/>
                </a:solidFill>
                <a:latin typeface="Arial" panose="020B0604020202020204" pitchFamily="34" charset="0"/>
              </a:defRPr>
            </a:lvl8pPr>
            <a:lvl9pPr marL="3462655" defTabSz="815975" fontAlgn="base">
              <a:spcBef>
                <a:spcPct val="0"/>
              </a:spcBef>
              <a:spcAft>
                <a:spcPct val="0"/>
              </a:spcAft>
              <a:defRPr>
                <a:solidFill>
                  <a:schemeClr val="tx1"/>
                </a:solidFill>
                <a:latin typeface="Arial" panose="020B0604020202020204" pitchFamily="34" charset="0"/>
              </a:defRPr>
            </a:lvl9pPr>
          </a:lstStyle>
          <a:p>
            <a:pPr algn="ctr">
              <a:spcBef>
                <a:spcPct val="0"/>
              </a:spcBef>
              <a:spcAft>
                <a:spcPct val="0"/>
              </a:spcAft>
            </a:pPr>
            <a:r>
              <a:rPr lang="zh-CN" altLang="en-US" sz="2400" b="1" spc="275" dirty="0">
                <a:solidFill>
                  <a:schemeClr val="bg1"/>
                </a:solidFill>
                <a:latin typeface="微软雅黑" panose="020B0503020204020204" pitchFamily="34" charset="-122"/>
                <a:ea typeface="微软雅黑" panose="020B0503020204020204" pitchFamily="34" charset="-122"/>
                <a:cs typeface="+mn-ea"/>
                <a:sym typeface="字魂59号-创粗黑" panose="00000500000000000000" pitchFamily="2" charset="-122"/>
              </a:rPr>
              <a:t>高三年级英语学科</a:t>
            </a:r>
          </a:p>
        </p:txBody>
      </p:sp>
      <p:grpSp>
        <p:nvGrpSpPr>
          <p:cNvPr id="13" name="组合 12"/>
          <p:cNvGrpSpPr/>
          <p:nvPr/>
        </p:nvGrpSpPr>
        <p:grpSpPr>
          <a:xfrm>
            <a:off x="1216178" y="5635828"/>
            <a:ext cx="448457" cy="448457"/>
            <a:chOff x="6673651" y="1268760"/>
            <a:chExt cx="489852" cy="489852"/>
          </a:xfrm>
        </p:grpSpPr>
        <p:sp>
          <p:nvSpPr>
            <p:cNvPr id="14" name="椭圆 13"/>
            <p:cNvSpPr/>
            <p:nvPr/>
          </p:nvSpPr>
          <p:spPr>
            <a:xfrm>
              <a:off x="6673651" y="1268760"/>
              <a:ext cx="489852" cy="489852"/>
            </a:xfrm>
            <a:prstGeom prst="ellipse">
              <a:avLst/>
            </a:prstGeom>
            <a:solidFill>
              <a:srgbClr val="0070C0"/>
            </a:solidFill>
            <a:ln w="104775">
              <a:solidFill>
                <a:srgbClr val="0070C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15" name="KSO_Shape"/>
            <p:cNvSpPr/>
            <p:nvPr/>
          </p:nvSpPr>
          <p:spPr bwMode="auto">
            <a:xfrm>
              <a:off x="6759159" y="1412847"/>
              <a:ext cx="318836" cy="218932"/>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650">
                <a:solidFill>
                  <a:srgbClr val="FFFFFF"/>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grpSp>
      <p:grpSp>
        <p:nvGrpSpPr>
          <p:cNvPr id="16" name="组合 15"/>
          <p:cNvGrpSpPr/>
          <p:nvPr/>
        </p:nvGrpSpPr>
        <p:grpSpPr>
          <a:xfrm>
            <a:off x="2086180" y="5635828"/>
            <a:ext cx="448457" cy="448457"/>
            <a:chOff x="7551951" y="1268760"/>
            <a:chExt cx="489852" cy="489852"/>
          </a:xfrm>
        </p:grpSpPr>
        <p:sp>
          <p:nvSpPr>
            <p:cNvPr id="17" name="椭圆 16"/>
            <p:cNvSpPr/>
            <p:nvPr/>
          </p:nvSpPr>
          <p:spPr>
            <a:xfrm>
              <a:off x="7551951" y="1268760"/>
              <a:ext cx="489852" cy="489852"/>
            </a:xfrm>
            <a:prstGeom prst="ellipse">
              <a:avLst/>
            </a:prstGeom>
            <a:solidFill>
              <a:srgbClr val="0070C0"/>
            </a:solidFill>
            <a:ln w="104775">
              <a:solidFill>
                <a:srgbClr val="0070C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18" name="KSO_Shape"/>
            <p:cNvSpPr/>
            <p:nvPr/>
          </p:nvSpPr>
          <p:spPr bwMode="auto">
            <a:xfrm>
              <a:off x="7664361" y="1409455"/>
              <a:ext cx="265031" cy="225716"/>
            </a:xfrm>
            <a:custGeom>
              <a:avLst/>
              <a:gdLst>
                <a:gd name="T0" fmla="*/ 432030 w 2125663"/>
                <a:gd name="T1" fmla="*/ 1344893 h 1811338"/>
                <a:gd name="T2" fmla="*/ 462740 w 2125663"/>
                <a:gd name="T3" fmla="*/ 1477960 h 1811338"/>
                <a:gd name="T4" fmla="*/ 513638 w 2125663"/>
                <a:gd name="T5" fmla="*/ 1557743 h 1811338"/>
                <a:gd name="T6" fmla="*/ 516481 w 2125663"/>
                <a:gd name="T7" fmla="*/ 1336346 h 1811338"/>
                <a:gd name="T8" fmla="*/ 503401 w 2125663"/>
                <a:gd name="T9" fmla="*/ 1310416 h 1811338"/>
                <a:gd name="T10" fmla="*/ 515913 w 2125663"/>
                <a:gd name="T11" fmla="*/ 1250009 h 1811338"/>
                <a:gd name="T12" fmla="*/ 618846 w 2125663"/>
                <a:gd name="T13" fmla="*/ 1242885 h 1811338"/>
                <a:gd name="T14" fmla="*/ 643583 w 2125663"/>
                <a:gd name="T15" fmla="*/ 1263116 h 1811338"/>
                <a:gd name="T16" fmla="*/ 642446 w 2125663"/>
                <a:gd name="T17" fmla="*/ 1324948 h 1811338"/>
                <a:gd name="T18" fmla="*/ 619414 w 2125663"/>
                <a:gd name="T19" fmla="*/ 1342899 h 1811338"/>
                <a:gd name="T20" fmla="*/ 664057 w 2125663"/>
                <a:gd name="T21" fmla="*/ 1524691 h 1811338"/>
                <a:gd name="T22" fmla="*/ 704434 w 2125663"/>
                <a:gd name="T23" fmla="*/ 1417553 h 1811338"/>
                <a:gd name="T24" fmla="*/ 725191 w 2125663"/>
                <a:gd name="T25" fmla="*/ 1259697 h 1811338"/>
                <a:gd name="T26" fmla="*/ 857412 w 2125663"/>
                <a:gd name="T27" fmla="*/ 1192451 h 1811338"/>
                <a:gd name="T28" fmla="*/ 923096 w 2125663"/>
                <a:gd name="T29" fmla="*/ 1212682 h 1811338"/>
                <a:gd name="T30" fmla="*/ 970013 w 2125663"/>
                <a:gd name="T31" fmla="*/ 1259697 h 1811338"/>
                <a:gd name="T32" fmla="*/ 990201 w 2125663"/>
                <a:gd name="T33" fmla="*/ 1325233 h 1811338"/>
                <a:gd name="T34" fmla="*/ 980818 w 2125663"/>
                <a:gd name="T35" fmla="*/ 1537228 h 1811338"/>
                <a:gd name="T36" fmla="*/ 935891 w 2125663"/>
                <a:gd name="T37" fmla="*/ 1570566 h 1811338"/>
                <a:gd name="T38" fmla="*/ 798837 w 2125663"/>
                <a:gd name="T39" fmla="*/ 1607608 h 1811338"/>
                <a:gd name="T40" fmla="*/ 617424 w 2125663"/>
                <a:gd name="T41" fmla="*/ 1622140 h 1811338"/>
                <a:gd name="T42" fmla="*/ 428049 w 2125663"/>
                <a:gd name="T43" fmla="*/ 1615872 h 1811338"/>
                <a:gd name="T44" fmla="*/ 264551 w 2125663"/>
                <a:gd name="T45" fmla="*/ 1588232 h 1811338"/>
                <a:gd name="T46" fmla="*/ 180669 w 2125663"/>
                <a:gd name="T47" fmla="*/ 1549481 h 1811338"/>
                <a:gd name="T48" fmla="*/ 159912 w 2125663"/>
                <a:gd name="T49" fmla="*/ 1517283 h 1811338"/>
                <a:gd name="T50" fmla="*/ 167873 w 2125663"/>
                <a:gd name="T51" fmla="*/ 1284201 h 1811338"/>
                <a:gd name="T52" fmla="*/ 205123 w 2125663"/>
                <a:gd name="T53" fmla="*/ 1228638 h 1811338"/>
                <a:gd name="T54" fmla="*/ 264266 w 2125663"/>
                <a:gd name="T55" fmla="*/ 1196440 h 1811338"/>
                <a:gd name="T56" fmla="*/ 421225 w 2125663"/>
                <a:gd name="T57" fmla="*/ 1183048 h 1811338"/>
                <a:gd name="T58" fmla="*/ 433514 w 2125663"/>
                <a:gd name="T59" fmla="*/ 761303 h 1811338"/>
                <a:gd name="T60" fmla="*/ 391450 w 2125663"/>
                <a:gd name="T61" fmla="*/ 813630 h 1811338"/>
                <a:gd name="T62" fmla="*/ 379229 w 2125663"/>
                <a:gd name="T63" fmla="*/ 902075 h 1811338"/>
                <a:gd name="T64" fmla="*/ 414756 w 2125663"/>
                <a:gd name="T65" fmla="*/ 1016114 h 1811338"/>
                <a:gd name="T66" fmla="*/ 487516 w 2125663"/>
                <a:gd name="T67" fmla="*/ 1099439 h 1811338"/>
                <a:gd name="T68" fmla="*/ 567666 w 2125663"/>
                <a:gd name="T69" fmla="*/ 1135272 h 1811338"/>
                <a:gd name="T70" fmla="*/ 645542 w 2125663"/>
                <a:gd name="T71" fmla="*/ 1111099 h 1811338"/>
                <a:gd name="T72" fmla="*/ 722282 w 2125663"/>
                <a:gd name="T73" fmla="*/ 1035452 h 1811338"/>
                <a:gd name="T74" fmla="*/ 767757 w 2125663"/>
                <a:gd name="T75" fmla="*/ 926248 h 1811338"/>
                <a:gd name="T76" fmla="*/ 666290 w 2125663"/>
                <a:gd name="T77" fmla="*/ 863967 h 1811338"/>
                <a:gd name="T78" fmla="*/ 546918 w 2125663"/>
                <a:gd name="T79" fmla="*/ 832116 h 1811338"/>
                <a:gd name="T80" fmla="*/ 484389 w 2125663"/>
                <a:gd name="T81" fmla="*/ 790595 h 1811338"/>
                <a:gd name="T82" fmla="*/ 452273 w 2125663"/>
                <a:gd name="T83" fmla="*/ 760734 h 1811338"/>
                <a:gd name="T84" fmla="*/ 568234 w 2125663"/>
                <a:gd name="T85" fmla="*/ 587258 h 1811338"/>
                <a:gd name="T86" fmla="*/ 631616 w 2125663"/>
                <a:gd name="T87" fmla="*/ 594937 h 1811338"/>
                <a:gd name="T88" fmla="*/ 705513 w 2125663"/>
                <a:gd name="T89" fmla="*/ 631054 h 1811338"/>
                <a:gd name="T90" fmla="*/ 790210 w 2125663"/>
                <a:gd name="T91" fmla="*/ 732864 h 1811338"/>
                <a:gd name="T92" fmla="*/ 826306 w 2125663"/>
                <a:gd name="T93" fmla="*/ 873920 h 1811338"/>
                <a:gd name="T94" fmla="*/ 818064 w 2125663"/>
                <a:gd name="T95" fmla="*/ 959237 h 1811338"/>
                <a:gd name="T96" fmla="*/ 780831 w 2125663"/>
                <a:gd name="T97" fmla="*/ 1048534 h 1811338"/>
                <a:gd name="T98" fmla="*/ 687607 w 2125663"/>
                <a:gd name="T99" fmla="*/ 1148922 h 1811338"/>
                <a:gd name="T100" fmla="*/ 588983 w 2125663"/>
                <a:gd name="T101" fmla="*/ 1190727 h 1811338"/>
                <a:gd name="T102" fmla="*/ 525033 w 2125663"/>
                <a:gd name="T103" fmla="*/ 1182480 h 1811338"/>
                <a:gd name="T104" fmla="*/ 421293 w 2125663"/>
                <a:gd name="T105" fmla="*/ 1115081 h 1811338"/>
                <a:gd name="T106" fmla="*/ 345406 w 2125663"/>
                <a:gd name="T107" fmla="*/ 1002463 h 1811338"/>
                <a:gd name="T108" fmla="*/ 325511 w 2125663"/>
                <a:gd name="T109" fmla="*/ 929092 h 1811338"/>
                <a:gd name="T110" fmla="*/ 330627 w 2125663"/>
                <a:gd name="T111" fmla="*/ 813915 h 1811338"/>
                <a:gd name="T112" fmla="*/ 388324 w 2125663"/>
                <a:gd name="T113" fmla="*/ 686510 h 1811338"/>
                <a:gd name="T114" fmla="*/ 482400 w 2125663"/>
                <a:gd name="T115" fmla="*/ 608303 h 1811338"/>
                <a:gd name="T116" fmla="*/ 542939 w 2125663"/>
                <a:gd name="T117" fmla="*/ 589534 h 1811338"/>
                <a:gd name="T118" fmla="*/ 0 w 2125663"/>
                <a:gd name="T119" fmla="*/ 0 h 1811338"/>
                <a:gd name="T120" fmla="*/ 174993 w 2125663"/>
                <a:gd name="T121" fmla="*/ 1118883 h 18113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5663" h="1811338">
                  <a:moveTo>
                    <a:pt x="470017" y="1320800"/>
                  </a:moveTo>
                  <a:lnTo>
                    <a:pt x="470335" y="1343069"/>
                  </a:lnTo>
                  <a:lnTo>
                    <a:pt x="471286" y="1364382"/>
                  </a:lnTo>
                  <a:lnTo>
                    <a:pt x="472238" y="1385696"/>
                  </a:lnTo>
                  <a:lnTo>
                    <a:pt x="473190" y="1406374"/>
                  </a:lnTo>
                  <a:lnTo>
                    <a:pt x="474459" y="1426415"/>
                  </a:lnTo>
                  <a:lnTo>
                    <a:pt x="476363" y="1446139"/>
                  </a:lnTo>
                  <a:lnTo>
                    <a:pt x="478267" y="1464908"/>
                  </a:lnTo>
                  <a:lnTo>
                    <a:pt x="480170" y="1483677"/>
                  </a:lnTo>
                  <a:lnTo>
                    <a:pt x="482074" y="1501491"/>
                  </a:lnTo>
                  <a:lnTo>
                    <a:pt x="484612" y="1518988"/>
                  </a:lnTo>
                  <a:lnTo>
                    <a:pt x="487468" y="1535530"/>
                  </a:lnTo>
                  <a:lnTo>
                    <a:pt x="490323" y="1552072"/>
                  </a:lnTo>
                  <a:lnTo>
                    <a:pt x="493179" y="1567660"/>
                  </a:lnTo>
                  <a:lnTo>
                    <a:pt x="496352" y="1582611"/>
                  </a:lnTo>
                  <a:lnTo>
                    <a:pt x="500159" y="1597563"/>
                  </a:lnTo>
                  <a:lnTo>
                    <a:pt x="503649" y="1611560"/>
                  </a:lnTo>
                  <a:lnTo>
                    <a:pt x="507774" y="1624921"/>
                  </a:lnTo>
                  <a:lnTo>
                    <a:pt x="511899" y="1637646"/>
                  </a:lnTo>
                  <a:lnTo>
                    <a:pt x="516341" y="1650052"/>
                  </a:lnTo>
                  <a:lnTo>
                    <a:pt x="520783" y="1661505"/>
                  </a:lnTo>
                  <a:lnTo>
                    <a:pt x="525859" y="1672639"/>
                  </a:lnTo>
                  <a:lnTo>
                    <a:pt x="530936" y="1683137"/>
                  </a:lnTo>
                  <a:lnTo>
                    <a:pt x="536329" y="1692998"/>
                  </a:lnTo>
                  <a:lnTo>
                    <a:pt x="541723" y="1702224"/>
                  </a:lnTo>
                  <a:lnTo>
                    <a:pt x="547752" y="1710813"/>
                  </a:lnTo>
                  <a:lnTo>
                    <a:pt x="553463" y="1718766"/>
                  </a:lnTo>
                  <a:lnTo>
                    <a:pt x="559808" y="1726083"/>
                  </a:lnTo>
                  <a:lnTo>
                    <a:pt x="566154" y="1732763"/>
                  </a:lnTo>
                  <a:lnTo>
                    <a:pt x="573134" y="1739125"/>
                  </a:lnTo>
                  <a:lnTo>
                    <a:pt x="580114" y="1744215"/>
                  </a:lnTo>
                  <a:lnTo>
                    <a:pt x="587412" y="1749305"/>
                  </a:lnTo>
                  <a:lnTo>
                    <a:pt x="594709" y="1753123"/>
                  </a:lnTo>
                  <a:lnTo>
                    <a:pt x="594709" y="1499901"/>
                  </a:lnTo>
                  <a:lnTo>
                    <a:pt x="591537" y="1499264"/>
                  </a:lnTo>
                  <a:lnTo>
                    <a:pt x="588047" y="1498310"/>
                  </a:lnTo>
                  <a:lnTo>
                    <a:pt x="584874" y="1497038"/>
                  </a:lnTo>
                  <a:lnTo>
                    <a:pt x="582018" y="1495765"/>
                  </a:lnTo>
                  <a:lnTo>
                    <a:pt x="579163" y="1494175"/>
                  </a:lnTo>
                  <a:lnTo>
                    <a:pt x="576307" y="1491948"/>
                  </a:lnTo>
                  <a:lnTo>
                    <a:pt x="573769" y="1489721"/>
                  </a:lnTo>
                  <a:lnTo>
                    <a:pt x="571548" y="1487494"/>
                  </a:lnTo>
                  <a:lnTo>
                    <a:pt x="569327" y="1484949"/>
                  </a:lnTo>
                  <a:lnTo>
                    <a:pt x="567106" y="1482404"/>
                  </a:lnTo>
                  <a:lnTo>
                    <a:pt x="565519" y="1479223"/>
                  </a:lnTo>
                  <a:lnTo>
                    <a:pt x="564250" y="1476360"/>
                  </a:lnTo>
                  <a:lnTo>
                    <a:pt x="563298" y="1473179"/>
                  </a:lnTo>
                  <a:lnTo>
                    <a:pt x="562347" y="1469998"/>
                  </a:lnTo>
                  <a:lnTo>
                    <a:pt x="562029" y="1466180"/>
                  </a:lnTo>
                  <a:lnTo>
                    <a:pt x="561712" y="1462999"/>
                  </a:lnTo>
                  <a:lnTo>
                    <a:pt x="561712" y="1425143"/>
                  </a:lnTo>
                  <a:lnTo>
                    <a:pt x="562029" y="1421007"/>
                  </a:lnTo>
                  <a:lnTo>
                    <a:pt x="562664" y="1417508"/>
                  </a:lnTo>
                  <a:lnTo>
                    <a:pt x="563616" y="1414009"/>
                  </a:lnTo>
                  <a:lnTo>
                    <a:pt x="564885" y="1410191"/>
                  </a:lnTo>
                  <a:lnTo>
                    <a:pt x="566154" y="1407010"/>
                  </a:lnTo>
                  <a:lnTo>
                    <a:pt x="568375" y="1403829"/>
                  </a:lnTo>
                  <a:lnTo>
                    <a:pt x="570596" y="1400966"/>
                  </a:lnTo>
                  <a:lnTo>
                    <a:pt x="572817" y="1398103"/>
                  </a:lnTo>
                  <a:lnTo>
                    <a:pt x="575673" y="1395558"/>
                  </a:lnTo>
                  <a:lnTo>
                    <a:pt x="578528" y="1393649"/>
                  </a:lnTo>
                  <a:lnTo>
                    <a:pt x="581701" y="1391741"/>
                  </a:lnTo>
                  <a:lnTo>
                    <a:pt x="584874" y="1390150"/>
                  </a:lnTo>
                  <a:lnTo>
                    <a:pt x="588364" y="1388878"/>
                  </a:lnTo>
                  <a:lnTo>
                    <a:pt x="592171" y="1387605"/>
                  </a:lnTo>
                  <a:lnTo>
                    <a:pt x="595979" y="1386969"/>
                  </a:lnTo>
                  <a:lnTo>
                    <a:pt x="599786" y="1386969"/>
                  </a:lnTo>
                  <a:lnTo>
                    <a:pt x="682597" y="1386969"/>
                  </a:lnTo>
                  <a:lnTo>
                    <a:pt x="686721" y="1386969"/>
                  </a:lnTo>
                  <a:lnTo>
                    <a:pt x="690529" y="1387605"/>
                  </a:lnTo>
                  <a:lnTo>
                    <a:pt x="694019" y="1388878"/>
                  </a:lnTo>
                  <a:lnTo>
                    <a:pt x="697826" y="1390150"/>
                  </a:lnTo>
                  <a:lnTo>
                    <a:pt x="700999" y="1391741"/>
                  </a:lnTo>
                  <a:lnTo>
                    <a:pt x="704172" y="1393649"/>
                  </a:lnTo>
                  <a:lnTo>
                    <a:pt x="707345" y="1395558"/>
                  </a:lnTo>
                  <a:lnTo>
                    <a:pt x="709883" y="1398103"/>
                  </a:lnTo>
                  <a:lnTo>
                    <a:pt x="712104" y="1400966"/>
                  </a:lnTo>
                  <a:lnTo>
                    <a:pt x="714325" y="1403829"/>
                  </a:lnTo>
                  <a:lnTo>
                    <a:pt x="716229" y="1407010"/>
                  </a:lnTo>
                  <a:lnTo>
                    <a:pt x="718132" y="1410191"/>
                  </a:lnTo>
                  <a:lnTo>
                    <a:pt x="719402" y="1414009"/>
                  </a:lnTo>
                  <a:lnTo>
                    <a:pt x="720353" y="1417508"/>
                  </a:lnTo>
                  <a:lnTo>
                    <a:pt x="720671" y="1421007"/>
                  </a:lnTo>
                  <a:lnTo>
                    <a:pt x="720988" y="1425143"/>
                  </a:lnTo>
                  <a:lnTo>
                    <a:pt x="720988" y="1462999"/>
                  </a:lnTo>
                  <a:lnTo>
                    <a:pt x="720988" y="1466180"/>
                  </a:lnTo>
                  <a:lnTo>
                    <a:pt x="720353" y="1469998"/>
                  </a:lnTo>
                  <a:lnTo>
                    <a:pt x="719719" y="1473179"/>
                  </a:lnTo>
                  <a:lnTo>
                    <a:pt x="718450" y="1476360"/>
                  </a:lnTo>
                  <a:lnTo>
                    <a:pt x="716863" y="1479223"/>
                  </a:lnTo>
                  <a:lnTo>
                    <a:pt x="715277" y="1482404"/>
                  </a:lnTo>
                  <a:lnTo>
                    <a:pt x="713373" y="1484949"/>
                  </a:lnTo>
                  <a:lnTo>
                    <a:pt x="711469" y="1487494"/>
                  </a:lnTo>
                  <a:lnTo>
                    <a:pt x="708931" y="1489721"/>
                  </a:lnTo>
                  <a:lnTo>
                    <a:pt x="706710" y="1491948"/>
                  </a:lnTo>
                  <a:lnTo>
                    <a:pt x="703537" y="1494175"/>
                  </a:lnTo>
                  <a:lnTo>
                    <a:pt x="700682" y="1495765"/>
                  </a:lnTo>
                  <a:lnTo>
                    <a:pt x="697826" y="1497038"/>
                  </a:lnTo>
                  <a:lnTo>
                    <a:pt x="694653" y="1498310"/>
                  </a:lnTo>
                  <a:lnTo>
                    <a:pt x="691163" y="1499264"/>
                  </a:lnTo>
                  <a:lnTo>
                    <a:pt x="687991" y="1499901"/>
                  </a:lnTo>
                  <a:lnTo>
                    <a:pt x="687991" y="1753123"/>
                  </a:lnTo>
                  <a:lnTo>
                    <a:pt x="695605" y="1749305"/>
                  </a:lnTo>
                  <a:lnTo>
                    <a:pt x="702586" y="1744215"/>
                  </a:lnTo>
                  <a:lnTo>
                    <a:pt x="709566" y="1739125"/>
                  </a:lnTo>
                  <a:lnTo>
                    <a:pt x="716229" y="1732763"/>
                  </a:lnTo>
                  <a:lnTo>
                    <a:pt x="722892" y="1726083"/>
                  </a:lnTo>
                  <a:lnTo>
                    <a:pt x="729237" y="1718766"/>
                  </a:lnTo>
                  <a:lnTo>
                    <a:pt x="734948" y="1710813"/>
                  </a:lnTo>
                  <a:lnTo>
                    <a:pt x="740977" y="1702224"/>
                  </a:lnTo>
                  <a:lnTo>
                    <a:pt x="746371" y="1692998"/>
                  </a:lnTo>
                  <a:lnTo>
                    <a:pt x="751447" y="1683137"/>
                  </a:lnTo>
                  <a:lnTo>
                    <a:pt x="756841" y="1672639"/>
                  </a:lnTo>
                  <a:lnTo>
                    <a:pt x="761600" y="1661505"/>
                  </a:lnTo>
                  <a:lnTo>
                    <a:pt x="766359" y="1650052"/>
                  </a:lnTo>
                  <a:lnTo>
                    <a:pt x="770801" y="1637646"/>
                  </a:lnTo>
                  <a:lnTo>
                    <a:pt x="774926" y="1624921"/>
                  </a:lnTo>
                  <a:lnTo>
                    <a:pt x="779051" y="1611560"/>
                  </a:lnTo>
                  <a:lnTo>
                    <a:pt x="782541" y="1597563"/>
                  </a:lnTo>
                  <a:lnTo>
                    <a:pt x="786031" y="1582611"/>
                  </a:lnTo>
                  <a:lnTo>
                    <a:pt x="789521" y="1567660"/>
                  </a:lnTo>
                  <a:lnTo>
                    <a:pt x="792377" y="1552072"/>
                  </a:lnTo>
                  <a:lnTo>
                    <a:pt x="795232" y="1535530"/>
                  </a:lnTo>
                  <a:lnTo>
                    <a:pt x="797770" y="1518988"/>
                  </a:lnTo>
                  <a:lnTo>
                    <a:pt x="800626" y="1501491"/>
                  </a:lnTo>
                  <a:lnTo>
                    <a:pt x="802530" y="1483677"/>
                  </a:lnTo>
                  <a:lnTo>
                    <a:pt x="804751" y="1464908"/>
                  </a:lnTo>
                  <a:lnTo>
                    <a:pt x="806337" y="1446139"/>
                  </a:lnTo>
                  <a:lnTo>
                    <a:pt x="807923" y="1426415"/>
                  </a:lnTo>
                  <a:lnTo>
                    <a:pt x="809193" y="1406374"/>
                  </a:lnTo>
                  <a:lnTo>
                    <a:pt x="810779" y="1385696"/>
                  </a:lnTo>
                  <a:lnTo>
                    <a:pt x="811731" y="1364382"/>
                  </a:lnTo>
                  <a:lnTo>
                    <a:pt x="812365" y="1343069"/>
                  </a:lnTo>
                  <a:lnTo>
                    <a:pt x="813000" y="1320800"/>
                  </a:lnTo>
                  <a:lnTo>
                    <a:pt x="840921" y="1322709"/>
                  </a:lnTo>
                  <a:lnTo>
                    <a:pt x="866621" y="1324300"/>
                  </a:lnTo>
                  <a:lnTo>
                    <a:pt x="909771" y="1327481"/>
                  </a:lnTo>
                  <a:lnTo>
                    <a:pt x="938644" y="1330026"/>
                  </a:lnTo>
                  <a:lnTo>
                    <a:pt x="948797" y="1330980"/>
                  </a:lnTo>
                  <a:lnTo>
                    <a:pt x="956729" y="1331298"/>
                  </a:lnTo>
                  <a:lnTo>
                    <a:pt x="964661" y="1331934"/>
                  </a:lnTo>
                  <a:lnTo>
                    <a:pt x="972593" y="1332889"/>
                  </a:lnTo>
                  <a:lnTo>
                    <a:pt x="980208" y="1334161"/>
                  </a:lnTo>
                  <a:lnTo>
                    <a:pt x="987823" y="1335752"/>
                  </a:lnTo>
                  <a:lnTo>
                    <a:pt x="995437" y="1337979"/>
                  </a:lnTo>
                  <a:lnTo>
                    <a:pt x="1002418" y="1340205"/>
                  </a:lnTo>
                  <a:lnTo>
                    <a:pt x="1009715" y="1343387"/>
                  </a:lnTo>
                  <a:lnTo>
                    <a:pt x="1016378" y="1346250"/>
                  </a:lnTo>
                  <a:lnTo>
                    <a:pt x="1023358" y="1349749"/>
                  </a:lnTo>
                  <a:lnTo>
                    <a:pt x="1030021" y="1353885"/>
                  </a:lnTo>
                  <a:lnTo>
                    <a:pt x="1036050" y="1357702"/>
                  </a:lnTo>
                  <a:lnTo>
                    <a:pt x="1042395" y="1361837"/>
                  </a:lnTo>
                  <a:lnTo>
                    <a:pt x="1048106" y="1366927"/>
                  </a:lnTo>
                  <a:lnTo>
                    <a:pt x="1053817" y="1371699"/>
                  </a:lnTo>
                  <a:lnTo>
                    <a:pt x="1059211" y="1377107"/>
                  </a:lnTo>
                  <a:lnTo>
                    <a:pt x="1064605" y="1382197"/>
                  </a:lnTo>
                  <a:lnTo>
                    <a:pt x="1069364" y="1388241"/>
                  </a:lnTo>
                  <a:lnTo>
                    <a:pt x="1073806" y="1393967"/>
                  </a:lnTo>
                  <a:lnTo>
                    <a:pt x="1078248" y="1400012"/>
                  </a:lnTo>
                  <a:lnTo>
                    <a:pt x="1082373" y="1406374"/>
                  </a:lnTo>
                  <a:lnTo>
                    <a:pt x="1085863" y="1413054"/>
                  </a:lnTo>
                  <a:lnTo>
                    <a:pt x="1089670" y="1419735"/>
                  </a:lnTo>
                  <a:lnTo>
                    <a:pt x="1092843" y="1426734"/>
                  </a:lnTo>
                  <a:lnTo>
                    <a:pt x="1095381" y="1433732"/>
                  </a:lnTo>
                  <a:lnTo>
                    <a:pt x="1097920" y="1441049"/>
                  </a:lnTo>
                  <a:lnTo>
                    <a:pt x="1100141" y="1448684"/>
                  </a:lnTo>
                  <a:lnTo>
                    <a:pt x="1101727" y="1456000"/>
                  </a:lnTo>
                  <a:lnTo>
                    <a:pt x="1103314" y="1463635"/>
                  </a:lnTo>
                  <a:lnTo>
                    <a:pt x="1104265" y="1471588"/>
                  </a:lnTo>
                  <a:lnTo>
                    <a:pt x="1104900" y="1479541"/>
                  </a:lnTo>
                  <a:lnTo>
                    <a:pt x="1104900" y="1487494"/>
                  </a:lnTo>
                  <a:lnTo>
                    <a:pt x="1104900" y="1686000"/>
                  </a:lnTo>
                  <a:lnTo>
                    <a:pt x="1104900" y="1690135"/>
                  </a:lnTo>
                  <a:lnTo>
                    <a:pt x="1104265" y="1693953"/>
                  </a:lnTo>
                  <a:lnTo>
                    <a:pt x="1103631" y="1697770"/>
                  </a:lnTo>
                  <a:lnTo>
                    <a:pt x="1102362" y="1701906"/>
                  </a:lnTo>
                  <a:lnTo>
                    <a:pt x="1101093" y="1705405"/>
                  </a:lnTo>
                  <a:lnTo>
                    <a:pt x="1099189" y="1709222"/>
                  </a:lnTo>
                  <a:lnTo>
                    <a:pt x="1096968" y="1713040"/>
                  </a:lnTo>
                  <a:lnTo>
                    <a:pt x="1094430" y="1716221"/>
                  </a:lnTo>
                  <a:lnTo>
                    <a:pt x="1091891" y="1719720"/>
                  </a:lnTo>
                  <a:lnTo>
                    <a:pt x="1089036" y="1722901"/>
                  </a:lnTo>
                  <a:lnTo>
                    <a:pt x="1085546" y="1726719"/>
                  </a:lnTo>
                  <a:lnTo>
                    <a:pt x="1082056" y="1729900"/>
                  </a:lnTo>
                  <a:lnTo>
                    <a:pt x="1078248" y="1732763"/>
                  </a:lnTo>
                  <a:lnTo>
                    <a:pt x="1074124" y="1736262"/>
                  </a:lnTo>
                  <a:lnTo>
                    <a:pt x="1069682" y="1739125"/>
                  </a:lnTo>
                  <a:lnTo>
                    <a:pt x="1065240" y="1741989"/>
                  </a:lnTo>
                  <a:lnTo>
                    <a:pt x="1055404" y="1748033"/>
                  </a:lnTo>
                  <a:lnTo>
                    <a:pt x="1044299" y="1753441"/>
                  </a:lnTo>
                  <a:lnTo>
                    <a:pt x="1032560" y="1758531"/>
                  </a:lnTo>
                  <a:lnTo>
                    <a:pt x="1019868" y="1763939"/>
                  </a:lnTo>
                  <a:lnTo>
                    <a:pt x="1005908" y="1768392"/>
                  </a:lnTo>
                  <a:lnTo>
                    <a:pt x="991630" y="1773164"/>
                  </a:lnTo>
                  <a:lnTo>
                    <a:pt x="976718" y="1777300"/>
                  </a:lnTo>
                  <a:lnTo>
                    <a:pt x="960854" y="1781117"/>
                  </a:lnTo>
                  <a:lnTo>
                    <a:pt x="944038" y="1784934"/>
                  </a:lnTo>
                  <a:lnTo>
                    <a:pt x="927222" y="1788434"/>
                  </a:lnTo>
                  <a:lnTo>
                    <a:pt x="909454" y="1791615"/>
                  </a:lnTo>
                  <a:lnTo>
                    <a:pt x="891369" y="1794796"/>
                  </a:lnTo>
                  <a:lnTo>
                    <a:pt x="872332" y="1797341"/>
                  </a:lnTo>
                  <a:lnTo>
                    <a:pt x="853295" y="1799886"/>
                  </a:lnTo>
                  <a:lnTo>
                    <a:pt x="833941" y="1801795"/>
                  </a:lnTo>
                  <a:lnTo>
                    <a:pt x="813952" y="1804022"/>
                  </a:lnTo>
                  <a:lnTo>
                    <a:pt x="793328" y="1805930"/>
                  </a:lnTo>
                  <a:lnTo>
                    <a:pt x="773022" y="1807203"/>
                  </a:lnTo>
                  <a:lnTo>
                    <a:pt x="752399" y="1808475"/>
                  </a:lnTo>
                  <a:lnTo>
                    <a:pt x="731458" y="1809748"/>
                  </a:lnTo>
                  <a:lnTo>
                    <a:pt x="710200" y="1810384"/>
                  </a:lnTo>
                  <a:lnTo>
                    <a:pt x="688942" y="1811020"/>
                  </a:lnTo>
                  <a:lnTo>
                    <a:pt x="667684" y="1811338"/>
                  </a:lnTo>
                  <a:lnTo>
                    <a:pt x="646427" y="1811338"/>
                  </a:lnTo>
                  <a:lnTo>
                    <a:pt x="625486" y="1811338"/>
                  </a:lnTo>
                  <a:lnTo>
                    <a:pt x="603911" y="1811020"/>
                  </a:lnTo>
                  <a:lnTo>
                    <a:pt x="582653" y="1810384"/>
                  </a:lnTo>
                  <a:lnTo>
                    <a:pt x="561395" y="1809748"/>
                  </a:lnTo>
                  <a:lnTo>
                    <a:pt x="540137" y="1808475"/>
                  </a:lnTo>
                  <a:lnTo>
                    <a:pt x="518879" y="1807203"/>
                  </a:lnTo>
                  <a:lnTo>
                    <a:pt x="498573" y="1805930"/>
                  </a:lnTo>
                  <a:lnTo>
                    <a:pt x="477632" y="1804022"/>
                  </a:lnTo>
                  <a:lnTo>
                    <a:pt x="457326" y="1801795"/>
                  </a:lnTo>
                  <a:lnTo>
                    <a:pt x="437337" y="1799886"/>
                  </a:lnTo>
                  <a:lnTo>
                    <a:pt x="417983" y="1797341"/>
                  </a:lnTo>
                  <a:lnTo>
                    <a:pt x="398629" y="1794796"/>
                  </a:lnTo>
                  <a:lnTo>
                    <a:pt x="379909" y="1791615"/>
                  </a:lnTo>
                  <a:lnTo>
                    <a:pt x="361824" y="1788434"/>
                  </a:lnTo>
                  <a:lnTo>
                    <a:pt x="344056" y="1784934"/>
                  </a:lnTo>
                  <a:lnTo>
                    <a:pt x="327240" y="1781117"/>
                  </a:lnTo>
                  <a:lnTo>
                    <a:pt x="310741" y="1777300"/>
                  </a:lnTo>
                  <a:lnTo>
                    <a:pt x="295195" y="1773164"/>
                  </a:lnTo>
                  <a:lnTo>
                    <a:pt x="280600" y="1768392"/>
                  </a:lnTo>
                  <a:lnTo>
                    <a:pt x="266322" y="1763939"/>
                  </a:lnTo>
                  <a:lnTo>
                    <a:pt x="252996" y="1758531"/>
                  </a:lnTo>
                  <a:lnTo>
                    <a:pt x="240622" y="1753441"/>
                  </a:lnTo>
                  <a:lnTo>
                    <a:pt x="229517" y="1748033"/>
                  </a:lnTo>
                  <a:lnTo>
                    <a:pt x="219047" y="1741989"/>
                  </a:lnTo>
                  <a:lnTo>
                    <a:pt x="214288" y="1739125"/>
                  </a:lnTo>
                  <a:lnTo>
                    <a:pt x="209846" y="1736262"/>
                  </a:lnTo>
                  <a:lnTo>
                    <a:pt x="205404" y="1732763"/>
                  </a:lnTo>
                  <a:lnTo>
                    <a:pt x="201596" y="1729900"/>
                  </a:lnTo>
                  <a:lnTo>
                    <a:pt x="198106" y="1726719"/>
                  </a:lnTo>
                  <a:lnTo>
                    <a:pt x="194299" y="1722901"/>
                  </a:lnTo>
                  <a:lnTo>
                    <a:pt x="191443" y="1719720"/>
                  </a:lnTo>
                  <a:lnTo>
                    <a:pt x="188588" y="1716221"/>
                  </a:lnTo>
                  <a:lnTo>
                    <a:pt x="186367" y="1713040"/>
                  </a:lnTo>
                  <a:lnTo>
                    <a:pt x="183828" y="1709222"/>
                  </a:lnTo>
                  <a:lnTo>
                    <a:pt x="181925" y="1705405"/>
                  </a:lnTo>
                  <a:lnTo>
                    <a:pt x="180338" y="1701906"/>
                  </a:lnTo>
                  <a:lnTo>
                    <a:pt x="179386" y="1697770"/>
                  </a:lnTo>
                  <a:lnTo>
                    <a:pt x="178435" y="1693953"/>
                  </a:lnTo>
                  <a:lnTo>
                    <a:pt x="177800" y="1690135"/>
                  </a:lnTo>
                  <a:lnTo>
                    <a:pt x="177800" y="1686000"/>
                  </a:lnTo>
                  <a:lnTo>
                    <a:pt x="177800" y="1487494"/>
                  </a:lnTo>
                  <a:lnTo>
                    <a:pt x="178117" y="1479541"/>
                  </a:lnTo>
                  <a:lnTo>
                    <a:pt x="178435" y="1471588"/>
                  </a:lnTo>
                  <a:lnTo>
                    <a:pt x="179386" y="1463635"/>
                  </a:lnTo>
                  <a:lnTo>
                    <a:pt x="180973" y="1456000"/>
                  </a:lnTo>
                  <a:lnTo>
                    <a:pt x="182559" y="1448684"/>
                  </a:lnTo>
                  <a:lnTo>
                    <a:pt x="184463" y="1441049"/>
                  </a:lnTo>
                  <a:lnTo>
                    <a:pt x="187318" y="1433732"/>
                  </a:lnTo>
                  <a:lnTo>
                    <a:pt x="190174" y="1426734"/>
                  </a:lnTo>
                  <a:lnTo>
                    <a:pt x="193030" y="1419735"/>
                  </a:lnTo>
                  <a:lnTo>
                    <a:pt x="196520" y="1413054"/>
                  </a:lnTo>
                  <a:lnTo>
                    <a:pt x="200327" y="1406374"/>
                  </a:lnTo>
                  <a:lnTo>
                    <a:pt x="204452" y="1400012"/>
                  </a:lnTo>
                  <a:lnTo>
                    <a:pt x="208576" y="1393967"/>
                  </a:lnTo>
                  <a:lnTo>
                    <a:pt x="213336" y="1388241"/>
                  </a:lnTo>
                  <a:lnTo>
                    <a:pt x="218095" y="1382197"/>
                  </a:lnTo>
                  <a:lnTo>
                    <a:pt x="223489" y="1377107"/>
                  </a:lnTo>
                  <a:lnTo>
                    <a:pt x="228883" y="1371699"/>
                  </a:lnTo>
                  <a:lnTo>
                    <a:pt x="234594" y="1366927"/>
                  </a:lnTo>
                  <a:lnTo>
                    <a:pt x="240305" y="1361837"/>
                  </a:lnTo>
                  <a:lnTo>
                    <a:pt x="246650" y="1357702"/>
                  </a:lnTo>
                  <a:lnTo>
                    <a:pt x="252679" y="1353885"/>
                  </a:lnTo>
                  <a:lnTo>
                    <a:pt x="259659" y="1349749"/>
                  </a:lnTo>
                  <a:lnTo>
                    <a:pt x="266005" y="1346250"/>
                  </a:lnTo>
                  <a:lnTo>
                    <a:pt x="272985" y="1343387"/>
                  </a:lnTo>
                  <a:lnTo>
                    <a:pt x="280282" y="1340205"/>
                  </a:lnTo>
                  <a:lnTo>
                    <a:pt x="287263" y="1337979"/>
                  </a:lnTo>
                  <a:lnTo>
                    <a:pt x="294877" y="1335752"/>
                  </a:lnTo>
                  <a:lnTo>
                    <a:pt x="302492" y="1334161"/>
                  </a:lnTo>
                  <a:lnTo>
                    <a:pt x="310107" y="1332889"/>
                  </a:lnTo>
                  <a:lnTo>
                    <a:pt x="318039" y="1331934"/>
                  </a:lnTo>
                  <a:lnTo>
                    <a:pt x="325971" y="1331298"/>
                  </a:lnTo>
                  <a:lnTo>
                    <a:pt x="333903" y="1330980"/>
                  </a:lnTo>
                  <a:lnTo>
                    <a:pt x="344056" y="1330026"/>
                  </a:lnTo>
                  <a:lnTo>
                    <a:pt x="372929" y="1327481"/>
                  </a:lnTo>
                  <a:lnTo>
                    <a:pt x="415762" y="1324300"/>
                  </a:lnTo>
                  <a:lnTo>
                    <a:pt x="441779" y="1322709"/>
                  </a:lnTo>
                  <a:lnTo>
                    <a:pt x="470017" y="1320800"/>
                  </a:lnTo>
                  <a:close/>
                  <a:moveTo>
                    <a:pt x="1004887" y="995363"/>
                  </a:moveTo>
                  <a:lnTo>
                    <a:pt x="1176337" y="995363"/>
                  </a:lnTo>
                  <a:lnTo>
                    <a:pt x="1176337" y="1265238"/>
                  </a:lnTo>
                  <a:lnTo>
                    <a:pt x="1004887" y="1265238"/>
                  </a:lnTo>
                  <a:lnTo>
                    <a:pt x="1004887" y="995363"/>
                  </a:lnTo>
                  <a:close/>
                  <a:moveTo>
                    <a:pt x="493561" y="847408"/>
                  </a:moveTo>
                  <a:lnTo>
                    <a:pt x="491024" y="847726"/>
                  </a:lnTo>
                  <a:lnTo>
                    <a:pt x="488804" y="848043"/>
                  </a:lnTo>
                  <a:lnTo>
                    <a:pt x="485950" y="848996"/>
                  </a:lnTo>
                  <a:lnTo>
                    <a:pt x="483730" y="849948"/>
                  </a:lnTo>
                  <a:lnTo>
                    <a:pt x="481510" y="851218"/>
                  </a:lnTo>
                  <a:lnTo>
                    <a:pt x="479290" y="852806"/>
                  </a:lnTo>
                  <a:lnTo>
                    <a:pt x="475167" y="856933"/>
                  </a:lnTo>
                  <a:lnTo>
                    <a:pt x="470727" y="861061"/>
                  </a:lnTo>
                  <a:lnTo>
                    <a:pt x="466604" y="865823"/>
                  </a:lnTo>
                  <a:lnTo>
                    <a:pt x="462482" y="871221"/>
                  </a:lnTo>
                  <a:lnTo>
                    <a:pt x="454553" y="882651"/>
                  </a:lnTo>
                  <a:lnTo>
                    <a:pt x="448527" y="890906"/>
                  </a:lnTo>
                  <a:lnTo>
                    <a:pt x="442819" y="899478"/>
                  </a:lnTo>
                  <a:lnTo>
                    <a:pt x="436793" y="908368"/>
                  </a:lnTo>
                  <a:lnTo>
                    <a:pt x="431402" y="917893"/>
                  </a:lnTo>
                  <a:lnTo>
                    <a:pt x="429499" y="926783"/>
                  </a:lnTo>
                  <a:lnTo>
                    <a:pt x="427596" y="935673"/>
                  </a:lnTo>
                  <a:lnTo>
                    <a:pt x="426010" y="945198"/>
                  </a:lnTo>
                  <a:lnTo>
                    <a:pt x="424742" y="954406"/>
                  </a:lnTo>
                  <a:lnTo>
                    <a:pt x="423790" y="963931"/>
                  </a:lnTo>
                  <a:lnTo>
                    <a:pt x="423156" y="973773"/>
                  </a:lnTo>
                  <a:lnTo>
                    <a:pt x="422839" y="982981"/>
                  </a:lnTo>
                  <a:lnTo>
                    <a:pt x="422839" y="992823"/>
                  </a:lnTo>
                  <a:lnTo>
                    <a:pt x="423156" y="1007111"/>
                  </a:lnTo>
                  <a:lnTo>
                    <a:pt x="424107" y="1020764"/>
                  </a:lnTo>
                  <a:lnTo>
                    <a:pt x="426010" y="1034099"/>
                  </a:lnTo>
                  <a:lnTo>
                    <a:pt x="428547" y="1047434"/>
                  </a:lnTo>
                  <a:lnTo>
                    <a:pt x="432036" y="1060769"/>
                  </a:lnTo>
                  <a:lnTo>
                    <a:pt x="435525" y="1073469"/>
                  </a:lnTo>
                  <a:lnTo>
                    <a:pt x="439965" y="1086169"/>
                  </a:lnTo>
                  <a:lnTo>
                    <a:pt x="445039" y="1098551"/>
                  </a:lnTo>
                  <a:lnTo>
                    <a:pt x="450430" y="1110934"/>
                  </a:lnTo>
                  <a:lnTo>
                    <a:pt x="456456" y="1122999"/>
                  </a:lnTo>
                  <a:lnTo>
                    <a:pt x="462799" y="1134429"/>
                  </a:lnTo>
                  <a:lnTo>
                    <a:pt x="469459" y="1145541"/>
                  </a:lnTo>
                  <a:lnTo>
                    <a:pt x="477070" y="1156019"/>
                  </a:lnTo>
                  <a:lnTo>
                    <a:pt x="484364" y="1166496"/>
                  </a:lnTo>
                  <a:lnTo>
                    <a:pt x="492293" y="1176656"/>
                  </a:lnTo>
                  <a:lnTo>
                    <a:pt x="500539" y="1186181"/>
                  </a:lnTo>
                  <a:lnTo>
                    <a:pt x="508784" y="1195389"/>
                  </a:lnTo>
                  <a:lnTo>
                    <a:pt x="517347" y="1204279"/>
                  </a:lnTo>
                  <a:lnTo>
                    <a:pt x="526227" y="1212216"/>
                  </a:lnTo>
                  <a:lnTo>
                    <a:pt x="535107" y="1220154"/>
                  </a:lnTo>
                  <a:lnTo>
                    <a:pt x="543987" y="1227456"/>
                  </a:lnTo>
                  <a:lnTo>
                    <a:pt x="553184" y="1234124"/>
                  </a:lnTo>
                  <a:lnTo>
                    <a:pt x="562381" y="1240474"/>
                  </a:lnTo>
                  <a:lnTo>
                    <a:pt x="571578" y="1245871"/>
                  </a:lnTo>
                  <a:lnTo>
                    <a:pt x="580775" y="1250951"/>
                  </a:lnTo>
                  <a:lnTo>
                    <a:pt x="589655" y="1255079"/>
                  </a:lnTo>
                  <a:lnTo>
                    <a:pt x="598853" y="1258889"/>
                  </a:lnTo>
                  <a:lnTo>
                    <a:pt x="607732" y="1262381"/>
                  </a:lnTo>
                  <a:lnTo>
                    <a:pt x="616612" y="1264604"/>
                  </a:lnTo>
                  <a:lnTo>
                    <a:pt x="624858" y="1266509"/>
                  </a:lnTo>
                  <a:lnTo>
                    <a:pt x="633421" y="1267461"/>
                  </a:lnTo>
                  <a:lnTo>
                    <a:pt x="641349" y="1267779"/>
                  </a:lnTo>
                  <a:lnTo>
                    <a:pt x="649595" y="1267461"/>
                  </a:lnTo>
                  <a:lnTo>
                    <a:pt x="657524" y="1266509"/>
                  </a:lnTo>
                  <a:lnTo>
                    <a:pt x="666404" y="1264604"/>
                  </a:lnTo>
                  <a:lnTo>
                    <a:pt x="674967" y="1262381"/>
                  </a:lnTo>
                  <a:lnTo>
                    <a:pt x="684164" y="1258889"/>
                  </a:lnTo>
                  <a:lnTo>
                    <a:pt x="692726" y="1255079"/>
                  </a:lnTo>
                  <a:lnTo>
                    <a:pt x="701924" y="1250951"/>
                  </a:lnTo>
                  <a:lnTo>
                    <a:pt x="711121" y="1245871"/>
                  </a:lnTo>
                  <a:lnTo>
                    <a:pt x="720318" y="1240474"/>
                  </a:lnTo>
                  <a:lnTo>
                    <a:pt x="729515" y="1234124"/>
                  </a:lnTo>
                  <a:lnTo>
                    <a:pt x="738395" y="1227456"/>
                  </a:lnTo>
                  <a:lnTo>
                    <a:pt x="747592" y="1220154"/>
                  </a:lnTo>
                  <a:lnTo>
                    <a:pt x="756472" y="1212216"/>
                  </a:lnTo>
                  <a:lnTo>
                    <a:pt x="765352" y="1204279"/>
                  </a:lnTo>
                  <a:lnTo>
                    <a:pt x="773915" y="1195389"/>
                  </a:lnTo>
                  <a:lnTo>
                    <a:pt x="782160" y="1186181"/>
                  </a:lnTo>
                  <a:lnTo>
                    <a:pt x="790406" y="1176656"/>
                  </a:lnTo>
                  <a:lnTo>
                    <a:pt x="798652" y="1166496"/>
                  </a:lnTo>
                  <a:lnTo>
                    <a:pt x="805946" y="1156019"/>
                  </a:lnTo>
                  <a:lnTo>
                    <a:pt x="813240" y="1145541"/>
                  </a:lnTo>
                  <a:lnTo>
                    <a:pt x="819900" y="1134429"/>
                  </a:lnTo>
                  <a:lnTo>
                    <a:pt x="826243" y="1122999"/>
                  </a:lnTo>
                  <a:lnTo>
                    <a:pt x="831952" y="1110934"/>
                  </a:lnTo>
                  <a:lnTo>
                    <a:pt x="837660" y="1098551"/>
                  </a:lnTo>
                  <a:lnTo>
                    <a:pt x="842417" y="1086169"/>
                  </a:lnTo>
                  <a:lnTo>
                    <a:pt x="847174" y="1073469"/>
                  </a:lnTo>
                  <a:lnTo>
                    <a:pt x="850980" y="1060769"/>
                  </a:lnTo>
                  <a:lnTo>
                    <a:pt x="853834" y="1047434"/>
                  </a:lnTo>
                  <a:lnTo>
                    <a:pt x="856689" y="1034099"/>
                  </a:lnTo>
                  <a:lnTo>
                    <a:pt x="858592" y="1020764"/>
                  </a:lnTo>
                  <a:lnTo>
                    <a:pt x="859543" y="1007111"/>
                  </a:lnTo>
                  <a:lnTo>
                    <a:pt x="860177" y="992823"/>
                  </a:lnTo>
                  <a:lnTo>
                    <a:pt x="859860" y="984886"/>
                  </a:lnTo>
                  <a:lnTo>
                    <a:pt x="859543" y="976313"/>
                  </a:lnTo>
                  <a:lnTo>
                    <a:pt x="837343" y="975361"/>
                  </a:lnTo>
                  <a:lnTo>
                    <a:pt x="814509" y="973773"/>
                  </a:lnTo>
                  <a:lnTo>
                    <a:pt x="791040" y="970916"/>
                  </a:lnTo>
                  <a:lnTo>
                    <a:pt x="767255" y="968058"/>
                  </a:lnTo>
                  <a:lnTo>
                    <a:pt x="743469" y="964566"/>
                  </a:lnTo>
                  <a:lnTo>
                    <a:pt x="719366" y="960438"/>
                  </a:lnTo>
                  <a:lnTo>
                    <a:pt x="695898" y="955041"/>
                  </a:lnTo>
                  <a:lnTo>
                    <a:pt x="684481" y="952501"/>
                  </a:lnTo>
                  <a:lnTo>
                    <a:pt x="673064" y="949643"/>
                  </a:lnTo>
                  <a:lnTo>
                    <a:pt x="661964" y="946468"/>
                  </a:lnTo>
                  <a:lnTo>
                    <a:pt x="651181" y="943293"/>
                  </a:lnTo>
                  <a:lnTo>
                    <a:pt x="640398" y="940118"/>
                  </a:lnTo>
                  <a:lnTo>
                    <a:pt x="629932" y="936308"/>
                  </a:lnTo>
                  <a:lnTo>
                    <a:pt x="620101" y="932816"/>
                  </a:lnTo>
                  <a:lnTo>
                    <a:pt x="610270" y="929006"/>
                  </a:lnTo>
                  <a:lnTo>
                    <a:pt x="601073" y="924878"/>
                  </a:lnTo>
                  <a:lnTo>
                    <a:pt x="592510" y="921068"/>
                  </a:lnTo>
                  <a:lnTo>
                    <a:pt x="583947" y="916941"/>
                  </a:lnTo>
                  <a:lnTo>
                    <a:pt x="576018" y="912178"/>
                  </a:lnTo>
                  <a:lnTo>
                    <a:pt x="568724" y="907733"/>
                  </a:lnTo>
                  <a:lnTo>
                    <a:pt x="561747" y="903288"/>
                  </a:lnTo>
                  <a:lnTo>
                    <a:pt x="555404" y="898208"/>
                  </a:lnTo>
                  <a:lnTo>
                    <a:pt x="550013" y="893128"/>
                  </a:lnTo>
                  <a:lnTo>
                    <a:pt x="544938" y="887731"/>
                  </a:lnTo>
                  <a:lnTo>
                    <a:pt x="540498" y="882651"/>
                  </a:lnTo>
                  <a:lnTo>
                    <a:pt x="536376" y="876936"/>
                  </a:lnTo>
                  <a:lnTo>
                    <a:pt x="532253" y="872173"/>
                  </a:lnTo>
                  <a:lnTo>
                    <a:pt x="528447" y="867728"/>
                  </a:lnTo>
                  <a:lnTo>
                    <a:pt x="524641" y="863601"/>
                  </a:lnTo>
                  <a:lnTo>
                    <a:pt x="520836" y="860426"/>
                  </a:lnTo>
                  <a:lnTo>
                    <a:pt x="517347" y="857251"/>
                  </a:lnTo>
                  <a:lnTo>
                    <a:pt x="514176" y="854393"/>
                  </a:lnTo>
                  <a:lnTo>
                    <a:pt x="511004" y="852488"/>
                  </a:lnTo>
                  <a:lnTo>
                    <a:pt x="507833" y="850583"/>
                  </a:lnTo>
                  <a:lnTo>
                    <a:pt x="504661" y="849313"/>
                  </a:lnTo>
                  <a:lnTo>
                    <a:pt x="501807" y="848361"/>
                  </a:lnTo>
                  <a:lnTo>
                    <a:pt x="499270" y="847726"/>
                  </a:lnTo>
                  <a:lnTo>
                    <a:pt x="496099" y="847408"/>
                  </a:lnTo>
                  <a:lnTo>
                    <a:pt x="493561" y="847408"/>
                  </a:lnTo>
                  <a:close/>
                  <a:moveTo>
                    <a:pt x="1304925" y="828675"/>
                  </a:moveTo>
                  <a:lnTo>
                    <a:pt x="1476375" y="828675"/>
                  </a:lnTo>
                  <a:lnTo>
                    <a:pt x="1476375" y="1252538"/>
                  </a:lnTo>
                  <a:lnTo>
                    <a:pt x="1304925" y="1252538"/>
                  </a:lnTo>
                  <a:lnTo>
                    <a:pt x="1304925" y="828675"/>
                  </a:lnTo>
                  <a:close/>
                  <a:moveTo>
                    <a:pt x="634055" y="655638"/>
                  </a:moveTo>
                  <a:lnTo>
                    <a:pt x="641349" y="655638"/>
                  </a:lnTo>
                  <a:lnTo>
                    <a:pt x="648644" y="655638"/>
                  </a:lnTo>
                  <a:lnTo>
                    <a:pt x="655938" y="655956"/>
                  </a:lnTo>
                  <a:lnTo>
                    <a:pt x="662915" y="656591"/>
                  </a:lnTo>
                  <a:lnTo>
                    <a:pt x="669892" y="657226"/>
                  </a:lnTo>
                  <a:lnTo>
                    <a:pt x="677187" y="658178"/>
                  </a:lnTo>
                  <a:lnTo>
                    <a:pt x="684164" y="659766"/>
                  </a:lnTo>
                  <a:lnTo>
                    <a:pt x="691141" y="661036"/>
                  </a:lnTo>
                  <a:lnTo>
                    <a:pt x="698118" y="662623"/>
                  </a:lnTo>
                  <a:lnTo>
                    <a:pt x="704778" y="664211"/>
                  </a:lnTo>
                  <a:lnTo>
                    <a:pt x="711438" y="666433"/>
                  </a:lnTo>
                  <a:lnTo>
                    <a:pt x="718415" y="668338"/>
                  </a:lnTo>
                  <a:lnTo>
                    <a:pt x="724758" y="670878"/>
                  </a:lnTo>
                  <a:lnTo>
                    <a:pt x="731418" y="673418"/>
                  </a:lnTo>
                  <a:lnTo>
                    <a:pt x="737761" y="676276"/>
                  </a:lnTo>
                  <a:lnTo>
                    <a:pt x="744421" y="679133"/>
                  </a:lnTo>
                  <a:lnTo>
                    <a:pt x="750446" y="682308"/>
                  </a:lnTo>
                  <a:lnTo>
                    <a:pt x="763132" y="688976"/>
                  </a:lnTo>
                  <a:lnTo>
                    <a:pt x="775500" y="696596"/>
                  </a:lnTo>
                  <a:lnTo>
                    <a:pt x="787235" y="704533"/>
                  </a:lnTo>
                  <a:lnTo>
                    <a:pt x="798652" y="713423"/>
                  </a:lnTo>
                  <a:lnTo>
                    <a:pt x="809435" y="722631"/>
                  </a:lnTo>
                  <a:lnTo>
                    <a:pt x="819900" y="732791"/>
                  </a:lnTo>
                  <a:lnTo>
                    <a:pt x="830049" y="743586"/>
                  </a:lnTo>
                  <a:lnTo>
                    <a:pt x="839880" y="754698"/>
                  </a:lnTo>
                  <a:lnTo>
                    <a:pt x="849394" y="766446"/>
                  </a:lnTo>
                  <a:lnTo>
                    <a:pt x="858274" y="778511"/>
                  </a:lnTo>
                  <a:lnTo>
                    <a:pt x="866520" y="791211"/>
                  </a:lnTo>
                  <a:lnTo>
                    <a:pt x="874449" y="804546"/>
                  </a:lnTo>
                  <a:lnTo>
                    <a:pt x="881743" y="818198"/>
                  </a:lnTo>
                  <a:lnTo>
                    <a:pt x="888403" y="832168"/>
                  </a:lnTo>
                  <a:lnTo>
                    <a:pt x="894746" y="847091"/>
                  </a:lnTo>
                  <a:lnTo>
                    <a:pt x="900137" y="861696"/>
                  </a:lnTo>
                  <a:lnTo>
                    <a:pt x="905529" y="876936"/>
                  </a:lnTo>
                  <a:lnTo>
                    <a:pt x="909651" y="892811"/>
                  </a:lnTo>
                  <a:lnTo>
                    <a:pt x="913457" y="908686"/>
                  </a:lnTo>
                  <a:lnTo>
                    <a:pt x="916946" y="924878"/>
                  </a:lnTo>
                  <a:lnTo>
                    <a:pt x="919166" y="941706"/>
                  </a:lnTo>
                  <a:lnTo>
                    <a:pt x="921068" y="958533"/>
                  </a:lnTo>
                  <a:lnTo>
                    <a:pt x="922020" y="975678"/>
                  </a:lnTo>
                  <a:lnTo>
                    <a:pt x="922337" y="992823"/>
                  </a:lnTo>
                  <a:lnTo>
                    <a:pt x="922337" y="1002031"/>
                  </a:lnTo>
                  <a:lnTo>
                    <a:pt x="922020" y="1010921"/>
                  </a:lnTo>
                  <a:lnTo>
                    <a:pt x="921386" y="1019811"/>
                  </a:lnTo>
                  <a:lnTo>
                    <a:pt x="920434" y="1028384"/>
                  </a:lnTo>
                  <a:lnTo>
                    <a:pt x="919483" y="1037274"/>
                  </a:lnTo>
                  <a:lnTo>
                    <a:pt x="918214" y="1045846"/>
                  </a:lnTo>
                  <a:lnTo>
                    <a:pt x="916628" y="1054419"/>
                  </a:lnTo>
                  <a:lnTo>
                    <a:pt x="915043" y="1062674"/>
                  </a:lnTo>
                  <a:lnTo>
                    <a:pt x="912823" y="1070929"/>
                  </a:lnTo>
                  <a:lnTo>
                    <a:pt x="910603" y="1079501"/>
                  </a:lnTo>
                  <a:lnTo>
                    <a:pt x="908383" y="1087756"/>
                  </a:lnTo>
                  <a:lnTo>
                    <a:pt x="906163" y="1095694"/>
                  </a:lnTo>
                  <a:lnTo>
                    <a:pt x="903309" y="1103631"/>
                  </a:lnTo>
                  <a:lnTo>
                    <a:pt x="900137" y="1111569"/>
                  </a:lnTo>
                  <a:lnTo>
                    <a:pt x="897283" y="1119189"/>
                  </a:lnTo>
                  <a:lnTo>
                    <a:pt x="894111" y="1126809"/>
                  </a:lnTo>
                  <a:lnTo>
                    <a:pt x="887134" y="1141731"/>
                  </a:lnTo>
                  <a:lnTo>
                    <a:pt x="879523" y="1156336"/>
                  </a:lnTo>
                  <a:lnTo>
                    <a:pt x="871277" y="1170624"/>
                  </a:lnTo>
                  <a:lnTo>
                    <a:pt x="862714" y="1184276"/>
                  </a:lnTo>
                  <a:lnTo>
                    <a:pt x="853517" y="1197611"/>
                  </a:lnTo>
                  <a:lnTo>
                    <a:pt x="843686" y="1209994"/>
                  </a:lnTo>
                  <a:lnTo>
                    <a:pt x="833854" y="1222376"/>
                  </a:lnTo>
                  <a:lnTo>
                    <a:pt x="823389" y="1233806"/>
                  </a:lnTo>
                  <a:lnTo>
                    <a:pt x="812606" y="1244919"/>
                  </a:lnTo>
                  <a:lnTo>
                    <a:pt x="801823" y="1255396"/>
                  </a:lnTo>
                  <a:lnTo>
                    <a:pt x="790406" y="1265239"/>
                  </a:lnTo>
                  <a:lnTo>
                    <a:pt x="778989" y="1274446"/>
                  </a:lnTo>
                  <a:lnTo>
                    <a:pt x="767255" y="1282701"/>
                  </a:lnTo>
                  <a:lnTo>
                    <a:pt x="755521" y="1290956"/>
                  </a:lnTo>
                  <a:lnTo>
                    <a:pt x="743786" y="1298259"/>
                  </a:lnTo>
                  <a:lnTo>
                    <a:pt x="732052" y="1304609"/>
                  </a:lnTo>
                  <a:lnTo>
                    <a:pt x="720318" y="1310641"/>
                  </a:lnTo>
                  <a:lnTo>
                    <a:pt x="708584" y="1315721"/>
                  </a:lnTo>
                  <a:lnTo>
                    <a:pt x="696849" y="1320166"/>
                  </a:lnTo>
                  <a:lnTo>
                    <a:pt x="685432" y="1323659"/>
                  </a:lnTo>
                  <a:lnTo>
                    <a:pt x="674015" y="1326516"/>
                  </a:lnTo>
                  <a:lnTo>
                    <a:pt x="662915" y="1328421"/>
                  </a:lnTo>
                  <a:lnTo>
                    <a:pt x="657207" y="1329374"/>
                  </a:lnTo>
                  <a:lnTo>
                    <a:pt x="652132" y="1329691"/>
                  </a:lnTo>
                  <a:lnTo>
                    <a:pt x="646424" y="1330009"/>
                  </a:lnTo>
                  <a:lnTo>
                    <a:pt x="641349" y="1330326"/>
                  </a:lnTo>
                  <a:lnTo>
                    <a:pt x="635958" y="1330009"/>
                  </a:lnTo>
                  <a:lnTo>
                    <a:pt x="630884" y="1329691"/>
                  </a:lnTo>
                  <a:lnTo>
                    <a:pt x="625492" y="1329374"/>
                  </a:lnTo>
                  <a:lnTo>
                    <a:pt x="620101" y="1328421"/>
                  </a:lnTo>
                  <a:lnTo>
                    <a:pt x="609001" y="1326516"/>
                  </a:lnTo>
                  <a:lnTo>
                    <a:pt x="597584" y="1323659"/>
                  </a:lnTo>
                  <a:lnTo>
                    <a:pt x="585850" y="1320166"/>
                  </a:lnTo>
                  <a:lnTo>
                    <a:pt x="574433" y="1315721"/>
                  </a:lnTo>
                  <a:lnTo>
                    <a:pt x="562698" y="1310641"/>
                  </a:lnTo>
                  <a:lnTo>
                    <a:pt x="550647" y="1304609"/>
                  </a:lnTo>
                  <a:lnTo>
                    <a:pt x="538913" y="1298259"/>
                  </a:lnTo>
                  <a:lnTo>
                    <a:pt x="527179" y="1290956"/>
                  </a:lnTo>
                  <a:lnTo>
                    <a:pt x="515444" y="1282701"/>
                  </a:lnTo>
                  <a:lnTo>
                    <a:pt x="503710" y="1274446"/>
                  </a:lnTo>
                  <a:lnTo>
                    <a:pt x="492293" y="1265239"/>
                  </a:lnTo>
                  <a:lnTo>
                    <a:pt x="481193" y="1255396"/>
                  </a:lnTo>
                  <a:lnTo>
                    <a:pt x="470093" y="1244919"/>
                  </a:lnTo>
                  <a:lnTo>
                    <a:pt x="459310" y="1233806"/>
                  </a:lnTo>
                  <a:lnTo>
                    <a:pt x="448845" y="1222376"/>
                  </a:lnTo>
                  <a:lnTo>
                    <a:pt x="438696" y="1209994"/>
                  </a:lnTo>
                  <a:lnTo>
                    <a:pt x="429499" y="1197611"/>
                  </a:lnTo>
                  <a:lnTo>
                    <a:pt x="419985" y="1184276"/>
                  </a:lnTo>
                  <a:lnTo>
                    <a:pt x="411422" y="1170624"/>
                  </a:lnTo>
                  <a:lnTo>
                    <a:pt x="403176" y="1156336"/>
                  </a:lnTo>
                  <a:lnTo>
                    <a:pt x="395565" y="1141731"/>
                  </a:lnTo>
                  <a:lnTo>
                    <a:pt x="388588" y="1126809"/>
                  </a:lnTo>
                  <a:lnTo>
                    <a:pt x="385416" y="1119189"/>
                  </a:lnTo>
                  <a:lnTo>
                    <a:pt x="382245" y="1111569"/>
                  </a:lnTo>
                  <a:lnTo>
                    <a:pt x="379390" y="1103631"/>
                  </a:lnTo>
                  <a:lnTo>
                    <a:pt x="376853" y="1095694"/>
                  </a:lnTo>
                  <a:lnTo>
                    <a:pt x="374316" y="1087756"/>
                  </a:lnTo>
                  <a:lnTo>
                    <a:pt x="372096" y="1079501"/>
                  </a:lnTo>
                  <a:lnTo>
                    <a:pt x="369559" y="1070929"/>
                  </a:lnTo>
                  <a:lnTo>
                    <a:pt x="367656" y="1062674"/>
                  </a:lnTo>
                  <a:lnTo>
                    <a:pt x="366071" y="1054419"/>
                  </a:lnTo>
                  <a:lnTo>
                    <a:pt x="364485" y="1045846"/>
                  </a:lnTo>
                  <a:lnTo>
                    <a:pt x="363216" y="1037274"/>
                  </a:lnTo>
                  <a:lnTo>
                    <a:pt x="362265" y="1028384"/>
                  </a:lnTo>
                  <a:lnTo>
                    <a:pt x="361313" y="1019811"/>
                  </a:lnTo>
                  <a:lnTo>
                    <a:pt x="360996" y="1010921"/>
                  </a:lnTo>
                  <a:lnTo>
                    <a:pt x="360362" y="1002031"/>
                  </a:lnTo>
                  <a:lnTo>
                    <a:pt x="360362" y="992823"/>
                  </a:lnTo>
                  <a:lnTo>
                    <a:pt x="360679" y="975678"/>
                  </a:lnTo>
                  <a:lnTo>
                    <a:pt x="361948" y="958533"/>
                  </a:lnTo>
                  <a:lnTo>
                    <a:pt x="363533" y="941706"/>
                  </a:lnTo>
                  <a:lnTo>
                    <a:pt x="366071" y="924878"/>
                  </a:lnTo>
                  <a:lnTo>
                    <a:pt x="368925" y="908686"/>
                  </a:lnTo>
                  <a:lnTo>
                    <a:pt x="373048" y="892811"/>
                  </a:lnTo>
                  <a:lnTo>
                    <a:pt x="377171" y="876936"/>
                  </a:lnTo>
                  <a:lnTo>
                    <a:pt x="382245" y="861696"/>
                  </a:lnTo>
                  <a:lnTo>
                    <a:pt x="387953" y="847091"/>
                  </a:lnTo>
                  <a:lnTo>
                    <a:pt x="393979" y="832168"/>
                  </a:lnTo>
                  <a:lnTo>
                    <a:pt x="400956" y="818198"/>
                  </a:lnTo>
                  <a:lnTo>
                    <a:pt x="408568" y="804546"/>
                  </a:lnTo>
                  <a:lnTo>
                    <a:pt x="416179" y="791211"/>
                  </a:lnTo>
                  <a:lnTo>
                    <a:pt x="424425" y="778511"/>
                  </a:lnTo>
                  <a:lnTo>
                    <a:pt x="433305" y="766446"/>
                  </a:lnTo>
                  <a:lnTo>
                    <a:pt x="442819" y="754698"/>
                  </a:lnTo>
                  <a:lnTo>
                    <a:pt x="452650" y="743586"/>
                  </a:lnTo>
                  <a:lnTo>
                    <a:pt x="462482" y="732791"/>
                  </a:lnTo>
                  <a:lnTo>
                    <a:pt x="473264" y="722631"/>
                  </a:lnTo>
                  <a:lnTo>
                    <a:pt x="484047" y="713423"/>
                  </a:lnTo>
                  <a:lnTo>
                    <a:pt x="495464" y="704533"/>
                  </a:lnTo>
                  <a:lnTo>
                    <a:pt x="507516" y="696596"/>
                  </a:lnTo>
                  <a:lnTo>
                    <a:pt x="519567" y="688976"/>
                  </a:lnTo>
                  <a:lnTo>
                    <a:pt x="531936" y="682308"/>
                  </a:lnTo>
                  <a:lnTo>
                    <a:pt x="538278" y="679133"/>
                  </a:lnTo>
                  <a:lnTo>
                    <a:pt x="544938" y="676276"/>
                  </a:lnTo>
                  <a:lnTo>
                    <a:pt x="551281" y="673418"/>
                  </a:lnTo>
                  <a:lnTo>
                    <a:pt x="557941" y="670878"/>
                  </a:lnTo>
                  <a:lnTo>
                    <a:pt x="564284" y="668338"/>
                  </a:lnTo>
                  <a:lnTo>
                    <a:pt x="571261" y="666433"/>
                  </a:lnTo>
                  <a:lnTo>
                    <a:pt x="577921" y="664211"/>
                  </a:lnTo>
                  <a:lnTo>
                    <a:pt x="584898" y="662623"/>
                  </a:lnTo>
                  <a:lnTo>
                    <a:pt x="591875" y="661036"/>
                  </a:lnTo>
                  <a:lnTo>
                    <a:pt x="598535" y="659766"/>
                  </a:lnTo>
                  <a:lnTo>
                    <a:pt x="605830" y="658178"/>
                  </a:lnTo>
                  <a:lnTo>
                    <a:pt x="612490" y="657226"/>
                  </a:lnTo>
                  <a:lnTo>
                    <a:pt x="619784" y="656591"/>
                  </a:lnTo>
                  <a:lnTo>
                    <a:pt x="627078" y="655956"/>
                  </a:lnTo>
                  <a:lnTo>
                    <a:pt x="634055" y="655638"/>
                  </a:lnTo>
                  <a:close/>
                  <a:moveTo>
                    <a:pt x="1604962" y="463550"/>
                  </a:moveTo>
                  <a:lnTo>
                    <a:pt x="1776412" y="463550"/>
                  </a:lnTo>
                  <a:lnTo>
                    <a:pt x="1776412" y="1252538"/>
                  </a:lnTo>
                  <a:lnTo>
                    <a:pt x="1604962" y="1252538"/>
                  </a:lnTo>
                  <a:lnTo>
                    <a:pt x="1604962" y="463550"/>
                  </a:lnTo>
                  <a:close/>
                  <a:moveTo>
                    <a:pt x="0" y="0"/>
                  </a:moveTo>
                  <a:lnTo>
                    <a:pt x="2125663" y="0"/>
                  </a:lnTo>
                  <a:lnTo>
                    <a:pt x="2125663" y="171553"/>
                  </a:lnTo>
                  <a:lnTo>
                    <a:pt x="2039621" y="171553"/>
                  </a:lnTo>
                  <a:lnTo>
                    <a:pt x="2039621" y="1577975"/>
                  </a:lnTo>
                  <a:lnTo>
                    <a:pt x="1252220" y="1577975"/>
                  </a:lnTo>
                  <a:lnTo>
                    <a:pt x="1252220" y="1449310"/>
                  </a:lnTo>
                  <a:lnTo>
                    <a:pt x="1911033" y="1449310"/>
                  </a:lnTo>
                  <a:lnTo>
                    <a:pt x="1911033" y="171553"/>
                  </a:lnTo>
                  <a:lnTo>
                    <a:pt x="195263" y="171553"/>
                  </a:lnTo>
                  <a:lnTo>
                    <a:pt x="195263" y="1249164"/>
                  </a:lnTo>
                  <a:lnTo>
                    <a:pt x="66675" y="1249164"/>
                  </a:lnTo>
                  <a:lnTo>
                    <a:pt x="66675" y="171553"/>
                  </a:lnTo>
                  <a:lnTo>
                    <a:pt x="0" y="171553"/>
                  </a:lnTo>
                  <a:lnTo>
                    <a:pt x="0"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650">
                <a:solidFill>
                  <a:srgbClr val="FFFFFF"/>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grpSp>
      <p:grpSp>
        <p:nvGrpSpPr>
          <p:cNvPr id="19" name="组合 18"/>
          <p:cNvGrpSpPr/>
          <p:nvPr/>
        </p:nvGrpSpPr>
        <p:grpSpPr>
          <a:xfrm>
            <a:off x="2983460" y="5635828"/>
            <a:ext cx="448457" cy="448457"/>
            <a:chOff x="8401843" y="1268760"/>
            <a:chExt cx="489852" cy="489852"/>
          </a:xfrm>
        </p:grpSpPr>
        <p:sp>
          <p:nvSpPr>
            <p:cNvPr id="20" name="椭圆 19"/>
            <p:cNvSpPr/>
            <p:nvPr/>
          </p:nvSpPr>
          <p:spPr>
            <a:xfrm>
              <a:off x="8401843" y="1268760"/>
              <a:ext cx="489852" cy="489852"/>
            </a:xfrm>
            <a:prstGeom prst="ellipse">
              <a:avLst/>
            </a:prstGeom>
            <a:solidFill>
              <a:srgbClr val="0070C0"/>
            </a:solidFill>
            <a:ln w="104775">
              <a:solidFill>
                <a:srgbClr val="0070C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21" name="KSO_Shape"/>
            <p:cNvSpPr/>
            <p:nvPr/>
          </p:nvSpPr>
          <p:spPr bwMode="auto">
            <a:xfrm>
              <a:off x="8517998" y="1388043"/>
              <a:ext cx="257542" cy="254966"/>
            </a:xfrm>
            <a:custGeom>
              <a:avLst/>
              <a:gdLst>
                <a:gd name="T0" fmla="*/ 615878 w 2390775"/>
                <a:gd name="T1" fmla="*/ 1467970 h 2365376"/>
                <a:gd name="T2" fmla="*/ 587250 w 2390775"/>
                <a:gd name="T3" fmla="*/ 1401697 h 2365376"/>
                <a:gd name="T4" fmla="*/ 1282649 w 2390775"/>
                <a:gd name="T5" fmla="*/ 1393474 h 2365376"/>
                <a:gd name="T6" fmla="*/ 1180915 w 2390775"/>
                <a:gd name="T7" fmla="*/ 1446870 h 2365376"/>
                <a:gd name="T8" fmla="*/ 1210073 w 2390775"/>
                <a:gd name="T9" fmla="*/ 1382167 h 2365376"/>
                <a:gd name="T10" fmla="*/ 653657 w 2390775"/>
                <a:gd name="T11" fmla="*/ 1314699 h 2365376"/>
                <a:gd name="T12" fmla="*/ 646041 w 2390775"/>
                <a:gd name="T13" fmla="*/ 1180275 h 2365376"/>
                <a:gd name="T14" fmla="*/ 589870 w 2390775"/>
                <a:gd name="T15" fmla="*/ 1105327 h 2365376"/>
                <a:gd name="T16" fmla="*/ 599516 w 2390775"/>
                <a:gd name="T17" fmla="*/ 1141280 h 2365376"/>
                <a:gd name="T18" fmla="*/ 579914 w 2390775"/>
                <a:gd name="T19" fmla="*/ 1158779 h 2365376"/>
                <a:gd name="T20" fmla="*/ 541333 w 2390775"/>
                <a:gd name="T21" fmla="*/ 1105965 h 2365376"/>
                <a:gd name="T22" fmla="*/ 1137260 w 2390775"/>
                <a:gd name="T23" fmla="*/ 1009231 h 2365376"/>
                <a:gd name="T24" fmla="*/ 1143562 w 2390775"/>
                <a:gd name="T25" fmla="*/ 1026145 h 2365376"/>
                <a:gd name="T26" fmla="*/ 1096615 w 2390775"/>
                <a:gd name="T27" fmla="*/ 1069549 h 2365376"/>
                <a:gd name="T28" fmla="*/ 1102602 w 2390775"/>
                <a:gd name="T29" fmla="*/ 1001572 h 2365376"/>
                <a:gd name="T30" fmla="*/ 972739 w 2390775"/>
                <a:gd name="T31" fmla="*/ 835988 h 2365376"/>
                <a:gd name="T32" fmla="*/ 989500 w 2390775"/>
                <a:gd name="T33" fmla="*/ 1138672 h 2365376"/>
                <a:gd name="T34" fmla="*/ 639427 w 2390775"/>
                <a:gd name="T35" fmla="*/ 1423644 h 2365376"/>
                <a:gd name="T36" fmla="*/ 599898 w 2390775"/>
                <a:gd name="T37" fmla="*/ 1003302 h 2365376"/>
                <a:gd name="T38" fmla="*/ 529694 w 2390775"/>
                <a:gd name="T39" fmla="*/ 1090596 h 2365376"/>
                <a:gd name="T40" fmla="*/ 602428 w 2390775"/>
                <a:gd name="T41" fmla="*/ 868249 h 2365376"/>
                <a:gd name="T42" fmla="*/ 861740 w 2390775"/>
                <a:gd name="T43" fmla="*/ 924231 h 2365376"/>
                <a:gd name="T44" fmla="*/ 755609 w 2390775"/>
                <a:gd name="T45" fmla="*/ 542052 h 2365376"/>
                <a:gd name="T46" fmla="*/ 929665 w 2390775"/>
                <a:gd name="T47" fmla="*/ 525915 h 2365376"/>
                <a:gd name="T48" fmla="*/ 909019 w 2390775"/>
                <a:gd name="T49" fmla="*/ 571798 h 2365376"/>
                <a:gd name="T50" fmla="*/ 936652 w 2390775"/>
                <a:gd name="T51" fmla="*/ 586353 h 2365376"/>
                <a:gd name="T52" fmla="*/ 928394 w 2390775"/>
                <a:gd name="T53" fmla="*/ 688879 h 2365376"/>
                <a:gd name="T54" fmla="*/ 840414 w 2390775"/>
                <a:gd name="T55" fmla="*/ 772101 h 2365376"/>
                <a:gd name="T56" fmla="*/ 742269 w 2390775"/>
                <a:gd name="T57" fmla="*/ 675588 h 2365376"/>
                <a:gd name="T58" fmla="*/ 738139 w 2390775"/>
                <a:gd name="T59" fmla="*/ 608504 h 2365376"/>
                <a:gd name="T60" fmla="*/ 761643 w 2390775"/>
                <a:gd name="T61" fmla="*/ 510093 h 2365376"/>
                <a:gd name="T62" fmla="*/ 617010 w 2390775"/>
                <a:gd name="T63" fmla="*/ 449064 h 2365376"/>
                <a:gd name="T64" fmla="*/ 350272 w 2390775"/>
                <a:gd name="T65" fmla="*/ 638327 h 2365376"/>
                <a:gd name="T66" fmla="*/ 215163 w 2390775"/>
                <a:gd name="T67" fmla="*/ 939947 h 2365376"/>
                <a:gd name="T68" fmla="*/ 256613 w 2390775"/>
                <a:gd name="T69" fmla="*/ 1277331 h 2365376"/>
                <a:gd name="T70" fmla="*/ 458486 w 2390775"/>
                <a:gd name="T71" fmla="*/ 1534008 h 2365376"/>
                <a:gd name="T72" fmla="*/ 767308 w 2390775"/>
                <a:gd name="T73" fmla="*/ 1655225 h 2365376"/>
                <a:gd name="T74" fmla="*/ 1101127 w 2390775"/>
                <a:gd name="T75" fmla="*/ 1596674 h 2365376"/>
                <a:gd name="T76" fmla="*/ 1347614 w 2390775"/>
                <a:gd name="T77" fmla="*/ 1383040 h 2365376"/>
                <a:gd name="T78" fmla="*/ 1453614 w 2390775"/>
                <a:gd name="T79" fmla="*/ 1066861 h 2365376"/>
                <a:gd name="T80" fmla="*/ 1378939 w 2390775"/>
                <a:gd name="T81" fmla="*/ 738024 h 2365376"/>
                <a:gd name="T82" fmla="*/ 1153652 w 2390775"/>
                <a:gd name="T83" fmla="*/ 501602 h 2365376"/>
                <a:gd name="T84" fmla="*/ 831224 w 2390775"/>
                <a:gd name="T85" fmla="*/ 411085 h 2365376"/>
                <a:gd name="T86" fmla="*/ 989432 w 2390775"/>
                <a:gd name="T87" fmla="*/ 315187 h 2365376"/>
                <a:gd name="T88" fmla="*/ 1471649 w 2390775"/>
                <a:gd name="T89" fmla="*/ 671876 h 2365376"/>
                <a:gd name="T90" fmla="*/ 1554866 w 2390775"/>
                <a:gd name="T91" fmla="*/ 1171938 h 2365376"/>
                <a:gd name="T92" fmla="*/ 1239716 w 2390775"/>
                <a:gd name="T93" fmla="*/ 1647313 h 2365376"/>
                <a:gd name="T94" fmla="*/ 646121 w 2390775"/>
                <a:gd name="T95" fmla="*/ 1748275 h 2365376"/>
                <a:gd name="T96" fmla="*/ 110112 w 2390775"/>
                <a:gd name="T97" fmla="*/ 1186813 h 2365376"/>
                <a:gd name="T98" fmla="*/ 251551 w 2390775"/>
                <a:gd name="T99" fmla="*/ 580725 h 2365376"/>
                <a:gd name="T100" fmla="*/ 1549044 w 2390775"/>
                <a:gd name="T101" fmla="*/ 160116 h 2365376"/>
                <a:gd name="T102" fmla="*/ 1461002 w 2390775"/>
                <a:gd name="T103" fmla="*/ 284475 h 2365376"/>
                <a:gd name="T104" fmla="*/ 1550307 w 2390775"/>
                <a:gd name="T105" fmla="*/ 426554 h 2365376"/>
                <a:gd name="T106" fmla="*/ 1719764 w 2390775"/>
                <a:gd name="T107" fmla="*/ 380038 h 2365376"/>
                <a:gd name="T108" fmla="*/ 1735543 w 2390775"/>
                <a:gd name="T109" fmla="*/ 232579 h 2365376"/>
                <a:gd name="T110" fmla="*/ 1705909 w 2390775"/>
                <a:gd name="T111" fmla="*/ 94508 h 2365376"/>
                <a:gd name="T112" fmla="*/ 1774050 w 2390775"/>
                <a:gd name="T113" fmla="*/ 148403 h 2365376"/>
                <a:gd name="T114" fmla="*/ 1781614 w 2390775"/>
                <a:gd name="T115" fmla="*/ 428769 h 2365376"/>
                <a:gd name="T116" fmla="*/ 1600166 w 2390775"/>
                <a:gd name="T117" fmla="*/ 516104 h 2365376"/>
                <a:gd name="T118" fmla="*/ 1452167 w 2390775"/>
                <a:gd name="T119" fmla="*/ 455349 h 2365376"/>
                <a:gd name="T120" fmla="*/ 1310478 w 2390775"/>
                <a:gd name="T121" fmla="*/ 259477 h 2365376"/>
                <a:gd name="T122" fmla="*/ 1562614 w 2390775"/>
                <a:gd name="T123" fmla="*/ 74046 h 23653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90775" h="2365376">
                  <a:moveTo>
                    <a:pt x="761351" y="1739900"/>
                  </a:moveTo>
                  <a:lnTo>
                    <a:pt x="791690" y="1805294"/>
                  </a:lnTo>
                  <a:lnTo>
                    <a:pt x="794883" y="1808051"/>
                  </a:lnTo>
                  <a:lnTo>
                    <a:pt x="797278" y="1811991"/>
                  </a:lnTo>
                  <a:lnTo>
                    <a:pt x="800871" y="1817112"/>
                  </a:lnTo>
                  <a:lnTo>
                    <a:pt x="803266" y="1822233"/>
                  </a:lnTo>
                  <a:lnTo>
                    <a:pt x="804065" y="1825384"/>
                  </a:lnTo>
                  <a:lnTo>
                    <a:pt x="804863" y="1828536"/>
                  </a:lnTo>
                  <a:lnTo>
                    <a:pt x="804863" y="1831687"/>
                  </a:lnTo>
                  <a:lnTo>
                    <a:pt x="804863" y="1834839"/>
                  </a:lnTo>
                  <a:lnTo>
                    <a:pt x="804065" y="1837990"/>
                  </a:lnTo>
                  <a:lnTo>
                    <a:pt x="802867" y="1841142"/>
                  </a:lnTo>
                  <a:lnTo>
                    <a:pt x="801670" y="1842718"/>
                  </a:lnTo>
                  <a:lnTo>
                    <a:pt x="799674" y="1844687"/>
                  </a:lnTo>
                  <a:lnTo>
                    <a:pt x="797278" y="1845475"/>
                  </a:lnTo>
                  <a:lnTo>
                    <a:pt x="794484" y="1845869"/>
                  </a:lnTo>
                  <a:lnTo>
                    <a:pt x="790891" y="1846263"/>
                  </a:lnTo>
                  <a:lnTo>
                    <a:pt x="787698" y="1845869"/>
                  </a:lnTo>
                  <a:lnTo>
                    <a:pt x="784105" y="1845475"/>
                  </a:lnTo>
                  <a:lnTo>
                    <a:pt x="780512" y="1844293"/>
                  </a:lnTo>
                  <a:lnTo>
                    <a:pt x="776520" y="1842718"/>
                  </a:lnTo>
                  <a:lnTo>
                    <a:pt x="772927" y="1841142"/>
                  </a:lnTo>
                  <a:lnTo>
                    <a:pt x="768935" y="1839172"/>
                  </a:lnTo>
                  <a:lnTo>
                    <a:pt x="765343" y="1836809"/>
                  </a:lnTo>
                  <a:lnTo>
                    <a:pt x="761750" y="1834051"/>
                  </a:lnTo>
                  <a:lnTo>
                    <a:pt x="758955" y="1831294"/>
                  </a:lnTo>
                  <a:lnTo>
                    <a:pt x="756161" y="1827748"/>
                  </a:lnTo>
                  <a:lnTo>
                    <a:pt x="754165" y="1824597"/>
                  </a:lnTo>
                  <a:lnTo>
                    <a:pt x="748975" y="1815536"/>
                  </a:lnTo>
                  <a:lnTo>
                    <a:pt x="745782" y="1808839"/>
                  </a:lnTo>
                  <a:lnTo>
                    <a:pt x="743387" y="1803718"/>
                  </a:lnTo>
                  <a:lnTo>
                    <a:pt x="742588" y="1799385"/>
                  </a:lnTo>
                  <a:lnTo>
                    <a:pt x="742588" y="1795051"/>
                  </a:lnTo>
                  <a:lnTo>
                    <a:pt x="743387" y="1790718"/>
                  </a:lnTo>
                  <a:lnTo>
                    <a:pt x="746181" y="1778112"/>
                  </a:lnTo>
                  <a:lnTo>
                    <a:pt x="746979" y="1774173"/>
                  </a:lnTo>
                  <a:lnTo>
                    <a:pt x="746979" y="1772203"/>
                  </a:lnTo>
                  <a:lnTo>
                    <a:pt x="746181" y="1771021"/>
                  </a:lnTo>
                  <a:lnTo>
                    <a:pt x="745383" y="1770627"/>
                  </a:lnTo>
                  <a:lnTo>
                    <a:pt x="742987" y="1770627"/>
                  </a:lnTo>
                  <a:lnTo>
                    <a:pt x="742189" y="1770233"/>
                  </a:lnTo>
                  <a:lnTo>
                    <a:pt x="741790" y="1769839"/>
                  </a:lnTo>
                  <a:lnTo>
                    <a:pt x="738596" y="1761961"/>
                  </a:lnTo>
                  <a:lnTo>
                    <a:pt x="736999" y="1758021"/>
                  </a:lnTo>
                  <a:lnTo>
                    <a:pt x="736600" y="1756052"/>
                  </a:lnTo>
                  <a:lnTo>
                    <a:pt x="736600" y="1754476"/>
                  </a:lnTo>
                  <a:lnTo>
                    <a:pt x="742189" y="1750536"/>
                  </a:lnTo>
                  <a:lnTo>
                    <a:pt x="747379" y="1747385"/>
                  </a:lnTo>
                  <a:lnTo>
                    <a:pt x="750971" y="1745021"/>
                  </a:lnTo>
                  <a:lnTo>
                    <a:pt x="754165" y="1743839"/>
                  </a:lnTo>
                  <a:lnTo>
                    <a:pt x="758556" y="1741870"/>
                  </a:lnTo>
                  <a:lnTo>
                    <a:pt x="759754" y="1741870"/>
                  </a:lnTo>
                  <a:lnTo>
                    <a:pt x="761351" y="1739900"/>
                  </a:lnTo>
                  <a:close/>
                  <a:moveTo>
                    <a:pt x="1554438" y="1730375"/>
                  </a:moveTo>
                  <a:lnTo>
                    <a:pt x="1565575" y="1730375"/>
                  </a:lnTo>
                  <a:lnTo>
                    <a:pt x="1575916" y="1730375"/>
                  </a:lnTo>
                  <a:lnTo>
                    <a:pt x="1586258" y="1731163"/>
                  </a:lnTo>
                  <a:lnTo>
                    <a:pt x="1591031" y="1731951"/>
                  </a:lnTo>
                  <a:lnTo>
                    <a:pt x="1595008" y="1733133"/>
                  </a:lnTo>
                  <a:lnTo>
                    <a:pt x="1598986" y="1734314"/>
                  </a:lnTo>
                  <a:lnTo>
                    <a:pt x="1602168" y="1735890"/>
                  </a:lnTo>
                  <a:lnTo>
                    <a:pt x="1605350" y="1737860"/>
                  </a:lnTo>
                  <a:lnTo>
                    <a:pt x="1607339" y="1739830"/>
                  </a:lnTo>
                  <a:lnTo>
                    <a:pt x="1608929" y="1741799"/>
                  </a:lnTo>
                  <a:lnTo>
                    <a:pt x="1609725" y="1744951"/>
                  </a:lnTo>
                  <a:lnTo>
                    <a:pt x="1609725" y="1747708"/>
                  </a:lnTo>
                  <a:lnTo>
                    <a:pt x="1608929" y="1751648"/>
                  </a:lnTo>
                  <a:lnTo>
                    <a:pt x="1607339" y="1755193"/>
                  </a:lnTo>
                  <a:lnTo>
                    <a:pt x="1604554" y="1759920"/>
                  </a:lnTo>
                  <a:lnTo>
                    <a:pt x="1600577" y="1764648"/>
                  </a:lnTo>
                  <a:lnTo>
                    <a:pt x="1595804" y="1769769"/>
                  </a:lnTo>
                  <a:lnTo>
                    <a:pt x="1589042" y="1776072"/>
                  </a:lnTo>
                  <a:lnTo>
                    <a:pt x="1582678" y="1781193"/>
                  </a:lnTo>
                  <a:lnTo>
                    <a:pt x="1576314" y="1786314"/>
                  </a:lnTo>
                  <a:lnTo>
                    <a:pt x="1570348" y="1790647"/>
                  </a:lnTo>
                  <a:lnTo>
                    <a:pt x="1563586" y="1794193"/>
                  </a:lnTo>
                  <a:lnTo>
                    <a:pt x="1557222" y="1797738"/>
                  </a:lnTo>
                  <a:lnTo>
                    <a:pt x="1550461" y="1800496"/>
                  </a:lnTo>
                  <a:lnTo>
                    <a:pt x="1544097" y="1802466"/>
                  </a:lnTo>
                  <a:lnTo>
                    <a:pt x="1537733" y="1804829"/>
                  </a:lnTo>
                  <a:lnTo>
                    <a:pt x="1530971" y="1806799"/>
                  </a:lnTo>
                  <a:lnTo>
                    <a:pt x="1524607" y="1807981"/>
                  </a:lnTo>
                  <a:lnTo>
                    <a:pt x="1518243" y="1809163"/>
                  </a:lnTo>
                  <a:lnTo>
                    <a:pt x="1505117" y="1811132"/>
                  </a:lnTo>
                  <a:lnTo>
                    <a:pt x="1491992" y="1812314"/>
                  </a:lnTo>
                  <a:lnTo>
                    <a:pt x="1486026" y="1813102"/>
                  </a:lnTo>
                  <a:lnTo>
                    <a:pt x="1483241" y="1813890"/>
                  </a:lnTo>
                  <a:lnTo>
                    <a:pt x="1482048" y="1814678"/>
                  </a:lnTo>
                  <a:lnTo>
                    <a:pt x="1481253" y="1815072"/>
                  </a:lnTo>
                  <a:lnTo>
                    <a:pt x="1480855" y="1815859"/>
                  </a:lnTo>
                  <a:lnTo>
                    <a:pt x="1480855" y="1817041"/>
                  </a:lnTo>
                  <a:lnTo>
                    <a:pt x="1481253" y="1818617"/>
                  </a:lnTo>
                  <a:lnTo>
                    <a:pt x="1482048" y="1819799"/>
                  </a:lnTo>
                  <a:lnTo>
                    <a:pt x="1482048" y="1821375"/>
                  </a:lnTo>
                  <a:lnTo>
                    <a:pt x="1482048" y="1821769"/>
                  </a:lnTo>
                  <a:lnTo>
                    <a:pt x="1480855" y="1822556"/>
                  </a:lnTo>
                  <a:lnTo>
                    <a:pt x="1471309" y="1830829"/>
                  </a:lnTo>
                  <a:lnTo>
                    <a:pt x="1465343" y="1834375"/>
                  </a:lnTo>
                  <a:lnTo>
                    <a:pt x="1463354" y="1835556"/>
                  </a:lnTo>
                  <a:lnTo>
                    <a:pt x="1461365" y="1836738"/>
                  </a:lnTo>
                  <a:lnTo>
                    <a:pt x="1452615" y="1830041"/>
                  </a:lnTo>
                  <a:lnTo>
                    <a:pt x="1445853" y="1824132"/>
                  </a:lnTo>
                  <a:lnTo>
                    <a:pt x="1440285" y="1819405"/>
                  </a:lnTo>
                  <a:lnTo>
                    <a:pt x="1437103" y="1815072"/>
                  </a:lnTo>
                  <a:lnTo>
                    <a:pt x="1434716" y="1812314"/>
                  </a:lnTo>
                  <a:lnTo>
                    <a:pt x="1433125" y="1810344"/>
                  </a:lnTo>
                  <a:lnTo>
                    <a:pt x="1432330" y="1808375"/>
                  </a:lnTo>
                  <a:lnTo>
                    <a:pt x="1428750" y="1806799"/>
                  </a:lnTo>
                  <a:lnTo>
                    <a:pt x="1512675" y="1734314"/>
                  </a:lnTo>
                  <a:lnTo>
                    <a:pt x="1518641" y="1733527"/>
                  </a:lnTo>
                  <a:lnTo>
                    <a:pt x="1533755" y="1731951"/>
                  </a:lnTo>
                  <a:lnTo>
                    <a:pt x="1543699" y="1731163"/>
                  </a:lnTo>
                  <a:lnTo>
                    <a:pt x="1554438" y="1730375"/>
                  </a:lnTo>
                  <a:close/>
                  <a:moveTo>
                    <a:pt x="588962" y="1535113"/>
                  </a:moveTo>
                  <a:lnTo>
                    <a:pt x="694496" y="1535113"/>
                  </a:lnTo>
                  <a:lnTo>
                    <a:pt x="694496" y="1557872"/>
                  </a:lnTo>
                  <a:lnTo>
                    <a:pt x="694894" y="1558271"/>
                  </a:lnTo>
                  <a:lnTo>
                    <a:pt x="696885" y="1560268"/>
                  </a:lnTo>
                  <a:lnTo>
                    <a:pt x="698478" y="1560667"/>
                  </a:lnTo>
                  <a:lnTo>
                    <a:pt x="700469" y="1561466"/>
                  </a:lnTo>
                  <a:lnTo>
                    <a:pt x="704053" y="1561865"/>
                  </a:lnTo>
                  <a:lnTo>
                    <a:pt x="707239" y="1561865"/>
                  </a:lnTo>
                  <a:lnTo>
                    <a:pt x="711222" y="1561865"/>
                  </a:lnTo>
                  <a:lnTo>
                    <a:pt x="714407" y="1561466"/>
                  </a:lnTo>
                  <a:lnTo>
                    <a:pt x="716797" y="1560667"/>
                  </a:lnTo>
                  <a:lnTo>
                    <a:pt x="718390" y="1560268"/>
                  </a:lnTo>
                  <a:lnTo>
                    <a:pt x="720381" y="1558271"/>
                  </a:lnTo>
                  <a:lnTo>
                    <a:pt x="720779" y="1557872"/>
                  </a:lnTo>
                  <a:lnTo>
                    <a:pt x="720779" y="1535113"/>
                  </a:lnTo>
                  <a:lnTo>
                    <a:pt x="820737" y="1535113"/>
                  </a:lnTo>
                  <a:lnTo>
                    <a:pt x="820737" y="1644117"/>
                  </a:lnTo>
                  <a:lnTo>
                    <a:pt x="820339" y="1648908"/>
                  </a:lnTo>
                  <a:lnTo>
                    <a:pt x="819144" y="1652901"/>
                  </a:lnTo>
                  <a:lnTo>
                    <a:pt x="816755" y="1656894"/>
                  </a:lnTo>
                  <a:lnTo>
                    <a:pt x="814365" y="1660088"/>
                  </a:lnTo>
                  <a:lnTo>
                    <a:pt x="810781" y="1663283"/>
                  </a:lnTo>
                  <a:lnTo>
                    <a:pt x="806799" y="1665279"/>
                  </a:lnTo>
                  <a:lnTo>
                    <a:pt x="802418" y="1666477"/>
                  </a:lnTo>
                  <a:lnTo>
                    <a:pt x="797639" y="1666876"/>
                  </a:lnTo>
                  <a:lnTo>
                    <a:pt x="612060" y="1666876"/>
                  </a:lnTo>
                  <a:lnTo>
                    <a:pt x="607281" y="1666477"/>
                  </a:lnTo>
                  <a:lnTo>
                    <a:pt x="602901" y="1665279"/>
                  </a:lnTo>
                  <a:lnTo>
                    <a:pt x="598918" y="1663283"/>
                  </a:lnTo>
                  <a:lnTo>
                    <a:pt x="595732" y="1660088"/>
                  </a:lnTo>
                  <a:lnTo>
                    <a:pt x="592546" y="1656894"/>
                  </a:lnTo>
                  <a:lnTo>
                    <a:pt x="590555" y="1652901"/>
                  </a:lnTo>
                  <a:lnTo>
                    <a:pt x="589360" y="1648908"/>
                  </a:lnTo>
                  <a:lnTo>
                    <a:pt x="588962" y="1644117"/>
                  </a:lnTo>
                  <a:lnTo>
                    <a:pt x="588962" y="1535113"/>
                  </a:lnTo>
                  <a:close/>
                  <a:moveTo>
                    <a:pt x="612060" y="1476375"/>
                  </a:moveTo>
                  <a:lnTo>
                    <a:pt x="797639" y="1476375"/>
                  </a:lnTo>
                  <a:lnTo>
                    <a:pt x="802418" y="1476769"/>
                  </a:lnTo>
                  <a:lnTo>
                    <a:pt x="806799" y="1477950"/>
                  </a:lnTo>
                  <a:lnTo>
                    <a:pt x="810781" y="1480312"/>
                  </a:lnTo>
                  <a:lnTo>
                    <a:pt x="814365" y="1483068"/>
                  </a:lnTo>
                  <a:lnTo>
                    <a:pt x="816755" y="1486611"/>
                  </a:lnTo>
                  <a:lnTo>
                    <a:pt x="819144" y="1490155"/>
                  </a:lnTo>
                  <a:lnTo>
                    <a:pt x="820339" y="1494485"/>
                  </a:lnTo>
                  <a:lnTo>
                    <a:pt x="820737" y="1498816"/>
                  </a:lnTo>
                  <a:lnTo>
                    <a:pt x="820737" y="1525588"/>
                  </a:lnTo>
                  <a:lnTo>
                    <a:pt x="588962" y="1525588"/>
                  </a:lnTo>
                  <a:lnTo>
                    <a:pt x="588962" y="1498816"/>
                  </a:lnTo>
                  <a:lnTo>
                    <a:pt x="589360" y="1494485"/>
                  </a:lnTo>
                  <a:lnTo>
                    <a:pt x="590555" y="1490155"/>
                  </a:lnTo>
                  <a:lnTo>
                    <a:pt x="592546" y="1486611"/>
                  </a:lnTo>
                  <a:lnTo>
                    <a:pt x="595732" y="1483068"/>
                  </a:lnTo>
                  <a:lnTo>
                    <a:pt x="598918" y="1480312"/>
                  </a:lnTo>
                  <a:lnTo>
                    <a:pt x="602901" y="1477950"/>
                  </a:lnTo>
                  <a:lnTo>
                    <a:pt x="607281" y="1476769"/>
                  </a:lnTo>
                  <a:lnTo>
                    <a:pt x="612060" y="1476375"/>
                  </a:lnTo>
                  <a:close/>
                  <a:moveTo>
                    <a:pt x="725449" y="1381125"/>
                  </a:moveTo>
                  <a:lnTo>
                    <a:pt x="730525" y="1381524"/>
                  </a:lnTo>
                  <a:lnTo>
                    <a:pt x="732087" y="1381524"/>
                  </a:lnTo>
                  <a:lnTo>
                    <a:pt x="734430" y="1382322"/>
                  </a:lnTo>
                  <a:lnTo>
                    <a:pt x="737554" y="1384317"/>
                  </a:lnTo>
                  <a:lnTo>
                    <a:pt x="740287" y="1386312"/>
                  </a:lnTo>
                  <a:lnTo>
                    <a:pt x="743411" y="1389505"/>
                  </a:lnTo>
                  <a:lnTo>
                    <a:pt x="746535" y="1393096"/>
                  </a:lnTo>
                  <a:lnTo>
                    <a:pt x="749659" y="1397486"/>
                  </a:lnTo>
                  <a:lnTo>
                    <a:pt x="755906" y="1407063"/>
                  </a:lnTo>
                  <a:lnTo>
                    <a:pt x="761373" y="1417837"/>
                  </a:lnTo>
                  <a:lnTo>
                    <a:pt x="766059" y="1427813"/>
                  </a:lnTo>
                  <a:lnTo>
                    <a:pt x="769182" y="1437390"/>
                  </a:lnTo>
                  <a:lnTo>
                    <a:pt x="770744" y="1441780"/>
                  </a:lnTo>
                  <a:lnTo>
                    <a:pt x="771525" y="1445770"/>
                  </a:lnTo>
                  <a:lnTo>
                    <a:pt x="771525" y="1448164"/>
                  </a:lnTo>
                  <a:lnTo>
                    <a:pt x="771525" y="1450159"/>
                  </a:lnTo>
                  <a:lnTo>
                    <a:pt x="770744" y="1451357"/>
                  </a:lnTo>
                  <a:lnTo>
                    <a:pt x="769182" y="1452155"/>
                  </a:lnTo>
                  <a:lnTo>
                    <a:pt x="768011" y="1452155"/>
                  </a:lnTo>
                  <a:lnTo>
                    <a:pt x="766449" y="1450958"/>
                  </a:lnTo>
                  <a:lnTo>
                    <a:pt x="764887" y="1449760"/>
                  </a:lnTo>
                  <a:lnTo>
                    <a:pt x="762544" y="1448563"/>
                  </a:lnTo>
                  <a:lnTo>
                    <a:pt x="759030" y="1444174"/>
                  </a:lnTo>
                  <a:lnTo>
                    <a:pt x="755516" y="1439784"/>
                  </a:lnTo>
                  <a:lnTo>
                    <a:pt x="753173" y="1434996"/>
                  </a:lnTo>
                  <a:lnTo>
                    <a:pt x="752392" y="1433400"/>
                  </a:lnTo>
                  <a:lnTo>
                    <a:pt x="752392" y="1431404"/>
                  </a:lnTo>
                  <a:lnTo>
                    <a:pt x="752001" y="1428611"/>
                  </a:lnTo>
                  <a:lnTo>
                    <a:pt x="750830" y="1426616"/>
                  </a:lnTo>
                  <a:lnTo>
                    <a:pt x="748878" y="1425419"/>
                  </a:lnTo>
                  <a:lnTo>
                    <a:pt x="746925" y="1425020"/>
                  </a:lnTo>
                  <a:lnTo>
                    <a:pt x="746144" y="1425419"/>
                  </a:lnTo>
                  <a:lnTo>
                    <a:pt x="745363" y="1425818"/>
                  </a:lnTo>
                  <a:lnTo>
                    <a:pt x="744582" y="1426616"/>
                  </a:lnTo>
                  <a:lnTo>
                    <a:pt x="743411" y="1427414"/>
                  </a:lnTo>
                  <a:lnTo>
                    <a:pt x="742630" y="1428611"/>
                  </a:lnTo>
                  <a:lnTo>
                    <a:pt x="742240" y="1430207"/>
                  </a:lnTo>
                  <a:lnTo>
                    <a:pt x="741849" y="1432602"/>
                  </a:lnTo>
                  <a:lnTo>
                    <a:pt x="741849" y="1434597"/>
                  </a:lnTo>
                  <a:lnTo>
                    <a:pt x="741459" y="1439385"/>
                  </a:lnTo>
                  <a:lnTo>
                    <a:pt x="740678" y="1443376"/>
                  </a:lnTo>
                  <a:lnTo>
                    <a:pt x="739897" y="1445371"/>
                  </a:lnTo>
                  <a:lnTo>
                    <a:pt x="739116" y="1446967"/>
                  </a:lnTo>
                  <a:lnTo>
                    <a:pt x="737944" y="1448164"/>
                  </a:lnTo>
                  <a:lnTo>
                    <a:pt x="735992" y="1449361"/>
                  </a:lnTo>
                  <a:lnTo>
                    <a:pt x="734430" y="1450558"/>
                  </a:lnTo>
                  <a:lnTo>
                    <a:pt x="732868" y="1452155"/>
                  </a:lnTo>
                  <a:lnTo>
                    <a:pt x="730525" y="1452953"/>
                  </a:lnTo>
                  <a:lnTo>
                    <a:pt x="727792" y="1453352"/>
                  </a:lnTo>
                  <a:lnTo>
                    <a:pt x="721935" y="1454150"/>
                  </a:lnTo>
                  <a:lnTo>
                    <a:pt x="715297" y="1454150"/>
                  </a:lnTo>
                  <a:lnTo>
                    <a:pt x="712173" y="1453751"/>
                  </a:lnTo>
                  <a:lnTo>
                    <a:pt x="709049" y="1452953"/>
                  </a:lnTo>
                  <a:lnTo>
                    <a:pt x="706706" y="1452155"/>
                  </a:lnTo>
                  <a:lnTo>
                    <a:pt x="703973" y="1450558"/>
                  </a:lnTo>
                  <a:lnTo>
                    <a:pt x="701240" y="1448962"/>
                  </a:lnTo>
                  <a:lnTo>
                    <a:pt x="699287" y="1447366"/>
                  </a:lnTo>
                  <a:lnTo>
                    <a:pt x="694992" y="1442977"/>
                  </a:lnTo>
                  <a:lnTo>
                    <a:pt x="691478" y="1438188"/>
                  </a:lnTo>
                  <a:lnTo>
                    <a:pt x="687963" y="1432602"/>
                  </a:lnTo>
                  <a:lnTo>
                    <a:pt x="685230" y="1427015"/>
                  </a:lnTo>
                  <a:lnTo>
                    <a:pt x="682497" y="1421029"/>
                  </a:lnTo>
                  <a:lnTo>
                    <a:pt x="680544" y="1415044"/>
                  </a:lnTo>
                  <a:lnTo>
                    <a:pt x="678982" y="1409058"/>
                  </a:lnTo>
                  <a:lnTo>
                    <a:pt x="676249" y="1399082"/>
                  </a:lnTo>
                  <a:lnTo>
                    <a:pt x="675078" y="1392298"/>
                  </a:lnTo>
                  <a:lnTo>
                    <a:pt x="674687" y="1389106"/>
                  </a:lnTo>
                  <a:lnTo>
                    <a:pt x="674687" y="1388707"/>
                  </a:lnTo>
                  <a:lnTo>
                    <a:pt x="675078" y="1388308"/>
                  </a:lnTo>
                  <a:lnTo>
                    <a:pt x="676249" y="1387909"/>
                  </a:lnTo>
                  <a:lnTo>
                    <a:pt x="679373" y="1387111"/>
                  </a:lnTo>
                  <a:lnTo>
                    <a:pt x="683278" y="1385913"/>
                  </a:lnTo>
                  <a:lnTo>
                    <a:pt x="689525" y="1384716"/>
                  </a:lnTo>
                  <a:lnTo>
                    <a:pt x="698897" y="1383120"/>
                  </a:lnTo>
                  <a:lnTo>
                    <a:pt x="715297" y="1381524"/>
                  </a:lnTo>
                  <a:lnTo>
                    <a:pt x="725449" y="1381125"/>
                  </a:lnTo>
                  <a:close/>
                  <a:moveTo>
                    <a:pt x="1433588" y="1247775"/>
                  </a:moveTo>
                  <a:lnTo>
                    <a:pt x="1439124" y="1247775"/>
                  </a:lnTo>
                  <a:lnTo>
                    <a:pt x="1444264" y="1248175"/>
                  </a:lnTo>
                  <a:lnTo>
                    <a:pt x="1448614" y="1248976"/>
                  </a:lnTo>
                  <a:lnTo>
                    <a:pt x="1451382" y="1249776"/>
                  </a:lnTo>
                  <a:lnTo>
                    <a:pt x="1453359" y="1250977"/>
                  </a:lnTo>
                  <a:lnTo>
                    <a:pt x="1454150" y="1252178"/>
                  </a:lnTo>
                  <a:lnTo>
                    <a:pt x="1454150" y="1253779"/>
                  </a:lnTo>
                  <a:lnTo>
                    <a:pt x="1453359" y="1255380"/>
                  </a:lnTo>
                  <a:lnTo>
                    <a:pt x="1452173" y="1256981"/>
                  </a:lnTo>
                  <a:lnTo>
                    <a:pt x="1450196" y="1258582"/>
                  </a:lnTo>
                  <a:lnTo>
                    <a:pt x="1447428" y="1260183"/>
                  </a:lnTo>
                  <a:lnTo>
                    <a:pt x="1441892" y="1262985"/>
                  </a:lnTo>
                  <a:lnTo>
                    <a:pt x="1435565" y="1264986"/>
                  </a:lnTo>
                  <a:lnTo>
                    <a:pt x="1432402" y="1265387"/>
                  </a:lnTo>
                  <a:lnTo>
                    <a:pt x="1429634" y="1265787"/>
                  </a:lnTo>
                  <a:lnTo>
                    <a:pt x="1427261" y="1265787"/>
                  </a:lnTo>
                  <a:lnTo>
                    <a:pt x="1425284" y="1265387"/>
                  </a:lnTo>
                  <a:lnTo>
                    <a:pt x="1423703" y="1264986"/>
                  </a:lnTo>
                  <a:lnTo>
                    <a:pt x="1422516" y="1264586"/>
                  </a:lnTo>
                  <a:lnTo>
                    <a:pt x="1420539" y="1264586"/>
                  </a:lnTo>
                  <a:lnTo>
                    <a:pt x="1419353" y="1264986"/>
                  </a:lnTo>
                  <a:lnTo>
                    <a:pt x="1418562" y="1265787"/>
                  </a:lnTo>
                  <a:lnTo>
                    <a:pt x="1417376" y="1266588"/>
                  </a:lnTo>
                  <a:lnTo>
                    <a:pt x="1416980" y="1267388"/>
                  </a:lnTo>
                  <a:lnTo>
                    <a:pt x="1416585" y="1268589"/>
                  </a:lnTo>
                  <a:lnTo>
                    <a:pt x="1416190" y="1269790"/>
                  </a:lnTo>
                  <a:lnTo>
                    <a:pt x="1416585" y="1270990"/>
                  </a:lnTo>
                  <a:lnTo>
                    <a:pt x="1416585" y="1272191"/>
                  </a:lnTo>
                  <a:lnTo>
                    <a:pt x="1417376" y="1273392"/>
                  </a:lnTo>
                  <a:lnTo>
                    <a:pt x="1418562" y="1274993"/>
                  </a:lnTo>
                  <a:lnTo>
                    <a:pt x="1419748" y="1276194"/>
                  </a:lnTo>
                  <a:lnTo>
                    <a:pt x="1422121" y="1277395"/>
                  </a:lnTo>
                  <a:lnTo>
                    <a:pt x="1424098" y="1278596"/>
                  </a:lnTo>
                  <a:lnTo>
                    <a:pt x="1428843" y="1280597"/>
                  </a:lnTo>
                  <a:lnTo>
                    <a:pt x="1430820" y="1282198"/>
                  </a:lnTo>
                  <a:lnTo>
                    <a:pt x="1432402" y="1283799"/>
                  </a:lnTo>
                  <a:lnTo>
                    <a:pt x="1433588" y="1285000"/>
                  </a:lnTo>
                  <a:lnTo>
                    <a:pt x="1435170" y="1287001"/>
                  </a:lnTo>
                  <a:lnTo>
                    <a:pt x="1436356" y="1289003"/>
                  </a:lnTo>
                  <a:lnTo>
                    <a:pt x="1436751" y="1291404"/>
                  </a:lnTo>
                  <a:lnTo>
                    <a:pt x="1437542" y="1293406"/>
                  </a:lnTo>
                  <a:lnTo>
                    <a:pt x="1437542" y="1296608"/>
                  </a:lnTo>
                  <a:lnTo>
                    <a:pt x="1437542" y="1299009"/>
                  </a:lnTo>
                  <a:lnTo>
                    <a:pt x="1437147" y="1302612"/>
                  </a:lnTo>
                  <a:lnTo>
                    <a:pt x="1436356" y="1305414"/>
                  </a:lnTo>
                  <a:lnTo>
                    <a:pt x="1435170" y="1309416"/>
                  </a:lnTo>
                  <a:lnTo>
                    <a:pt x="1431611" y="1317422"/>
                  </a:lnTo>
                  <a:lnTo>
                    <a:pt x="1430029" y="1320624"/>
                  </a:lnTo>
                  <a:lnTo>
                    <a:pt x="1428052" y="1323826"/>
                  </a:lnTo>
                  <a:lnTo>
                    <a:pt x="1425680" y="1326628"/>
                  </a:lnTo>
                  <a:lnTo>
                    <a:pt x="1423307" y="1328629"/>
                  </a:lnTo>
                  <a:lnTo>
                    <a:pt x="1420539" y="1331431"/>
                  </a:lnTo>
                  <a:lnTo>
                    <a:pt x="1417771" y="1333032"/>
                  </a:lnTo>
                  <a:lnTo>
                    <a:pt x="1414608" y="1334633"/>
                  </a:lnTo>
                  <a:lnTo>
                    <a:pt x="1411445" y="1336635"/>
                  </a:lnTo>
                  <a:lnTo>
                    <a:pt x="1404722" y="1338636"/>
                  </a:lnTo>
                  <a:lnTo>
                    <a:pt x="1397605" y="1340237"/>
                  </a:lnTo>
                  <a:lnTo>
                    <a:pt x="1390487" y="1341038"/>
                  </a:lnTo>
                  <a:lnTo>
                    <a:pt x="1383370" y="1341438"/>
                  </a:lnTo>
                  <a:lnTo>
                    <a:pt x="1376252" y="1341438"/>
                  </a:lnTo>
                  <a:lnTo>
                    <a:pt x="1369530" y="1341038"/>
                  </a:lnTo>
                  <a:lnTo>
                    <a:pt x="1358063" y="1339437"/>
                  </a:lnTo>
                  <a:lnTo>
                    <a:pt x="1350154" y="1338236"/>
                  </a:lnTo>
                  <a:lnTo>
                    <a:pt x="1347386" y="1337435"/>
                  </a:lnTo>
                  <a:lnTo>
                    <a:pt x="1347386" y="1337835"/>
                  </a:lnTo>
                  <a:lnTo>
                    <a:pt x="1346991" y="1337435"/>
                  </a:lnTo>
                  <a:lnTo>
                    <a:pt x="1346200" y="1337035"/>
                  </a:lnTo>
                  <a:lnTo>
                    <a:pt x="1346200" y="1334633"/>
                  </a:lnTo>
                  <a:lnTo>
                    <a:pt x="1346991" y="1331831"/>
                  </a:lnTo>
                  <a:lnTo>
                    <a:pt x="1347782" y="1326228"/>
                  </a:lnTo>
                  <a:lnTo>
                    <a:pt x="1349363" y="1318623"/>
                  </a:lnTo>
                  <a:lnTo>
                    <a:pt x="1351736" y="1307415"/>
                  </a:lnTo>
                  <a:lnTo>
                    <a:pt x="1355295" y="1296608"/>
                  </a:lnTo>
                  <a:lnTo>
                    <a:pt x="1357667" y="1287402"/>
                  </a:lnTo>
                  <a:lnTo>
                    <a:pt x="1361621" y="1275794"/>
                  </a:lnTo>
                  <a:lnTo>
                    <a:pt x="1363994" y="1270190"/>
                  </a:lnTo>
                  <a:lnTo>
                    <a:pt x="1364785" y="1268589"/>
                  </a:lnTo>
                  <a:lnTo>
                    <a:pt x="1366762" y="1265787"/>
                  </a:lnTo>
                  <a:lnTo>
                    <a:pt x="1369925" y="1262985"/>
                  </a:lnTo>
                  <a:lnTo>
                    <a:pt x="1373484" y="1260183"/>
                  </a:lnTo>
                  <a:lnTo>
                    <a:pt x="1378229" y="1258182"/>
                  </a:lnTo>
                  <a:lnTo>
                    <a:pt x="1383765" y="1256181"/>
                  </a:lnTo>
                  <a:lnTo>
                    <a:pt x="1389301" y="1253779"/>
                  </a:lnTo>
                  <a:lnTo>
                    <a:pt x="1395628" y="1252578"/>
                  </a:lnTo>
                  <a:lnTo>
                    <a:pt x="1401954" y="1250977"/>
                  </a:lnTo>
                  <a:lnTo>
                    <a:pt x="1415399" y="1248976"/>
                  </a:lnTo>
                  <a:lnTo>
                    <a:pt x="1428052" y="1248175"/>
                  </a:lnTo>
                  <a:lnTo>
                    <a:pt x="1433588" y="1247775"/>
                  </a:lnTo>
                  <a:close/>
                  <a:moveTo>
                    <a:pt x="1155700" y="965200"/>
                  </a:moveTo>
                  <a:lnTo>
                    <a:pt x="1161653" y="965597"/>
                  </a:lnTo>
                  <a:lnTo>
                    <a:pt x="1167209" y="966787"/>
                  </a:lnTo>
                  <a:lnTo>
                    <a:pt x="1172766" y="968770"/>
                  </a:lnTo>
                  <a:lnTo>
                    <a:pt x="1177925" y="971944"/>
                  </a:lnTo>
                  <a:lnTo>
                    <a:pt x="1182687" y="975514"/>
                  </a:lnTo>
                  <a:lnTo>
                    <a:pt x="1187450" y="980274"/>
                  </a:lnTo>
                  <a:lnTo>
                    <a:pt x="1192213" y="985431"/>
                  </a:lnTo>
                  <a:lnTo>
                    <a:pt x="1196181" y="991381"/>
                  </a:lnTo>
                  <a:lnTo>
                    <a:pt x="1200150" y="998125"/>
                  </a:lnTo>
                  <a:lnTo>
                    <a:pt x="1204119" y="1005265"/>
                  </a:lnTo>
                  <a:lnTo>
                    <a:pt x="1207691" y="1012802"/>
                  </a:lnTo>
                  <a:lnTo>
                    <a:pt x="1211659" y="1021133"/>
                  </a:lnTo>
                  <a:lnTo>
                    <a:pt x="1214437" y="1029860"/>
                  </a:lnTo>
                  <a:lnTo>
                    <a:pt x="1217613" y="1038984"/>
                  </a:lnTo>
                  <a:lnTo>
                    <a:pt x="1220787" y="1048504"/>
                  </a:lnTo>
                  <a:lnTo>
                    <a:pt x="1225947" y="1068338"/>
                  </a:lnTo>
                  <a:lnTo>
                    <a:pt x="1230313" y="1089363"/>
                  </a:lnTo>
                  <a:lnTo>
                    <a:pt x="1234678" y="1111180"/>
                  </a:lnTo>
                  <a:lnTo>
                    <a:pt x="1237853" y="1133792"/>
                  </a:lnTo>
                  <a:lnTo>
                    <a:pt x="1241028" y="1155609"/>
                  </a:lnTo>
                  <a:lnTo>
                    <a:pt x="1243013" y="1177824"/>
                  </a:lnTo>
                  <a:lnTo>
                    <a:pt x="1245394" y="1198848"/>
                  </a:lnTo>
                  <a:lnTo>
                    <a:pt x="1246981" y="1219476"/>
                  </a:lnTo>
                  <a:lnTo>
                    <a:pt x="1246187" y="1186551"/>
                  </a:lnTo>
                  <a:lnTo>
                    <a:pt x="1342231" y="1244467"/>
                  </a:lnTo>
                  <a:lnTo>
                    <a:pt x="1323181" y="1340465"/>
                  </a:lnTo>
                  <a:lnTo>
                    <a:pt x="1248966" y="1309524"/>
                  </a:lnTo>
                  <a:lnTo>
                    <a:pt x="1245394" y="1284929"/>
                  </a:lnTo>
                  <a:lnTo>
                    <a:pt x="1239441" y="1242087"/>
                  </a:lnTo>
                  <a:lnTo>
                    <a:pt x="1231106" y="1373787"/>
                  </a:lnTo>
                  <a:lnTo>
                    <a:pt x="1230709" y="1379737"/>
                  </a:lnTo>
                  <a:lnTo>
                    <a:pt x="1230313" y="1386084"/>
                  </a:lnTo>
                  <a:lnTo>
                    <a:pt x="1230709" y="1392431"/>
                  </a:lnTo>
                  <a:lnTo>
                    <a:pt x="1232297" y="1399968"/>
                  </a:lnTo>
                  <a:lnTo>
                    <a:pt x="1234281" y="1407902"/>
                  </a:lnTo>
                  <a:lnTo>
                    <a:pt x="1237059" y="1417422"/>
                  </a:lnTo>
                  <a:lnTo>
                    <a:pt x="1241822" y="1428133"/>
                  </a:lnTo>
                  <a:lnTo>
                    <a:pt x="1247775" y="1440430"/>
                  </a:lnTo>
                  <a:lnTo>
                    <a:pt x="1231106" y="1440430"/>
                  </a:lnTo>
                  <a:lnTo>
                    <a:pt x="1242219" y="1446380"/>
                  </a:lnTo>
                  <a:lnTo>
                    <a:pt x="1256109" y="1453124"/>
                  </a:lnTo>
                  <a:lnTo>
                    <a:pt x="1287066" y="1467405"/>
                  </a:lnTo>
                  <a:lnTo>
                    <a:pt x="1313259" y="1479305"/>
                  </a:lnTo>
                  <a:lnTo>
                    <a:pt x="1323975" y="1483669"/>
                  </a:lnTo>
                  <a:lnTo>
                    <a:pt x="1501775" y="1720491"/>
                  </a:lnTo>
                  <a:lnTo>
                    <a:pt x="1401763" y="1798638"/>
                  </a:lnTo>
                  <a:lnTo>
                    <a:pt x="1210469" y="1576494"/>
                  </a:lnTo>
                  <a:lnTo>
                    <a:pt x="1080294" y="1561816"/>
                  </a:lnTo>
                  <a:lnTo>
                    <a:pt x="1080294" y="1563800"/>
                  </a:lnTo>
                  <a:lnTo>
                    <a:pt x="1080294" y="1567370"/>
                  </a:lnTo>
                  <a:lnTo>
                    <a:pt x="1079500" y="1575700"/>
                  </a:lnTo>
                  <a:lnTo>
                    <a:pt x="1077516" y="1587601"/>
                  </a:lnTo>
                  <a:lnTo>
                    <a:pt x="1074341" y="1601088"/>
                  </a:lnTo>
                  <a:lnTo>
                    <a:pt x="1066403" y="1633220"/>
                  </a:lnTo>
                  <a:lnTo>
                    <a:pt x="1056878" y="1669318"/>
                  </a:lnTo>
                  <a:lnTo>
                    <a:pt x="1046956" y="1703830"/>
                  </a:lnTo>
                  <a:lnTo>
                    <a:pt x="1038622" y="1733582"/>
                  </a:lnTo>
                  <a:lnTo>
                    <a:pt x="1030288" y="1762540"/>
                  </a:lnTo>
                  <a:lnTo>
                    <a:pt x="802481" y="1785548"/>
                  </a:lnTo>
                  <a:lnTo>
                    <a:pt x="770731" y="1731201"/>
                  </a:lnTo>
                  <a:lnTo>
                    <a:pt x="904081" y="1706210"/>
                  </a:lnTo>
                  <a:lnTo>
                    <a:pt x="903685" y="1489619"/>
                  </a:lnTo>
                  <a:lnTo>
                    <a:pt x="871935" y="1482479"/>
                  </a:lnTo>
                  <a:lnTo>
                    <a:pt x="869950" y="1471768"/>
                  </a:lnTo>
                  <a:lnTo>
                    <a:pt x="867966" y="1461851"/>
                  </a:lnTo>
                  <a:lnTo>
                    <a:pt x="866378" y="1453124"/>
                  </a:lnTo>
                  <a:lnTo>
                    <a:pt x="864791" y="1445190"/>
                  </a:lnTo>
                  <a:lnTo>
                    <a:pt x="863600" y="1428926"/>
                  </a:lnTo>
                  <a:lnTo>
                    <a:pt x="862806" y="1413455"/>
                  </a:lnTo>
                  <a:lnTo>
                    <a:pt x="862013" y="1373787"/>
                  </a:lnTo>
                  <a:lnTo>
                    <a:pt x="860822" y="1346812"/>
                  </a:lnTo>
                  <a:lnTo>
                    <a:pt x="858044" y="1312697"/>
                  </a:lnTo>
                  <a:lnTo>
                    <a:pt x="854472" y="1175444"/>
                  </a:lnTo>
                  <a:lnTo>
                    <a:pt x="843756" y="1181791"/>
                  </a:lnTo>
                  <a:lnTo>
                    <a:pt x="818753" y="1197658"/>
                  </a:lnTo>
                  <a:lnTo>
                    <a:pt x="802878" y="1208369"/>
                  </a:lnTo>
                  <a:lnTo>
                    <a:pt x="786606" y="1219476"/>
                  </a:lnTo>
                  <a:lnTo>
                    <a:pt x="770731" y="1230980"/>
                  </a:lnTo>
                  <a:lnTo>
                    <a:pt x="756841" y="1242087"/>
                  </a:lnTo>
                  <a:lnTo>
                    <a:pt x="754460" y="1250021"/>
                  </a:lnTo>
                  <a:lnTo>
                    <a:pt x="752872" y="1258351"/>
                  </a:lnTo>
                  <a:lnTo>
                    <a:pt x="752078" y="1266681"/>
                  </a:lnTo>
                  <a:lnTo>
                    <a:pt x="751285" y="1275805"/>
                  </a:lnTo>
                  <a:lnTo>
                    <a:pt x="751285" y="1284532"/>
                  </a:lnTo>
                  <a:lnTo>
                    <a:pt x="751681" y="1292863"/>
                  </a:lnTo>
                  <a:lnTo>
                    <a:pt x="752078" y="1301590"/>
                  </a:lnTo>
                  <a:lnTo>
                    <a:pt x="752872" y="1310317"/>
                  </a:lnTo>
                  <a:lnTo>
                    <a:pt x="754856" y="1325788"/>
                  </a:lnTo>
                  <a:lnTo>
                    <a:pt x="756444" y="1339275"/>
                  </a:lnTo>
                  <a:lnTo>
                    <a:pt x="758031" y="1350382"/>
                  </a:lnTo>
                  <a:lnTo>
                    <a:pt x="758031" y="1354349"/>
                  </a:lnTo>
                  <a:lnTo>
                    <a:pt x="756841" y="1357523"/>
                  </a:lnTo>
                  <a:lnTo>
                    <a:pt x="727869" y="1355539"/>
                  </a:lnTo>
                  <a:lnTo>
                    <a:pt x="715566" y="1354746"/>
                  </a:lnTo>
                  <a:lnTo>
                    <a:pt x="709613" y="1354746"/>
                  </a:lnTo>
                  <a:lnTo>
                    <a:pt x="704453" y="1355143"/>
                  </a:lnTo>
                  <a:lnTo>
                    <a:pt x="698897" y="1355539"/>
                  </a:lnTo>
                  <a:lnTo>
                    <a:pt x="693341" y="1356729"/>
                  </a:lnTo>
                  <a:lnTo>
                    <a:pt x="687785" y="1357919"/>
                  </a:lnTo>
                  <a:lnTo>
                    <a:pt x="682228" y="1359903"/>
                  </a:lnTo>
                  <a:lnTo>
                    <a:pt x="677069" y="1361886"/>
                  </a:lnTo>
                  <a:lnTo>
                    <a:pt x="671116" y="1364663"/>
                  </a:lnTo>
                  <a:lnTo>
                    <a:pt x="664766" y="1367836"/>
                  </a:lnTo>
                  <a:lnTo>
                    <a:pt x="658416" y="1372200"/>
                  </a:lnTo>
                  <a:lnTo>
                    <a:pt x="657225" y="1367043"/>
                  </a:lnTo>
                  <a:lnTo>
                    <a:pt x="655241" y="1361093"/>
                  </a:lnTo>
                  <a:lnTo>
                    <a:pt x="654050" y="1355143"/>
                  </a:lnTo>
                  <a:lnTo>
                    <a:pt x="653256" y="1348399"/>
                  </a:lnTo>
                  <a:lnTo>
                    <a:pt x="651669" y="1333325"/>
                  </a:lnTo>
                  <a:lnTo>
                    <a:pt x="650875" y="1316267"/>
                  </a:lnTo>
                  <a:lnTo>
                    <a:pt x="650875" y="1296830"/>
                  </a:lnTo>
                  <a:lnTo>
                    <a:pt x="651272" y="1274615"/>
                  </a:lnTo>
                  <a:lnTo>
                    <a:pt x="652066" y="1251211"/>
                  </a:lnTo>
                  <a:lnTo>
                    <a:pt x="653653" y="1225029"/>
                  </a:lnTo>
                  <a:lnTo>
                    <a:pt x="660797" y="1208369"/>
                  </a:lnTo>
                  <a:lnTo>
                    <a:pt x="667147" y="1194881"/>
                  </a:lnTo>
                  <a:lnTo>
                    <a:pt x="670322" y="1188931"/>
                  </a:lnTo>
                  <a:lnTo>
                    <a:pt x="673497" y="1183774"/>
                  </a:lnTo>
                  <a:lnTo>
                    <a:pt x="680244" y="1174254"/>
                  </a:lnTo>
                  <a:lnTo>
                    <a:pt x="687388" y="1164733"/>
                  </a:lnTo>
                  <a:lnTo>
                    <a:pt x="696119" y="1155213"/>
                  </a:lnTo>
                  <a:lnTo>
                    <a:pt x="706438" y="1143312"/>
                  </a:lnTo>
                  <a:lnTo>
                    <a:pt x="718741" y="1129031"/>
                  </a:lnTo>
                  <a:lnTo>
                    <a:pt x="738585" y="1108007"/>
                  </a:lnTo>
                  <a:lnTo>
                    <a:pt x="756047" y="1088966"/>
                  </a:lnTo>
                  <a:lnTo>
                    <a:pt x="785416" y="1057231"/>
                  </a:lnTo>
                  <a:lnTo>
                    <a:pt x="797719" y="1043744"/>
                  </a:lnTo>
                  <a:lnTo>
                    <a:pt x="809228" y="1032240"/>
                  </a:lnTo>
                  <a:lnTo>
                    <a:pt x="820738" y="1021926"/>
                  </a:lnTo>
                  <a:lnTo>
                    <a:pt x="831056" y="1012802"/>
                  </a:lnTo>
                  <a:lnTo>
                    <a:pt x="836613" y="1008439"/>
                  </a:lnTo>
                  <a:lnTo>
                    <a:pt x="842169" y="1004869"/>
                  </a:lnTo>
                  <a:lnTo>
                    <a:pt x="848122" y="1000902"/>
                  </a:lnTo>
                  <a:lnTo>
                    <a:pt x="854075" y="997331"/>
                  </a:lnTo>
                  <a:lnTo>
                    <a:pt x="860028" y="994555"/>
                  </a:lnTo>
                  <a:lnTo>
                    <a:pt x="866378" y="991381"/>
                  </a:lnTo>
                  <a:lnTo>
                    <a:pt x="873125" y="988208"/>
                  </a:lnTo>
                  <a:lnTo>
                    <a:pt x="880269" y="985828"/>
                  </a:lnTo>
                  <a:lnTo>
                    <a:pt x="895350" y="980274"/>
                  </a:lnTo>
                  <a:lnTo>
                    <a:pt x="912416" y="975117"/>
                  </a:lnTo>
                  <a:lnTo>
                    <a:pt x="932260" y="970753"/>
                  </a:lnTo>
                  <a:lnTo>
                    <a:pt x="954881" y="965597"/>
                  </a:lnTo>
                  <a:lnTo>
                    <a:pt x="963613" y="965993"/>
                  </a:lnTo>
                  <a:lnTo>
                    <a:pt x="979488" y="966787"/>
                  </a:lnTo>
                  <a:lnTo>
                    <a:pt x="1004491" y="968373"/>
                  </a:lnTo>
                  <a:lnTo>
                    <a:pt x="1089819" y="1240103"/>
                  </a:lnTo>
                  <a:lnTo>
                    <a:pt x="1081484" y="1159179"/>
                  </a:lnTo>
                  <a:lnTo>
                    <a:pt x="1077516" y="1013199"/>
                  </a:lnTo>
                  <a:lnTo>
                    <a:pt x="1071959" y="999315"/>
                  </a:lnTo>
                  <a:lnTo>
                    <a:pt x="1083072" y="980671"/>
                  </a:lnTo>
                  <a:lnTo>
                    <a:pt x="1107281" y="980671"/>
                  </a:lnTo>
                  <a:lnTo>
                    <a:pt x="1117600" y="999315"/>
                  </a:lnTo>
                  <a:lnTo>
                    <a:pt x="1112837" y="1015579"/>
                  </a:lnTo>
                  <a:lnTo>
                    <a:pt x="1142206" y="1228203"/>
                  </a:lnTo>
                  <a:lnTo>
                    <a:pt x="1137841" y="971944"/>
                  </a:lnTo>
                  <a:lnTo>
                    <a:pt x="1146572" y="967580"/>
                  </a:lnTo>
                  <a:lnTo>
                    <a:pt x="1148953" y="966390"/>
                  </a:lnTo>
                  <a:lnTo>
                    <a:pt x="1149350" y="965597"/>
                  </a:lnTo>
                  <a:lnTo>
                    <a:pt x="1155700" y="965200"/>
                  </a:lnTo>
                  <a:close/>
                  <a:moveTo>
                    <a:pt x="931148" y="736601"/>
                  </a:moveTo>
                  <a:lnTo>
                    <a:pt x="929554" y="751285"/>
                  </a:lnTo>
                  <a:lnTo>
                    <a:pt x="928757" y="762794"/>
                  </a:lnTo>
                  <a:lnTo>
                    <a:pt x="929155" y="762794"/>
                  </a:lnTo>
                  <a:lnTo>
                    <a:pt x="929554" y="751285"/>
                  </a:lnTo>
                  <a:lnTo>
                    <a:pt x="930351" y="746126"/>
                  </a:lnTo>
                  <a:lnTo>
                    <a:pt x="931148" y="741363"/>
                  </a:lnTo>
                  <a:lnTo>
                    <a:pt x="931148" y="736601"/>
                  </a:lnTo>
                  <a:close/>
                  <a:moveTo>
                    <a:pt x="949086" y="679054"/>
                  </a:moveTo>
                  <a:lnTo>
                    <a:pt x="948289" y="679847"/>
                  </a:lnTo>
                  <a:lnTo>
                    <a:pt x="945499" y="681435"/>
                  </a:lnTo>
                  <a:lnTo>
                    <a:pt x="943904" y="683419"/>
                  </a:lnTo>
                  <a:lnTo>
                    <a:pt x="941911" y="686991"/>
                  </a:lnTo>
                  <a:lnTo>
                    <a:pt x="945897" y="682625"/>
                  </a:lnTo>
                  <a:lnTo>
                    <a:pt x="948289" y="681038"/>
                  </a:lnTo>
                  <a:lnTo>
                    <a:pt x="950282" y="679054"/>
                  </a:lnTo>
                  <a:lnTo>
                    <a:pt x="949086" y="679054"/>
                  </a:lnTo>
                  <a:close/>
                  <a:moveTo>
                    <a:pt x="1038375" y="620713"/>
                  </a:moveTo>
                  <a:lnTo>
                    <a:pt x="1049138" y="620713"/>
                  </a:lnTo>
                  <a:lnTo>
                    <a:pt x="1059502" y="621110"/>
                  </a:lnTo>
                  <a:lnTo>
                    <a:pt x="1069866" y="622300"/>
                  </a:lnTo>
                  <a:lnTo>
                    <a:pt x="1079432" y="623491"/>
                  </a:lnTo>
                  <a:lnTo>
                    <a:pt x="1088999" y="625872"/>
                  </a:lnTo>
                  <a:lnTo>
                    <a:pt x="1098167" y="627857"/>
                  </a:lnTo>
                  <a:lnTo>
                    <a:pt x="1106937" y="630238"/>
                  </a:lnTo>
                  <a:lnTo>
                    <a:pt x="1115307" y="633413"/>
                  </a:lnTo>
                  <a:lnTo>
                    <a:pt x="1123678" y="636191"/>
                  </a:lnTo>
                  <a:lnTo>
                    <a:pt x="1130853" y="639763"/>
                  </a:lnTo>
                  <a:lnTo>
                    <a:pt x="1138028" y="642938"/>
                  </a:lnTo>
                  <a:lnTo>
                    <a:pt x="1144805" y="646510"/>
                  </a:lnTo>
                  <a:lnTo>
                    <a:pt x="1156365" y="652860"/>
                  </a:lnTo>
                  <a:lnTo>
                    <a:pt x="1166729" y="659607"/>
                  </a:lnTo>
                  <a:lnTo>
                    <a:pt x="1174701" y="664766"/>
                  </a:lnTo>
                  <a:lnTo>
                    <a:pt x="1180680" y="669529"/>
                  </a:lnTo>
                  <a:lnTo>
                    <a:pt x="1185862" y="673497"/>
                  </a:lnTo>
                  <a:lnTo>
                    <a:pt x="1185862" y="676275"/>
                  </a:lnTo>
                  <a:lnTo>
                    <a:pt x="1185862" y="684213"/>
                  </a:lnTo>
                  <a:lnTo>
                    <a:pt x="1185065" y="688975"/>
                  </a:lnTo>
                  <a:lnTo>
                    <a:pt x="1183869" y="694532"/>
                  </a:lnTo>
                  <a:lnTo>
                    <a:pt x="1182274" y="700088"/>
                  </a:lnTo>
                  <a:lnTo>
                    <a:pt x="1180281" y="704850"/>
                  </a:lnTo>
                  <a:lnTo>
                    <a:pt x="1179086" y="707629"/>
                  </a:lnTo>
                  <a:lnTo>
                    <a:pt x="1177093" y="710010"/>
                  </a:lnTo>
                  <a:lnTo>
                    <a:pt x="1175498" y="711994"/>
                  </a:lnTo>
                  <a:lnTo>
                    <a:pt x="1173505" y="713979"/>
                  </a:lnTo>
                  <a:lnTo>
                    <a:pt x="1170715" y="715963"/>
                  </a:lnTo>
                  <a:lnTo>
                    <a:pt x="1168323" y="717154"/>
                  </a:lnTo>
                  <a:lnTo>
                    <a:pt x="1165533" y="718344"/>
                  </a:lnTo>
                  <a:lnTo>
                    <a:pt x="1161945" y="719138"/>
                  </a:lnTo>
                  <a:lnTo>
                    <a:pt x="1158756" y="719535"/>
                  </a:lnTo>
                  <a:lnTo>
                    <a:pt x="1154770" y="719535"/>
                  </a:lnTo>
                  <a:lnTo>
                    <a:pt x="1150784" y="719138"/>
                  </a:lnTo>
                  <a:lnTo>
                    <a:pt x="1146001" y="718344"/>
                  </a:lnTo>
                  <a:lnTo>
                    <a:pt x="1140819" y="717154"/>
                  </a:lnTo>
                  <a:lnTo>
                    <a:pt x="1135238" y="715566"/>
                  </a:lnTo>
                  <a:lnTo>
                    <a:pt x="1129259" y="712788"/>
                  </a:lnTo>
                  <a:lnTo>
                    <a:pt x="1123678" y="710010"/>
                  </a:lnTo>
                  <a:lnTo>
                    <a:pt x="1120091" y="708819"/>
                  </a:lnTo>
                  <a:lnTo>
                    <a:pt x="1114112" y="707629"/>
                  </a:lnTo>
                  <a:lnTo>
                    <a:pt x="1098964" y="704850"/>
                  </a:lnTo>
                  <a:lnTo>
                    <a:pt x="1083418" y="702072"/>
                  </a:lnTo>
                  <a:lnTo>
                    <a:pt x="1077439" y="700882"/>
                  </a:lnTo>
                  <a:lnTo>
                    <a:pt x="1073852" y="700088"/>
                  </a:lnTo>
                  <a:lnTo>
                    <a:pt x="1104545" y="714772"/>
                  </a:lnTo>
                  <a:lnTo>
                    <a:pt x="1118895" y="721122"/>
                  </a:lnTo>
                  <a:lnTo>
                    <a:pt x="1125671" y="723504"/>
                  </a:lnTo>
                  <a:lnTo>
                    <a:pt x="1132448" y="725885"/>
                  </a:lnTo>
                  <a:lnTo>
                    <a:pt x="1138826" y="728266"/>
                  </a:lnTo>
                  <a:lnTo>
                    <a:pt x="1144805" y="729457"/>
                  </a:lnTo>
                  <a:lnTo>
                    <a:pt x="1150784" y="730647"/>
                  </a:lnTo>
                  <a:lnTo>
                    <a:pt x="1155966" y="731044"/>
                  </a:lnTo>
                  <a:lnTo>
                    <a:pt x="1161148" y="730647"/>
                  </a:lnTo>
                  <a:lnTo>
                    <a:pt x="1165931" y="729457"/>
                  </a:lnTo>
                  <a:lnTo>
                    <a:pt x="1170316" y="727869"/>
                  </a:lnTo>
                  <a:lnTo>
                    <a:pt x="1174302" y="725091"/>
                  </a:lnTo>
                  <a:lnTo>
                    <a:pt x="1175498" y="735410"/>
                  </a:lnTo>
                  <a:lnTo>
                    <a:pt x="1175897" y="744935"/>
                  </a:lnTo>
                  <a:lnTo>
                    <a:pt x="1175498" y="753666"/>
                  </a:lnTo>
                  <a:lnTo>
                    <a:pt x="1175099" y="762397"/>
                  </a:lnTo>
                  <a:lnTo>
                    <a:pt x="1176694" y="761207"/>
                  </a:lnTo>
                  <a:lnTo>
                    <a:pt x="1177491" y="760413"/>
                  </a:lnTo>
                  <a:lnTo>
                    <a:pt x="1178687" y="760016"/>
                  </a:lnTo>
                  <a:lnTo>
                    <a:pt x="1179086" y="760413"/>
                  </a:lnTo>
                  <a:lnTo>
                    <a:pt x="1179484" y="761207"/>
                  </a:lnTo>
                  <a:lnTo>
                    <a:pt x="1179883" y="763985"/>
                  </a:lnTo>
                  <a:lnTo>
                    <a:pt x="1180281" y="767954"/>
                  </a:lnTo>
                  <a:lnTo>
                    <a:pt x="1180281" y="773113"/>
                  </a:lnTo>
                  <a:lnTo>
                    <a:pt x="1179086" y="785813"/>
                  </a:lnTo>
                  <a:lnTo>
                    <a:pt x="1177491" y="800498"/>
                  </a:lnTo>
                  <a:lnTo>
                    <a:pt x="1175498" y="814388"/>
                  </a:lnTo>
                  <a:lnTo>
                    <a:pt x="1173505" y="826294"/>
                  </a:lnTo>
                  <a:lnTo>
                    <a:pt x="1171911" y="833438"/>
                  </a:lnTo>
                  <a:lnTo>
                    <a:pt x="1170715" y="834629"/>
                  </a:lnTo>
                  <a:lnTo>
                    <a:pt x="1170316" y="834232"/>
                  </a:lnTo>
                  <a:lnTo>
                    <a:pt x="1169519" y="842169"/>
                  </a:lnTo>
                  <a:lnTo>
                    <a:pt x="1168323" y="849710"/>
                  </a:lnTo>
                  <a:lnTo>
                    <a:pt x="1166729" y="856854"/>
                  </a:lnTo>
                  <a:lnTo>
                    <a:pt x="1165134" y="863998"/>
                  </a:lnTo>
                  <a:lnTo>
                    <a:pt x="1162742" y="870744"/>
                  </a:lnTo>
                  <a:lnTo>
                    <a:pt x="1160351" y="877491"/>
                  </a:lnTo>
                  <a:lnTo>
                    <a:pt x="1157959" y="883841"/>
                  </a:lnTo>
                  <a:lnTo>
                    <a:pt x="1154770" y="890191"/>
                  </a:lnTo>
                  <a:lnTo>
                    <a:pt x="1151980" y="896541"/>
                  </a:lnTo>
                  <a:lnTo>
                    <a:pt x="1148791" y="902098"/>
                  </a:lnTo>
                  <a:lnTo>
                    <a:pt x="1145602" y="907654"/>
                  </a:lnTo>
                  <a:lnTo>
                    <a:pt x="1141616" y="913210"/>
                  </a:lnTo>
                  <a:lnTo>
                    <a:pt x="1138028" y="918370"/>
                  </a:lnTo>
                  <a:lnTo>
                    <a:pt x="1134042" y="923529"/>
                  </a:lnTo>
                  <a:lnTo>
                    <a:pt x="1126070" y="932260"/>
                  </a:lnTo>
                  <a:lnTo>
                    <a:pt x="1117699" y="940595"/>
                  </a:lnTo>
                  <a:lnTo>
                    <a:pt x="1108531" y="947738"/>
                  </a:lnTo>
                  <a:lnTo>
                    <a:pt x="1099762" y="954088"/>
                  </a:lnTo>
                  <a:lnTo>
                    <a:pt x="1090593" y="959248"/>
                  </a:lnTo>
                  <a:lnTo>
                    <a:pt x="1081027" y="963216"/>
                  </a:lnTo>
                  <a:lnTo>
                    <a:pt x="1077041" y="964804"/>
                  </a:lnTo>
                  <a:lnTo>
                    <a:pt x="1072257" y="966391"/>
                  </a:lnTo>
                  <a:lnTo>
                    <a:pt x="1067474" y="967185"/>
                  </a:lnTo>
                  <a:lnTo>
                    <a:pt x="1063488" y="967979"/>
                  </a:lnTo>
                  <a:lnTo>
                    <a:pt x="1059103" y="968376"/>
                  </a:lnTo>
                  <a:lnTo>
                    <a:pt x="1054719" y="968376"/>
                  </a:lnTo>
                  <a:lnTo>
                    <a:pt x="1051530" y="968376"/>
                  </a:lnTo>
                  <a:lnTo>
                    <a:pt x="1047543" y="967979"/>
                  </a:lnTo>
                  <a:lnTo>
                    <a:pt x="1043956" y="967185"/>
                  </a:lnTo>
                  <a:lnTo>
                    <a:pt x="1039970" y="965995"/>
                  </a:lnTo>
                  <a:lnTo>
                    <a:pt x="1031998" y="962820"/>
                  </a:lnTo>
                  <a:lnTo>
                    <a:pt x="1023627" y="958851"/>
                  </a:lnTo>
                  <a:lnTo>
                    <a:pt x="1014857" y="953295"/>
                  </a:lnTo>
                  <a:lnTo>
                    <a:pt x="1006088" y="947341"/>
                  </a:lnTo>
                  <a:lnTo>
                    <a:pt x="997318" y="939801"/>
                  </a:lnTo>
                  <a:lnTo>
                    <a:pt x="988549" y="931863"/>
                  </a:lnTo>
                  <a:lnTo>
                    <a:pt x="979779" y="922338"/>
                  </a:lnTo>
                  <a:lnTo>
                    <a:pt x="971807" y="912813"/>
                  </a:lnTo>
                  <a:lnTo>
                    <a:pt x="963835" y="902098"/>
                  </a:lnTo>
                  <a:lnTo>
                    <a:pt x="956660" y="890985"/>
                  </a:lnTo>
                  <a:lnTo>
                    <a:pt x="949883" y="878682"/>
                  </a:lnTo>
                  <a:lnTo>
                    <a:pt x="943904" y="865982"/>
                  </a:lnTo>
                  <a:lnTo>
                    <a:pt x="941512" y="859632"/>
                  </a:lnTo>
                  <a:lnTo>
                    <a:pt x="938722" y="852885"/>
                  </a:lnTo>
                  <a:lnTo>
                    <a:pt x="936729" y="846138"/>
                  </a:lnTo>
                  <a:lnTo>
                    <a:pt x="934736" y="839391"/>
                  </a:lnTo>
                  <a:lnTo>
                    <a:pt x="933540" y="843757"/>
                  </a:lnTo>
                  <a:lnTo>
                    <a:pt x="931547" y="847329"/>
                  </a:lnTo>
                  <a:lnTo>
                    <a:pt x="929554" y="849710"/>
                  </a:lnTo>
                  <a:lnTo>
                    <a:pt x="928757" y="850107"/>
                  </a:lnTo>
                  <a:lnTo>
                    <a:pt x="927960" y="850504"/>
                  </a:lnTo>
                  <a:lnTo>
                    <a:pt x="926764" y="850107"/>
                  </a:lnTo>
                  <a:lnTo>
                    <a:pt x="925568" y="849710"/>
                  </a:lnTo>
                  <a:lnTo>
                    <a:pt x="924372" y="848123"/>
                  </a:lnTo>
                  <a:lnTo>
                    <a:pt x="923575" y="846535"/>
                  </a:lnTo>
                  <a:lnTo>
                    <a:pt x="921582" y="842963"/>
                  </a:lnTo>
                  <a:lnTo>
                    <a:pt x="920386" y="837407"/>
                  </a:lnTo>
                  <a:lnTo>
                    <a:pt x="918791" y="831057"/>
                  </a:lnTo>
                  <a:lnTo>
                    <a:pt x="917596" y="823516"/>
                  </a:lnTo>
                  <a:lnTo>
                    <a:pt x="917197" y="815182"/>
                  </a:lnTo>
                  <a:lnTo>
                    <a:pt x="916798" y="806054"/>
                  </a:lnTo>
                  <a:lnTo>
                    <a:pt x="917197" y="798116"/>
                  </a:lnTo>
                  <a:lnTo>
                    <a:pt x="917596" y="790576"/>
                  </a:lnTo>
                  <a:lnTo>
                    <a:pt x="918393" y="783829"/>
                  </a:lnTo>
                  <a:lnTo>
                    <a:pt x="919987" y="777479"/>
                  </a:lnTo>
                  <a:lnTo>
                    <a:pt x="921183" y="772319"/>
                  </a:lnTo>
                  <a:lnTo>
                    <a:pt x="922379" y="767954"/>
                  </a:lnTo>
                  <a:lnTo>
                    <a:pt x="924372" y="764779"/>
                  </a:lnTo>
                  <a:lnTo>
                    <a:pt x="925169" y="763588"/>
                  </a:lnTo>
                  <a:lnTo>
                    <a:pt x="926365" y="763191"/>
                  </a:lnTo>
                  <a:lnTo>
                    <a:pt x="923176" y="759619"/>
                  </a:lnTo>
                  <a:lnTo>
                    <a:pt x="920785" y="756444"/>
                  </a:lnTo>
                  <a:lnTo>
                    <a:pt x="918393" y="752476"/>
                  </a:lnTo>
                  <a:lnTo>
                    <a:pt x="916798" y="748507"/>
                  </a:lnTo>
                  <a:lnTo>
                    <a:pt x="915204" y="744538"/>
                  </a:lnTo>
                  <a:lnTo>
                    <a:pt x="914407" y="739776"/>
                  </a:lnTo>
                  <a:lnTo>
                    <a:pt x="913609" y="735807"/>
                  </a:lnTo>
                  <a:lnTo>
                    <a:pt x="913211" y="731044"/>
                  </a:lnTo>
                  <a:lnTo>
                    <a:pt x="912812" y="727076"/>
                  </a:lnTo>
                  <a:lnTo>
                    <a:pt x="912812" y="721916"/>
                  </a:lnTo>
                  <a:lnTo>
                    <a:pt x="913609" y="712391"/>
                  </a:lnTo>
                  <a:lnTo>
                    <a:pt x="915204" y="703263"/>
                  </a:lnTo>
                  <a:lnTo>
                    <a:pt x="917197" y="694135"/>
                  </a:lnTo>
                  <a:lnTo>
                    <a:pt x="920386" y="685007"/>
                  </a:lnTo>
                  <a:lnTo>
                    <a:pt x="923575" y="676672"/>
                  </a:lnTo>
                  <a:lnTo>
                    <a:pt x="927162" y="668735"/>
                  </a:lnTo>
                  <a:lnTo>
                    <a:pt x="930750" y="661988"/>
                  </a:lnTo>
                  <a:lnTo>
                    <a:pt x="934337" y="656035"/>
                  </a:lnTo>
                  <a:lnTo>
                    <a:pt x="937526" y="651272"/>
                  </a:lnTo>
                  <a:lnTo>
                    <a:pt x="940715" y="647700"/>
                  </a:lnTo>
                  <a:lnTo>
                    <a:pt x="943107" y="646113"/>
                  </a:lnTo>
                  <a:lnTo>
                    <a:pt x="955862" y="639763"/>
                  </a:lnTo>
                  <a:lnTo>
                    <a:pt x="968219" y="634604"/>
                  </a:lnTo>
                  <a:lnTo>
                    <a:pt x="980178" y="630238"/>
                  </a:lnTo>
                  <a:lnTo>
                    <a:pt x="992535" y="627063"/>
                  </a:lnTo>
                  <a:lnTo>
                    <a:pt x="1004493" y="624285"/>
                  </a:lnTo>
                  <a:lnTo>
                    <a:pt x="1016053" y="622300"/>
                  </a:lnTo>
                  <a:lnTo>
                    <a:pt x="1027214" y="621110"/>
                  </a:lnTo>
                  <a:lnTo>
                    <a:pt x="1038375" y="620713"/>
                  </a:lnTo>
                  <a:close/>
                  <a:moveTo>
                    <a:pt x="1043186" y="515586"/>
                  </a:moveTo>
                  <a:lnTo>
                    <a:pt x="1022934" y="515983"/>
                  </a:lnTo>
                  <a:lnTo>
                    <a:pt x="1002682" y="516777"/>
                  </a:lnTo>
                  <a:lnTo>
                    <a:pt x="982827" y="518364"/>
                  </a:lnTo>
                  <a:lnTo>
                    <a:pt x="962972" y="519952"/>
                  </a:lnTo>
                  <a:lnTo>
                    <a:pt x="943514" y="521937"/>
                  </a:lnTo>
                  <a:lnTo>
                    <a:pt x="924056" y="525113"/>
                  </a:lnTo>
                  <a:lnTo>
                    <a:pt x="904598" y="527891"/>
                  </a:lnTo>
                  <a:lnTo>
                    <a:pt x="885140" y="531861"/>
                  </a:lnTo>
                  <a:lnTo>
                    <a:pt x="866476" y="535830"/>
                  </a:lnTo>
                  <a:lnTo>
                    <a:pt x="847812" y="540594"/>
                  </a:lnTo>
                  <a:lnTo>
                    <a:pt x="829148" y="545754"/>
                  </a:lnTo>
                  <a:lnTo>
                    <a:pt x="810485" y="550914"/>
                  </a:lnTo>
                  <a:lnTo>
                    <a:pt x="792218" y="556869"/>
                  </a:lnTo>
                  <a:lnTo>
                    <a:pt x="774348" y="563220"/>
                  </a:lnTo>
                  <a:lnTo>
                    <a:pt x="756082" y="569968"/>
                  </a:lnTo>
                  <a:lnTo>
                    <a:pt x="738609" y="577113"/>
                  </a:lnTo>
                  <a:lnTo>
                    <a:pt x="721137" y="585449"/>
                  </a:lnTo>
                  <a:lnTo>
                    <a:pt x="704061" y="593388"/>
                  </a:lnTo>
                  <a:lnTo>
                    <a:pt x="686986" y="601724"/>
                  </a:lnTo>
                  <a:lnTo>
                    <a:pt x="670308" y="610457"/>
                  </a:lnTo>
                  <a:lnTo>
                    <a:pt x="653630" y="619587"/>
                  </a:lnTo>
                  <a:lnTo>
                    <a:pt x="637745" y="629114"/>
                  </a:lnTo>
                  <a:lnTo>
                    <a:pt x="621861" y="639037"/>
                  </a:lnTo>
                  <a:lnTo>
                    <a:pt x="605977" y="649755"/>
                  </a:lnTo>
                  <a:lnTo>
                    <a:pt x="590490" y="660473"/>
                  </a:lnTo>
                  <a:lnTo>
                    <a:pt x="575400" y="671190"/>
                  </a:lnTo>
                  <a:lnTo>
                    <a:pt x="559913" y="682702"/>
                  </a:lnTo>
                  <a:lnTo>
                    <a:pt x="545617" y="694610"/>
                  </a:lnTo>
                  <a:lnTo>
                    <a:pt x="531322" y="706519"/>
                  </a:lnTo>
                  <a:lnTo>
                    <a:pt x="517026" y="719221"/>
                  </a:lnTo>
                  <a:lnTo>
                    <a:pt x="503525" y="731924"/>
                  </a:lnTo>
                  <a:lnTo>
                    <a:pt x="490023" y="745023"/>
                  </a:lnTo>
                  <a:lnTo>
                    <a:pt x="476919" y="758520"/>
                  </a:lnTo>
                  <a:lnTo>
                    <a:pt x="464212" y="772413"/>
                  </a:lnTo>
                  <a:lnTo>
                    <a:pt x="451504" y="786306"/>
                  </a:lnTo>
                  <a:lnTo>
                    <a:pt x="439591" y="800596"/>
                  </a:lnTo>
                  <a:lnTo>
                    <a:pt x="427678" y="815680"/>
                  </a:lnTo>
                  <a:lnTo>
                    <a:pt x="416162" y="830368"/>
                  </a:lnTo>
                  <a:lnTo>
                    <a:pt x="405441" y="845452"/>
                  </a:lnTo>
                  <a:lnTo>
                    <a:pt x="394322" y="860933"/>
                  </a:lnTo>
                  <a:lnTo>
                    <a:pt x="383997" y="876811"/>
                  </a:lnTo>
                  <a:lnTo>
                    <a:pt x="374070" y="892689"/>
                  </a:lnTo>
                  <a:lnTo>
                    <a:pt x="364539" y="908964"/>
                  </a:lnTo>
                  <a:lnTo>
                    <a:pt x="355009" y="925636"/>
                  </a:lnTo>
                  <a:lnTo>
                    <a:pt x="346272" y="941911"/>
                  </a:lnTo>
                  <a:lnTo>
                    <a:pt x="337933" y="959377"/>
                  </a:lnTo>
                  <a:lnTo>
                    <a:pt x="329594" y="976048"/>
                  </a:lnTo>
                  <a:lnTo>
                    <a:pt x="322049" y="993911"/>
                  </a:lnTo>
                  <a:lnTo>
                    <a:pt x="314901" y="1011377"/>
                  </a:lnTo>
                  <a:lnTo>
                    <a:pt x="308151" y="1029240"/>
                  </a:lnTo>
                  <a:lnTo>
                    <a:pt x="301797" y="1047500"/>
                  </a:lnTo>
                  <a:lnTo>
                    <a:pt x="295840" y="1065362"/>
                  </a:lnTo>
                  <a:lnTo>
                    <a:pt x="290678" y="1084019"/>
                  </a:lnTo>
                  <a:lnTo>
                    <a:pt x="285516" y="1102676"/>
                  </a:lnTo>
                  <a:lnTo>
                    <a:pt x="280751" y="1121729"/>
                  </a:lnTo>
                  <a:lnTo>
                    <a:pt x="276780" y="1140783"/>
                  </a:lnTo>
                  <a:lnTo>
                    <a:pt x="272809" y="1159440"/>
                  </a:lnTo>
                  <a:lnTo>
                    <a:pt x="270029" y="1178890"/>
                  </a:lnTo>
                  <a:lnTo>
                    <a:pt x="266852" y="1198341"/>
                  </a:lnTo>
                  <a:lnTo>
                    <a:pt x="264867" y="1218188"/>
                  </a:lnTo>
                  <a:lnTo>
                    <a:pt x="263278" y="1237639"/>
                  </a:lnTo>
                  <a:lnTo>
                    <a:pt x="261690" y="1257883"/>
                  </a:lnTo>
                  <a:lnTo>
                    <a:pt x="260896" y="1277731"/>
                  </a:lnTo>
                  <a:lnTo>
                    <a:pt x="260498" y="1297975"/>
                  </a:lnTo>
                  <a:lnTo>
                    <a:pt x="260896" y="1318220"/>
                  </a:lnTo>
                  <a:lnTo>
                    <a:pt x="261690" y="1338067"/>
                  </a:lnTo>
                  <a:lnTo>
                    <a:pt x="263278" y="1357915"/>
                  </a:lnTo>
                  <a:lnTo>
                    <a:pt x="264867" y="1377763"/>
                  </a:lnTo>
                  <a:lnTo>
                    <a:pt x="266852" y="1397213"/>
                  </a:lnTo>
                  <a:lnTo>
                    <a:pt x="270029" y="1416664"/>
                  </a:lnTo>
                  <a:lnTo>
                    <a:pt x="272809" y="1436114"/>
                  </a:lnTo>
                  <a:lnTo>
                    <a:pt x="276780" y="1455168"/>
                  </a:lnTo>
                  <a:lnTo>
                    <a:pt x="280751" y="1474222"/>
                  </a:lnTo>
                  <a:lnTo>
                    <a:pt x="285516" y="1493275"/>
                  </a:lnTo>
                  <a:lnTo>
                    <a:pt x="290678" y="1511535"/>
                  </a:lnTo>
                  <a:lnTo>
                    <a:pt x="295840" y="1530192"/>
                  </a:lnTo>
                  <a:lnTo>
                    <a:pt x="301797" y="1548452"/>
                  </a:lnTo>
                  <a:lnTo>
                    <a:pt x="308151" y="1566314"/>
                  </a:lnTo>
                  <a:lnTo>
                    <a:pt x="314901" y="1584177"/>
                  </a:lnTo>
                  <a:lnTo>
                    <a:pt x="322049" y="1602040"/>
                  </a:lnTo>
                  <a:lnTo>
                    <a:pt x="329594" y="1619109"/>
                  </a:lnTo>
                  <a:lnTo>
                    <a:pt x="337933" y="1636575"/>
                  </a:lnTo>
                  <a:lnTo>
                    <a:pt x="346272" y="1653247"/>
                  </a:lnTo>
                  <a:lnTo>
                    <a:pt x="355009" y="1670316"/>
                  </a:lnTo>
                  <a:lnTo>
                    <a:pt x="364539" y="1686591"/>
                  </a:lnTo>
                  <a:lnTo>
                    <a:pt x="374070" y="1703262"/>
                  </a:lnTo>
                  <a:lnTo>
                    <a:pt x="383997" y="1719140"/>
                  </a:lnTo>
                  <a:lnTo>
                    <a:pt x="394322" y="1734622"/>
                  </a:lnTo>
                  <a:lnTo>
                    <a:pt x="405441" y="1750500"/>
                  </a:lnTo>
                  <a:lnTo>
                    <a:pt x="416162" y="1765584"/>
                  </a:lnTo>
                  <a:lnTo>
                    <a:pt x="427678" y="1780271"/>
                  </a:lnTo>
                  <a:lnTo>
                    <a:pt x="439591" y="1794958"/>
                  </a:lnTo>
                  <a:lnTo>
                    <a:pt x="451504" y="1809248"/>
                  </a:lnTo>
                  <a:lnTo>
                    <a:pt x="464212" y="1823142"/>
                  </a:lnTo>
                  <a:lnTo>
                    <a:pt x="476919" y="1837035"/>
                  </a:lnTo>
                  <a:lnTo>
                    <a:pt x="490023" y="1850531"/>
                  </a:lnTo>
                  <a:lnTo>
                    <a:pt x="503525" y="1863631"/>
                  </a:lnTo>
                  <a:lnTo>
                    <a:pt x="517026" y="1876333"/>
                  </a:lnTo>
                  <a:lnTo>
                    <a:pt x="531322" y="1889035"/>
                  </a:lnTo>
                  <a:lnTo>
                    <a:pt x="545617" y="1900944"/>
                  </a:lnTo>
                  <a:lnTo>
                    <a:pt x="559913" y="1912852"/>
                  </a:lnTo>
                  <a:lnTo>
                    <a:pt x="575400" y="1923967"/>
                  </a:lnTo>
                  <a:lnTo>
                    <a:pt x="590490" y="1935479"/>
                  </a:lnTo>
                  <a:lnTo>
                    <a:pt x="605977" y="1945799"/>
                  </a:lnTo>
                  <a:lnTo>
                    <a:pt x="621861" y="1956517"/>
                  </a:lnTo>
                  <a:lnTo>
                    <a:pt x="637745" y="1966044"/>
                  </a:lnTo>
                  <a:lnTo>
                    <a:pt x="653630" y="1975968"/>
                  </a:lnTo>
                  <a:lnTo>
                    <a:pt x="670308" y="1985097"/>
                  </a:lnTo>
                  <a:lnTo>
                    <a:pt x="686986" y="1994227"/>
                  </a:lnTo>
                  <a:lnTo>
                    <a:pt x="704061" y="2002563"/>
                  </a:lnTo>
                  <a:lnTo>
                    <a:pt x="721137" y="2010502"/>
                  </a:lnTo>
                  <a:lnTo>
                    <a:pt x="738609" y="2018044"/>
                  </a:lnTo>
                  <a:lnTo>
                    <a:pt x="756082" y="2025189"/>
                  </a:lnTo>
                  <a:lnTo>
                    <a:pt x="774348" y="2032335"/>
                  </a:lnTo>
                  <a:lnTo>
                    <a:pt x="792218" y="2038686"/>
                  </a:lnTo>
                  <a:lnTo>
                    <a:pt x="810485" y="2044640"/>
                  </a:lnTo>
                  <a:lnTo>
                    <a:pt x="829148" y="2050197"/>
                  </a:lnTo>
                  <a:lnTo>
                    <a:pt x="847812" y="2055358"/>
                  </a:lnTo>
                  <a:lnTo>
                    <a:pt x="866476" y="2059724"/>
                  </a:lnTo>
                  <a:lnTo>
                    <a:pt x="885140" y="2064091"/>
                  </a:lnTo>
                  <a:lnTo>
                    <a:pt x="904598" y="2067266"/>
                  </a:lnTo>
                  <a:lnTo>
                    <a:pt x="924056" y="2070839"/>
                  </a:lnTo>
                  <a:lnTo>
                    <a:pt x="943514" y="2073220"/>
                  </a:lnTo>
                  <a:lnTo>
                    <a:pt x="962972" y="2075999"/>
                  </a:lnTo>
                  <a:lnTo>
                    <a:pt x="982827" y="2077587"/>
                  </a:lnTo>
                  <a:lnTo>
                    <a:pt x="1002682" y="2078778"/>
                  </a:lnTo>
                  <a:lnTo>
                    <a:pt x="1022934" y="2079572"/>
                  </a:lnTo>
                  <a:lnTo>
                    <a:pt x="1043186" y="2079572"/>
                  </a:lnTo>
                  <a:lnTo>
                    <a:pt x="1063041" y="2079572"/>
                  </a:lnTo>
                  <a:lnTo>
                    <a:pt x="1083293" y="2078778"/>
                  </a:lnTo>
                  <a:lnTo>
                    <a:pt x="1103148" y="2077587"/>
                  </a:lnTo>
                  <a:lnTo>
                    <a:pt x="1122606" y="2075999"/>
                  </a:lnTo>
                  <a:lnTo>
                    <a:pt x="1142064" y="2073220"/>
                  </a:lnTo>
                  <a:lnTo>
                    <a:pt x="1161919" y="2070839"/>
                  </a:lnTo>
                  <a:lnTo>
                    <a:pt x="1180980" y="2067266"/>
                  </a:lnTo>
                  <a:lnTo>
                    <a:pt x="1200438" y="2064091"/>
                  </a:lnTo>
                  <a:lnTo>
                    <a:pt x="1219499" y="2059724"/>
                  </a:lnTo>
                  <a:lnTo>
                    <a:pt x="1237766" y="2055358"/>
                  </a:lnTo>
                  <a:lnTo>
                    <a:pt x="1256827" y="2050197"/>
                  </a:lnTo>
                  <a:lnTo>
                    <a:pt x="1275093" y="2044640"/>
                  </a:lnTo>
                  <a:lnTo>
                    <a:pt x="1293757" y="2038686"/>
                  </a:lnTo>
                  <a:lnTo>
                    <a:pt x="1311627" y="2032335"/>
                  </a:lnTo>
                  <a:lnTo>
                    <a:pt x="1329496" y="2025189"/>
                  </a:lnTo>
                  <a:lnTo>
                    <a:pt x="1347366" y="2018044"/>
                  </a:lnTo>
                  <a:lnTo>
                    <a:pt x="1364441" y="2010502"/>
                  </a:lnTo>
                  <a:lnTo>
                    <a:pt x="1381914" y="2002563"/>
                  </a:lnTo>
                  <a:lnTo>
                    <a:pt x="1398592" y="1994227"/>
                  </a:lnTo>
                  <a:lnTo>
                    <a:pt x="1415667" y="1985097"/>
                  </a:lnTo>
                  <a:lnTo>
                    <a:pt x="1431949" y="1975968"/>
                  </a:lnTo>
                  <a:lnTo>
                    <a:pt x="1447833" y="1966044"/>
                  </a:lnTo>
                  <a:lnTo>
                    <a:pt x="1464114" y="1956517"/>
                  </a:lnTo>
                  <a:lnTo>
                    <a:pt x="1479998" y="1945799"/>
                  </a:lnTo>
                  <a:lnTo>
                    <a:pt x="1495088" y="1935479"/>
                  </a:lnTo>
                  <a:lnTo>
                    <a:pt x="1510575" y="1923967"/>
                  </a:lnTo>
                  <a:lnTo>
                    <a:pt x="1525665" y="1912852"/>
                  </a:lnTo>
                  <a:lnTo>
                    <a:pt x="1539960" y="1900944"/>
                  </a:lnTo>
                  <a:lnTo>
                    <a:pt x="1554256" y="1889035"/>
                  </a:lnTo>
                  <a:lnTo>
                    <a:pt x="1568551" y="1876333"/>
                  </a:lnTo>
                  <a:lnTo>
                    <a:pt x="1582053" y="1863631"/>
                  </a:lnTo>
                  <a:lnTo>
                    <a:pt x="1595555" y="1850531"/>
                  </a:lnTo>
                  <a:lnTo>
                    <a:pt x="1608659" y="1837035"/>
                  </a:lnTo>
                  <a:lnTo>
                    <a:pt x="1621763" y="1823142"/>
                  </a:lnTo>
                  <a:lnTo>
                    <a:pt x="1634073" y="1809248"/>
                  </a:lnTo>
                  <a:lnTo>
                    <a:pt x="1646383" y="1794958"/>
                  </a:lnTo>
                  <a:lnTo>
                    <a:pt x="1657899" y="1780271"/>
                  </a:lnTo>
                  <a:lnTo>
                    <a:pt x="1669415" y="1765584"/>
                  </a:lnTo>
                  <a:lnTo>
                    <a:pt x="1680534" y="1750500"/>
                  </a:lnTo>
                  <a:lnTo>
                    <a:pt x="1691256" y="1734622"/>
                  </a:lnTo>
                  <a:lnTo>
                    <a:pt x="1701581" y="1719140"/>
                  </a:lnTo>
                  <a:lnTo>
                    <a:pt x="1711508" y="1703262"/>
                  </a:lnTo>
                  <a:lnTo>
                    <a:pt x="1721436" y="1686591"/>
                  </a:lnTo>
                  <a:lnTo>
                    <a:pt x="1730569" y="1670316"/>
                  </a:lnTo>
                  <a:lnTo>
                    <a:pt x="1739305" y="1653247"/>
                  </a:lnTo>
                  <a:lnTo>
                    <a:pt x="1748041" y="1636575"/>
                  </a:lnTo>
                  <a:lnTo>
                    <a:pt x="1755983" y="1619109"/>
                  </a:lnTo>
                  <a:lnTo>
                    <a:pt x="1763529" y="1602040"/>
                  </a:lnTo>
                  <a:lnTo>
                    <a:pt x="1770676" y="1584177"/>
                  </a:lnTo>
                  <a:lnTo>
                    <a:pt x="1777427" y="1566314"/>
                  </a:lnTo>
                  <a:lnTo>
                    <a:pt x="1783781" y="1548452"/>
                  </a:lnTo>
                  <a:lnTo>
                    <a:pt x="1789737" y="1530192"/>
                  </a:lnTo>
                  <a:lnTo>
                    <a:pt x="1795694" y="1511535"/>
                  </a:lnTo>
                  <a:lnTo>
                    <a:pt x="1800459" y="1493275"/>
                  </a:lnTo>
                  <a:lnTo>
                    <a:pt x="1804827" y="1474222"/>
                  </a:lnTo>
                  <a:lnTo>
                    <a:pt x="1809195" y="1455168"/>
                  </a:lnTo>
                  <a:lnTo>
                    <a:pt x="1812769" y="1436114"/>
                  </a:lnTo>
                  <a:lnTo>
                    <a:pt x="1816343" y="1416664"/>
                  </a:lnTo>
                  <a:lnTo>
                    <a:pt x="1818726" y="1397213"/>
                  </a:lnTo>
                  <a:lnTo>
                    <a:pt x="1820711" y="1377763"/>
                  </a:lnTo>
                  <a:lnTo>
                    <a:pt x="1823094" y="1357915"/>
                  </a:lnTo>
                  <a:lnTo>
                    <a:pt x="1824285" y="1338067"/>
                  </a:lnTo>
                  <a:lnTo>
                    <a:pt x="1824682" y="1318220"/>
                  </a:lnTo>
                  <a:lnTo>
                    <a:pt x="1825079" y="1297975"/>
                  </a:lnTo>
                  <a:lnTo>
                    <a:pt x="1824682" y="1277731"/>
                  </a:lnTo>
                  <a:lnTo>
                    <a:pt x="1824285" y="1257883"/>
                  </a:lnTo>
                  <a:lnTo>
                    <a:pt x="1823094" y="1237639"/>
                  </a:lnTo>
                  <a:lnTo>
                    <a:pt x="1820711" y="1218188"/>
                  </a:lnTo>
                  <a:lnTo>
                    <a:pt x="1818726" y="1198341"/>
                  </a:lnTo>
                  <a:lnTo>
                    <a:pt x="1816343" y="1178890"/>
                  </a:lnTo>
                  <a:lnTo>
                    <a:pt x="1812769" y="1159440"/>
                  </a:lnTo>
                  <a:lnTo>
                    <a:pt x="1809195" y="1140783"/>
                  </a:lnTo>
                  <a:lnTo>
                    <a:pt x="1804827" y="1121729"/>
                  </a:lnTo>
                  <a:lnTo>
                    <a:pt x="1800459" y="1102676"/>
                  </a:lnTo>
                  <a:lnTo>
                    <a:pt x="1795694" y="1084019"/>
                  </a:lnTo>
                  <a:lnTo>
                    <a:pt x="1789737" y="1065362"/>
                  </a:lnTo>
                  <a:lnTo>
                    <a:pt x="1783781" y="1047500"/>
                  </a:lnTo>
                  <a:lnTo>
                    <a:pt x="1777427" y="1029240"/>
                  </a:lnTo>
                  <a:lnTo>
                    <a:pt x="1770676" y="1011377"/>
                  </a:lnTo>
                  <a:lnTo>
                    <a:pt x="1763529" y="993911"/>
                  </a:lnTo>
                  <a:lnTo>
                    <a:pt x="1755983" y="976048"/>
                  </a:lnTo>
                  <a:lnTo>
                    <a:pt x="1748041" y="959377"/>
                  </a:lnTo>
                  <a:lnTo>
                    <a:pt x="1739305" y="941911"/>
                  </a:lnTo>
                  <a:lnTo>
                    <a:pt x="1730569" y="925636"/>
                  </a:lnTo>
                  <a:lnTo>
                    <a:pt x="1721436" y="908964"/>
                  </a:lnTo>
                  <a:lnTo>
                    <a:pt x="1711508" y="892689"/>
                  </a:lnTo>
                  <a:lnTo>
                    <a:pt x="1701581" y="876811"/>
                  </a:lnTo>
                  <a:lnTo>
                    <a:pt x="1691256" y="860933"/>
                  </a:lnTo>
                  <a:lnTo>
                    <a:pt x="1680534" y="845452"/>
                  </a:lnTo>
                  <a:lnTo>
                    <a:pt x="1669415" y="830368"/>
                  </a:lnTo>
                  <a:lnTo>
                    <a:pt x="1657899" y="815680"/>
                  </a:lnTo>
                  <a:lnTo>
                    <a:pt x="1646383" y="800596"/>
                  </a:lnTo>
                  <a:lnTo>
                    <a:pt x="1634073" y="786306"/>
                  </a:lnTo>
                  <a:lnTo>
                    <a:pt x="1621763" y="772413"/>
                  </a:lnTo>
                  <a:lnTo>
                    <a:pt x="1608659" y="758520"/>
                  </a:lnTo>
                  <a:lnTo>
                    <a:pt x="1595555" y="745023"/>
                  </a:lnTo>
                  <a:lnTo>
                    <a:pt x="1582053" y="731924"/>
                  </a:lnTo>
                  <a:lnTo>
                    <a:pt x="1568551" y="719221"/>
                  </a:lnTo>
                  <a:lnTo>
                    <a:pt x="1554256" y="706519"/>
                  </a:lnTo>
                  <a:lnTo>
                    <a:pt x="1539960" y="694610"/>
                  </a:lnTo>
                  <a:lnTo>
                    <a:pt x="1525665" y="682702"/>
                  </a:lnTo>
                  <a:lnTo>
                    <a:pt x="1510575" y="671190"/>
                  </a:lnTo>
                  <a:lnTo>
                    <a:pt x="1495088" y="660473"/>
                  </a:lnTo>
                  <a:lnTo>
                    <a:pt x="1479998" y="649755"/>
                  </a:lnTo>
                  <a:lnTo>
                    <a:pt x="1464114" y="639037"/>
                  </a:lnTo>
                  <a:lnTo>
                    <a:pt x="1447833" y="629114"/>
                  </a:lnTo>
                  <a:lnTo>
                    <a:pt x="1431949" y="619587"/>
                  </a:lnTo>
                  <a:lnTo>
                    <a:pt x="1415667" y="610457"/>
                  </a:lnTo>
                  <a:lnTo>
                    <a:pt x="1398592" y="601724"/>
                  </a:lnTo>
                  <a:lnTo>
                    <a:pt x="1381914" y="593388"/>
                  </a:lnTo>
                  <a:lnTo>
                    <a:pt x="1364441" y="585449"/>
                  </a:lnTo>
                  <a:lnTo>
                    <a:pt x="1347366" y="577113"/>
                  </a:lnTo>
                  <a:lnTo>
                    <a:pt x="1329496" y="569968"/>
                  </a:lnTo>
                  <a:lnTo>
                    <a:pt x="1311627" y="563220"/>
                  </a:lnTo>
                  <a:lnTo>
                    <a:pt x="1293757" y="556869"/>
                  </a:lnTo>
                  <a:lnTo>
                    <a:pt x="1275093" y="550914"/>
                  </a:lnTo>
                  <a:lnTo>
                    <a:pt x="1256827" y="545754"/>
                  </a:lnTo>
                  <a:lnTo>
                    <a:pt x="1237766" y="540594"/>
                  </a:lnTo>
                  <a:lnTo>
                    <a:pt x="1219499" y="535830"/>
                  </a:lnTo>
                  <a:lnTo>
                    <a:pt x="1200438" y="531861"/>
                  </a:lnTo>
                  <a:lnTo>
                    <a:pt x="1180980" y="527891"/>
                  </a:lnTo>
                  <a:lnTo>
                    <a:pt x="1161919" y="525113"/>
                  </a:lnTo>
                  <a:lnTo>
                    <a:pt x="1142064" y="521937"/>
                  </a:lnTo>
                  <a:lnTo>
                    <a:pt x="1122606" y="519952"/>
                  </a:lnTo>
                  <a:lnTo>
                    <a:pt x="1103148" y="518364"/>
                  </a:lnTo>
                  <a:lnTo>
                    <a:pt x="1083293" y="516777"/>
                  </a:lnTo>
                  <a:lnTo>
                    <a:pt x="1063041" y="515983"/>
                  </a:lnTo>
                  <a:lnTo>
                    <a:pt x="1043186" y="515586"/>
                  </a:lnTo>
                  <a:close/>
                  <a:moveTo>
                    <a:pt x="803734" y="280988"/>
                  </a:moveTo>
                  <a:lnTo>
                    <a:pt x="862902" y="391340"/>
                  </a:lnTo>
                  <a:lnTo>
                    <a:pt x="884743" y="387371"/>
                  </a:lnTo>
                  <a:lnTo>
                    <a:pt x="906980" y="383798"/>
                  </a:lnTo>
                  <a:lnTo>
                    <a:pt x="929218" y="380622"/>
                  </a:lnTo>
                  <a:lnTo>
                    <a:pt x="951456" y="378241"/>
                  </a:lnTo>
                  <a:lnTo>
                    <a:pt x="974488" y="376256"/>
                  </a:lnTo>
                  <a:lnTo>
                    <a:pt x="997122" y="374668"/>
                  </a:lnTo>
                  <a:lnTo>
                    <a:pt x="1019757" y="373874"/>
                  </a:lnTo>
                  <a:lnTo>
                    <a:pt x="1043186" y="373477"/>
                  </a:lnTo>
                  <a:lnTo>
                    <a:pt x="1059865" y="373874"/>
                  </a:lnTo>
                  <a:lnTo>
                    <a:pt x="1076940" y="374271"/>
                  </a:lnTo>
                  <a:lnTo>
                    <a:pt x="1093618" y="375462"/>
                  </a:lnTo>
                  <a:lnTo>
                    <a:pt x="1110693" y="376256"/>
                  </a:lnTo>
                  <a:lnTo>
                    <a:pt x="1127372" y="377844"/>
                  </a:lnTo>
                  <a:lnTo>
                    <a:pt x="1144050" y="379432"/>
                  </a:lnTo>
                  <a:lnTo>
                    <a:pt x="1160331" y="381019"/>
                  </a:lnTo>
                  <a:lnTo>
                    <a:pt x="1176612" y="383798"/>
                  </a:lnTo>
                  <a:lnTo>
                    <a:pt x="1193291" y="386180"/>
                  </a:lnTo>
                  <a:lnTo>
                    <a:pt x="1209572" y="388958"/>
                  </a:lnTo>
                  <a:lnTo>
                    <a:pt x="1225853" y="392134"/>
                  </a:lnTo>
                  <a:lnTo>
                    <a:pt x="1241737" y="395310"/>
                  </a:lnTo>
                  <a:lnTo>
                    <a:pt x="1257621" y="399279"/>
                  </a:lnTo>
                  <a:lnTo>
                    <a:pt x="1273505" y="403249"/>
                  </a:lnTo>
                  <a:lnTo>
                    <a:pt x="1289389" y="407218"/>
                  </a:lnTo>
                  <a:lnTo>
                    <a:pt x="1304876" y="411982"/>
                  </a:lnTo>
                  <a:lnTo>
                    <a:pt x="1370398" y="304805"/>
                  </a:lnTo>
                  <a:lnTo>
                    <a:pt x="1611439" y="417142"/>
                  </a:lnTo>
                  <a:lnTo>
                    <a:pt x="1570140" y="539800"/>
                  </a:lnTo>
                  <a:lnTo>
                    <a:pt x="1592775" y="555678"/>
                  </a:lnTo>
                  <a:lnTo>
                    <a:pt x="1614615" y="572747"/>
                  </a:lnTo>
                  <a:lnTo>
                    <a:pt x="1636059" y="589815"/>
                  </a:lnTo>
                  <a:lnTo>
                    <a:pt x="1656708" y="608075"/>
                  </a:lnTo>
                  <a:lnTo>
                    <a:pt x="1676960" y="626732"/>
                  </a:lnTo>
                  <a:lnTo>
                    <a:pt x="1696815" y="645389"/>
                  </a:lnTo>
                  <a:lnTo>
                    <a:pt x="1715876" y="665236"/>
                  </a:lnTo>
                  <a:lnTo>
                    <a:pt x="1734540" y="685481"/>
                  </a:lnTo>
                  <a:lnTo>
                    <a:pt x="1752410" y="706519"/>
                  </a:lnTo>
                  <a:lnTo>
                    <a:pt x="1769882" y="728351"/>
                  </a:lnTo>
                  <a:lnTo>
                    <a:pt x="1786560" y="750184"/>
                  </a:lnTo>
                  <a:lnTo>
                    <a:pt x="1802841" y="772413"/>
                  </a:lnTo>
                  <a:lnTo>
                    <a:pt x="1818329" y="795436"/>
                  </a:lnTo>
                  <a:lnTo>
                    <a:pt x="1832624" y="818856"/>
                  </a:lnTo>
                  <a:lnTo>
                    <a:pt x="1846920" y="842673"/>
                  </a:lnTo>
                  <a:lnTo>
                    <a:pt x="1860024" y="866887"/>
                  </a:lnTo>
                  <a:lnTo>
                    <a:pt x="1994642" y="834337"/>
                  </a:lnTo>
                  <a:lnTo>
                    <a:pt x="2085975" y="1084019"/>
                  </a:lnTo>
                  <a:lnTo>
                    <a:pt x="1954931" y="1149516"/>
                  </a:lnTo>
                  <a:lnTo>
                    <a:pt x="1958108" y="1167776"/>
                  </a:lnTo>
                  <a:lnTo>
                    <a:pt x="1960491" y="1185638"/>
                  </a:lnTo>
                  <a:lnTo>
                    <a:pt x="1962476" y="1204295"/>
                  </a:lnTo>
                  <a:lnTo>
                    <a:pt x="1964462" y="1222952"/>
                  </a:lnTo>
                  <a:lnTo>
                    <a:pt x="1965653" y="1241212"/>
                  </a:lnTo>
                  <a:lnTo>
                    <a:pt x="1966447" y="1259868"/>
                  </a:lnTo>
                  <a:lnTo>
                    <a:pt x="1967242" y="1278922"/>
                  </a:lnTo>
                  <a:lnTo>
                    <a:pt x="1967242" y="1297975"/>
                  </a:lnTo>
                  <a:lnTo>
                    <a:pt x="1967242" y="1315441"/>
                  </a:lnTo>
                  <a:lnTo>
                    <a:pt x="1966845" y="1332907"/>
                  </a:lnTo>
                  <a:lnTo>
                    <a:pt x="1966050" y="1349976"/>
                  </a:lnTo>
                  <a:lnTo>
                    <a:pt x="1964859" y="1367839"/>
                  </a:lnTo>
                  <a:lnTo>
                    <a:pt x="1962873" y="1385305"/>
                  </a:lnTo>
                  <a:lnTo>
                    <a:pt x="1961285" y="1401977"/>
                  </a:lnTo>
                  <a:lnTo>
                    <a:pt x="1959300" y="1419442"/>
                  </a:lnTo>
                  <a:lnTo>
                    <a:pt x="1957314" y="1436114"/>
                  </a:lnTo>
                  <a:lnTo>
                    <a:pt x="1954137" y="1453183"/>
                  </a:lnTo>
                  <a:lnTo>
                    <a:pt x="1951357" y="1469855"/>
                  </a:lnTo>
                  <a:lnTo>
                    <a:pt x="1947784" y="1486527"/>
                  </a:lnTo>
                  <a:lnTo>
                    <a:pt x="1944210" y="1503199"/>
                  </a:lnTo>
                  <a:lnTo>
                    <a:pt x="1940239" y="1519871"/>
                  </a:lnTo>
                  <a:lnTo>
                    <a:pt x="1935871" y="1535749"/>
                  </a:lnTo>
                  <a:lnTo>
                    <a:pt x="1931899" y="1552024"/>
                  </a:lnTo>
                  <a:lnTo>
                    <a:pt x="1926737" y="1568299"/>
                  </a:lnTo>
                  <a:lnTo>
                    <a:pt x="2061355" y="1650468"/>
                  </a:lnTo>
                  <a:lnTo>
                    <a:pt x="1949372" y="1891020"/>
                  </a:lnTo>
                  <a:lnTo>
                    <a:pt x="1791723" y="1838623"/>
                  </a:lnTo>
                  <a:lnTo>
                    <a:pt x="1776633" y="1859264"/>
                  </a:lnTo>
                  <a:lnTo>
                    <a:pt x="1761146" y="1879112"/>
                  </a:lnTo>
                  <a:lnTo>
                    <a:pt x="1744468" y="1898165"/>
                  </a:lnTo>
                  <a:lnTo>
                    <a:pt x="1728186" y="1917219"/>
                  </a:lnTo>
                  <a:lnTo>
                    <a:pt x="1710714" y="1935876"/>
                  </a:lnTo>
                  <a:lnTo>
                    <a:pt x="1693241" y="1954135"/>
                  </a:lnTo>
                  <a:lnTo>
                    <a:pt x="1674975" y="1971204"/>
                  </a:lnTo>
                  <a:lnTo>
                    <a:pt x="1655914" y="1988670"/>
                  </a:lnTo>
                  <a:lnTo>
                    <a:pt x="1636853" y="2004945"/>
                  </a:lnTo>
                  <a:lnTo>
                    <a:pt x="1616998" y="2021220"/>
                  </a:lnTo>
                  <a:lnTo>
                    <a:pt x="1597143" y="2036701"/>
                  </a:lnTo>
                  <a:lnTo>
                    <a:pt x="1576494" y="2051388"/>
                  </a:lnTo>
                  <a:lnTo>
                    <a:pt x="1555844" y="2066075"/>
                  </a:lnTo>
                  <a:lnTo>
                    <a:pt x="1534401" y="2079572"/>
                  </a:lnTo>
                  <a:lnTo>
                    <a:pt x="1512957" y="2093068"/>
                  </a:lnTo>
                  <a:lnTo>
                    <a:pt x="1491117" y="2105770"/>
                  </a:lnTo>
                  <a:lnTo>
                    <a:pt x="1531621" y="2274474"/>
                  </a:lnTo>
                  <a:lnTo>
                    <a:pt x="1281844" y="2365376"/>
                  </a:lnTo>
                  <a:lnTo>
                    <a:pt x="1202821" y="2207787"/>
                  </a:lnTo>
                  <a:lnTo>
                    <a:pt x="1183363" y="2210962"/>
                  </a:lnTo>
                  <a:lnTo>
                    <a:pt x="1163508" y="2213741"/>
                  </a:lnTo>
                  <a:lnTo>
                    <a:pt x="1144050" y="2216123"/>
                  </a:lnTo>
                  <a:lnTo>
                    <a:pt x="1124195" y="2218504"/>
                  </a:lnTo>
                  <a:lnTo>
                    <a:pt x="1103943" y="2219695"/>
                  </a:lnTo>
                  <a:lnTo>
                    <a:pt x="1083690" y="2220886"/>
                  </a:lnTo>
                  <a:lnTo>
                    <a:pt x="1063438" y="2221680"/>
                  </a:lnTo>
                  <a:lnTo>
                    <a:pt x="1043186" y="2221680"/>
                  </a:lnTo>
                  <a:lnTo>
                    <a:pt x="1013007" y="2221283"/>
                  </a:lnTo>
                  <a:lnTo>
                    <a:pt x="983224" y="2220092"/>
                  </a:lnTo>
                  <a:lnTo>
                    <a:pt x="954235" y="2217711"/>
                  </a:lnTo>
                  <a:lnTo>
                    <a:pt x="924850" y="2214535"/>
                  </a:lnTo>
                  <a:lnTo>
                    <a:pt x="895862" y="2210565"/>
                  </a:lnTo>
                  <a:lnTo>
                    <a:pt x="867270" y="2205405"/>
                  </a:lnTo>
                  <a:lnTo>
                    <a:pt x="839076" y="2199451"/>
                  </a:lnTo>
                  <a:lnTo>
                    <a:pt x="810882" y="2192703"/>
                  </a:lnTo>
                  <a:lnTo>
                    <a:pt x="715180" y="2341162"/>
                  </a:lnTo>
                  <a:lnTo>
                    <a:pt x="474536" y="2229222"/>
                  </a:lnTo>
                  <a:lnTo>
                    <a:pt x="524968" y="2062900"/>
                  </a:lnTo>
                  <a:lnTo>
                    <a:pt x="504716" y="2049006"/>
                  </a:lnTo>
                  <a:lnTo>
                    <a:pt x="484464" y="2033525"/>
                  </a:lnTo>
                  <a:lnTo>
                    <a:pt x="465006" y="2018441"/>
                  </a:lnTo>
                  <a:lnTo>
                    <a:pt x="445945" y="2002960"/>
                  </a:lnTo>
                  <a:lnTo>
                    <a:pt x="427281" y="1986288"/>
                  </a:lnTo>
                  <a:lnTo>
                    <a:pt x="408617" y="1969616"/>
                  </a:lnTo>
                  <a:lnTo>
                    <a:pt x="390748" y="1952151"/>
                  </a:lnTo>
                  <a:lnTo>
                    <a:pt x="373672" y="1934685"/>
                  </a:lnTo>
                  <a:lnTo>
                    <a:pt x="356597" y="1916028"/>
                  </a:lnTo>
                  <a:lnTo>
                    <a:pt x="340316" y="1897371"/>
                  </a:lnTo>
                  <a:lnTo>
                    <a:pt x="324432" y="1878715"/>
                  </a:lnTo>
                  <a:lnTo>
                    <a:pt x="308548" y="1858867"/>
                  </a:lnTo>
                  <a:lnTo>
                    <a:pt x="293855" y="1839020"/>
                  </a:lnTo>
                  <a:lnTo>
                    <a:pt x="279559" y="1818775"/>
                  </a:lnTo>
                  <a:lnTo>
                    <a:pt x="265661" y="1797737"/>
                  </a:lnTo>
                  <a:lnTo>
                    <a:pt x="252556" y="1776301"/>
                  </a:lnTo>
                  <a:lnTo>
                    <a:pt x="91333" y="1811630"/>
                  </a:lnTo>
                  <a:lnTo>
                    <a:pt x="0" y="1562345"/>
                  </a:lnTo>
                  <a:lnTo>
                    <a:pt x="138191" y="1488512"/>
                  </a:lnTo>
                  <a:lnTo>
                    <a:pt x="133426" y="1465092"/>
                  </a:lnTo>
                  <a:lnTo>
                    <a:pt x="129852" y="1441672"/>
                  </a:lnTo>
                  <a:lnTo>
                    <a:pt x="126278" y="1418251"/>
                  </a:lnTo>
                  <a:lnTo>
                    <a:pt x="123498" y="1394434"/>
                  </a:lnTo>
                  <a:lnTo>
                    <a:pt x="121513" y="1370220"/>
                  </a:lnTo>
                  <a:lnTo>
                    <a:pt x="119527" y="1346403"/>
                  </a:lnTo>
                  <a:lnTo>
                    <a:pt x="118733" y="1322189"/>
                  </a:lnTo>
                  <a:lnTo>
                    <a:pt x="118336" y="1297975"/>
                  </a:lnTo>
                  <a:lnTo>
                    <a:pt x="118733" y="1269395"/>
                  </a:lnTo>
                  <a:lnTo>
                    <a:pt x="119924" y="1240418"/>
                  </a:lnTo>
                  <a:lnTo>
                    <a:pt x="122704" y="1211837"/>
                  </a:lnTo>
                  <a:lnTo>
                    <a:pt x="125484" y="1184051"/>
                  </a:lnTo>
                  <a:lnTo>
                    <a:pt x="129455" y="1155867"/>
                  </a:lnTo>
                  <a:lnTo>
                    <a:pt x="134220" y="1128478"/>
                  </a:lnTo>
                  <a:lnTo>
                    <a:pt x="139780" y="1101088"/>
                  </a:lnTo>
                  <a:lnTo>
                    <a:pt x="146133" y="1074095"/>
                  </a:lnTo>
                  <a:lnTo>
                    <a:pt x="24223" y="995896"/>
                  </a:lnTo>
                  <a:lnTo>
                    <a:pt x="136603" y="755344"/>
                  </a:lnTo>
                  <a:lnTo>
                    <a:pt x="268043" y="794642"/>
                  </a:lnTo>
                  <a:lnTo>
                    <a:pt x="283530" y="772016"/>
                  </a:lnTo>
                  <a:lnTo>
                    <a:pt x="299017" y="750184"/>
                  </a:lnTo>
                  <a:lnTo>
                    <a:pt x="315696" y="728351"/>
                  </a:lnTo>
                  <a:lnTo>
                    <a:pt x="332771" y="707313"/>
                  </a:lnTo>
                  <a:lnTo>
                    <a:pt x="350243" y="686274"/>
                  </a:lnTo>
                  <a:lnTo>
                    <a:pt x="368907" y="666824"/>
                  </a:lnTo>
                  <a:lnTo>
                    <a:pt x="387571" y="646976"/>
                  </a:lnTo>
                  <a:lnTo>
                    <a:pt x="407426" y="627923"/>
                  </a:lnTo>
                  <a:lnTo>
                    <a:pt x="427281" y="609266"/>
                  </a:lnTo>
                  <a:lnTo>
                    <a:pt x="447930" y="591403"/>
                  </a:lnTo>
                  <a:lnTo>
                    <a:pt x="468977" y="574334"/>
                  </a:lnTo>
                  <a:lnTo>
                    <a:pt x="490420" y="557662"/>
                  </a:lnTo>
                  <a:lnTo>
                    <a:pt x="512261" y="541784"/>
                  </a:lnTo>
                  <a:lnTo>
                    <a:pt x="535293" y="526303"/>
                  </a:lnTo>
                  <a:lnTo>
                    <a:pt x="557928" y="511616"/>
                  </a:lnTo>
                  <a:lnTo>
                    <a:pt x="581754" y="497723"/>
                  </a:lnTo>
                  <a:lnTo>
                    <a:pt x="554354" y="371890"/>
                  </a:lnTo>
                  <a:lnTo>
                    <a:pt x="803734" y="280988"/>
                  </a:lnTo>
                  <a:close/>
                  <a:moveTo>
                    <a:pt x="2013752" y="186531"/>
                  </a:moveTo>
                  <a:lnTo>
                    <a:pt x="2001871" y="186928"/>
                  </a:lnTo>
                  <a:lnTo>
                    <a:pt x="1989594" y="188119"/>
                  </a:lnTo>
                  <a:lnTo>
                    <a:pt x="1978109" y="190103"/>
                  </a:lnTo>
                  <a:lnTo>
                    <a:pt x="1966624" y="192881"/>
                  </a:lnTo>
                  <a:lnTo>
                    <a:pt x="1955139" y="196453"/>
                  </a:lnTo>
                  <a:lnTo>
                    <a:pt x="1944050" y="200819"/>
                  </a:lnTo>
                  <a:lnTo>
                    <a:pt x="1932962" y="205978"/>
                  </a:lnTo>
                  <a:lnTo>
                    <a:pt x="1922269" y="211534"/>
                  </a:lnTo>
                  <a:lnTo>
                    <a:pt x="1914348" y="216297"/>
                  </a:lnTo>
                  <a:lnTo>
                    <a:pt x="1906823" y="221853"/>
                  </a:lnTo>
                  <a:lnTo>
                    <a:pt x="1899695" y="227409"/>
                  </a:lnTo>
                  <a:lnTo>
                    <a:pt x="1892962" y="233363"/>
                  </a:lnTo>
                  <a:lnTo>
                    <a:pt x="1886230" y="239713"/>
                  </a:lnTo>
                  <a:lnTo>
                    <a:pt x="1880289" y="246063"/>
                  </a:lnTo>
                  <a:lnTo>
                    <a:pt x="1874349" y="252809"/>
                  </a:lnTo>
                  <a:lnTo>
                    <a:pt x="1869200" y="259953"/>
                  </a:lnTo>
                  <a:lnTo>
                    <a:pt x="1864052" y="267097"/>
                  </a:lnTo>
                  <a:lnTo>
                    <a:pt x="1859300" y="274241"/>
                  </a:lnTo>
                  <a:lnTo>
                    <a:pt x="1855339" y="281781"/>
                  </a:lnTo>
                  <a:lnTo>
                    <a:pt x="1850983" y="289719"/>
                  </a:lnTo>
                  <a:lnTo>
                    <a:pt x="1847419" y="297656"/>
                  </a:lnTo>
                  <a:lnTo>
                    <a:pt x="1844646" y="305594"/>
                  </a:lnTo>
                  <a:lnTo>
                    <a:pt x="1841874" y="313928"/>
                  </a:lnTo>
                  <a:lnTo>
                    <a:pt x="1839102" y="322263"/>
                  </a:lnTo>
                  <a:lnTo>
                    <a:pt x="1837518" y="330597"/>
                  </a:lnTo>
                  <a:lnTo>
                    <a:pt x="1835934" y="339328"/>
                  </a:lnTo>
                  <a:lnTo>
                    <a:pt x="1834350" y="348059"/>
                  </a:lnTo>
                  <a:lnTo>
                    <a:pt x="1833557" y="356791"/>
                  </a:lnTo>
                  <a:lnTo>
                    <a:pt x="1833557" y="365125"/>
                  </a:lnTo>
                  <a:lnTo>
                    <a:pt x="1833557" y="373856"/>
                  </a:lnTo>
                  <a:lnTo>
                    <a:pt x="1833953" y="382984"/>
                  </a:lnTo>
                  <a:lnTo>
                    <a:pt x="1835142" y="391716"/>
                  </a:lnTo>
                  <a:lnTo>
                    <a:pt x="1836726" y="400050"/>
                  </a:lnTo>
                  <a:lnTo>
                    <a:pt x="1838310" y="409178"/>
                  </a:lnTo>
                  <a:lnTo>
                    <a:pt x="1840290" y="417513"/>
                  </a:lnTo>
                  <a:lnTo>
                    <a:pt x="1843458" y="426244"/>
                  </a:lnTo>
                  <a:lnTo>
                    <a:pt x="1846230" y="434578"/>
                  </a:lnTo>
                  <a:lnTo>
                    <a:pt x="1850191" y="443310"/>
                  </a:lnTo>
                  <a:lnTo>
                    <a:pt x="1853755" y="451247"/>
                  </a:lnTo>
                  <a:lnTo>
                    <a:pt x="1858507" y="459581"/>
                  </a:lnTo>
                  <a:lnTo>
                    <a:pt x="1864844" y="469503"/>
                  </a:lnTo>
                  <a:lnTo>
                    <a:pt x="1871973" y="479028"/>
                  </a:lnTo>
                  <a:lnTo>
                    <a:pt x="1879497" y="488156"/>
                  </a:lnTo>
                  <a:lnTo>
                    <a:pt x="1887418" y="496888"/>
                  </a:lnTo>
                  <a:lnTo>
                    <a:pt x="1896527" y="504428"/>
                  </a:lnTo>
                  <a:lnTo>
                    <a:pt x="1905239" y="511969"/>
                  </a:lnTo>
                  <a:lnTo>
                    <a:pt x="1914744" y="518716"/>
                  </a:lnTo>
                  <a:lnTo>
                    <a:pt x="1924645" y="524669"/>
                  </a:lnTo>
                  <a:lnTo>
                    <a:pt x="1934942" y="529828"/>
                  </a:lnTo>
                  <a:lnTo>
                    <a:pt x="1945635" y="534988"/>
                  </a:lnTo>
                  <a:lnTo>
                    <a:pt x="1956723" y="538956"/>
                  </a:lnTo>
                  <a:lnTo>
                    <a:pt x="1967812" y="542131"/>
                  </a:lnTo>
                  <a:lnTo>
                    <a:pt x="1979297" y="545306"/>
                  </a:lnTo>
                  <a:lnTo>
                    <a:pt x="1990782" y="546894"/>
                  </a:lnTo>
                  <a:lnTo>
                    <a:pt x="2002267" y="548085"/>
                  </a:lnTo>
                  <a:lnTo>
                    <a:pt x="2014544" y="548481"/>
                  </a:lnTo>
                  <a:lnTo>
                    <a:pt x="2026425" y="548085"/>
                  </a:lnTo>
                  <a:lnTo>
                    <a:pt x="2038306" y="546894"/>
                  </a:lnTo>
                  <a:lnTo>
                    <a:pt x="2049791" y="544910"/>
                  </a:lnTo>
                  <a:lnTo>
                    <a:pt x="2061672" y="542131"/>
                  </a:lnTo>
                  <a:lnTo>
                    <a:pt x="2073157" y="538560"/>
                  </a:lnTo>
                  <a:lnTo>
                    <a:pt x="2084246" y="534194"/>
                  </a:lnTo>
                  <a:lnTo>
                    <a:pt x="2095335" y="529035"/>
                  </a:lnTo>
                  <a:lnTo>
                    <a:pt x="2106028" y="523081"/>
                  </a:lnTo>
                  <a:lnTo>
                    <a:pt x="2113552" y="518716"/>
                  </a:lnTo>
                  <a:lnTo>
                    <a:pt x="2121077" y="513556"/>
                  </a:lnTo>
                  <a:lnTo>
                    <a:pt x="2128206" y="508000"/>
                  </a:lnTo>
                  <a:lnTo>
                    <a:pt x="2134938" y="502047"/>
                  </a:lnTo>
                  <a:lnTo>
                    <a:pt x="2141275" y="496491"/>
                  </a:lnTo>
                  <a:lnTo>
                    <a:pt x="2147215" y="490141"/>
                  </a:lnTo>
                  <a:lnTo>
                    <a:pt x="2153156" y="483394"/>
                  </a:lnTo>
                  <a:lnTo>
                    <a:pt x="2158304" y="476647"/>
                  </a:lnTo>
                  <a:lnTo>
                    <a:pt x="2163452" y="469503"/>
                  </a:lnTo>
                  <a:lnTo>
                    <a:pt x="2168601" y="461566"/>
                  </a:lnTo>
                  <a:lnTo>
                    <a:pt x="2172957" y="454025"/>
                  </a:lnTo>
                  <a:lnTo>
                    <a:pt x="2176917" y="446485"/>
                  </a:lnTo>
                  <a:lnTo>
                    <a:pt x="2180482" y="438150"/>
                  </a:lnTo>
                  <a:lnTo>
                    <a:pt x="2183650" y="430213"/>
                  </a:lnTo>
                  <a:lnTo>
                    <a:pt x="2186818" y="421481"/>
                  </a:lnTo>
                  <a:lnTo>
                    <a:pt x="2189195" y="412750"/>
                  </a:lnTo>
                  <a:lnTo>
                    <a:pt x="2191175" y="404019"/>
                  </a:lnTo>
                  <a:lnTo>
                    <a:pt x="2192363" y="395288"/>
                  </a:lnTo>
                  <a:lnTo>
                    <a:pt x="2193947" y="386159"/>
                  </a:lnTo>
                  <a:lnTo>
                    <a:pt x="2194739" y="377428"/>
                  </a:lnTo>
                  <a:lnTo>
                    <a:pt x="2194739" y="368697"/>
                  </a:lnTo>
                  <a:lnTo>
                    <a:pt x="2194739" y="359569"/>
                  </a:lnTo>
                  <a:lnTo>
                    <a:pt x="2194343" y="351234"/>
                  </a:lnTo>
                  <a:lnTo>
                    <a:pt x="2192759" y="342503"/>
                  </a:lnTo>
                  <a:lnTo>
                    <a:pt x="2191571" y="333375"/>
                  </a:lnTo>
                  <a:lnTo>
                    <a:pt x="2189591" y="325041"/>
                  </a:lnTo>
                  <a:lnTo>
                    <a:pt x="2187610" y="316706"/>
                  </a:lnTo>
                  <a:lnTo>
                    <a:pt x="2184838" y="308372"/>
                  </a:lnTo>
                  <a:lnTo>
                    <a:pt x="2181670" y="299641"/>
                  </a:lnTo>
                  <a:lnTo>
                    <a:pt x="2178106" y="291703"/>
                  </a:lnTo>
                  <a:lnTo>
                    <a:pt x="2174145" y="283766"/>
                  </a:lnTo>
                  <a:lnTo>
                    <a:pt x="2169789" y="275828"/>
                  </a:lnTo>
                  <a:lnTo>
                    <a:pt x="2163452" y="265509"/>
                  </a:lnTo>
                  <a:lnTo>
                    <a:pt x="2156324" y="255984"/>
                  </a:lnTo>
                  <a:lnTo>
                    <a:pt x="2148799" y="247253"/>
                  </a:lnTo>
                  <a:lnTo>
                    <a:pt x="2140879" y="238522"/>
                  </a:lnTo>
                  <a:lnTo>
                    <a:pt x="2131770" y="230584"/>
                  </a:lnTo>
                  <a:lnTo>
                    <a:pt x="2123057" y="223441"/>
                  </a:lnTo>
                  <a:lnTo>
                    <a:pt x="2113552" y="216694"/>
                  </a:lnTo>
                  <a:lnTo>
                    <a:pt x="2103255" y="210344"/>
                  </a:lnTo>
                  <a:lnTo>
                    <a:pt x="2093355" y="204788"/>
                  </a:lnTo>
                  <a:lnTo>
                    <a:pt x="2082662" y="200422"/>
                  </a:lnTo>
                  <a:lnTo>
                    <a:pt x="2071969" y="196056"/>
                  </a:lnTo>
                  <a:lnTo>
                    <a:pt x="2060484" y="192881"/>
                  </a:lnTo>
                  <a:lnTo>
                    <a:pt x="2048999" y="190103"/>
                  </a:lnTo>
                  <a:lnTo>
                    <a:pt x="2037118" y="188119"/>
                  </a:lnTo>
                  <a:lnTo>
                    <a:pt x="2025633" y="186928"/>
                  </a:lnTo>
                  <a:lnTo>
                    <a:pt x="2013752" y="186531"/>
                  </a:lnTo>
                  <a:close/>
                  <a:moveTo>
                    <a:pt x="2066028" y="0"/>
                  </a:moveTo>
                  <a:lnTo>
                    <a:pt x="2156324" y="23812"/>
                  </a:lnTo>
                  <a:lnTo>
                    <a:pt x="2146027" y="100013"/>
                  </a:lnTo>
                  <a:lnTo>
                    <a:pt x="2140916" y="118533"/>
                  </a:lnTo>
                  <a:lnTo>
                    <a:pt x="2134542" y="115094"/>
                  </a:lnTo>
                  <a:lnTo>
                    <a:pt x="2132671" y="114357"/>
                  </a:lnTo>
                  <a:lnTo>
                    <a:pt x="2132562" y="114300"/>
                  </a:lnTo>
                  <a:lnTo>
                    <a:pt x="2123453" y="110728"/>
                  </a:lnTo>
                  <a:lnTo>
                    <a:pt x="2132671" y="114357"/>
                  </a:lnTo>
                  <a:lnTo>
                    <a:pt x="2140879" y="118666"/>
                  </a:lnTo>
                  <a:lnTo>
                    <a:pt x="2140916" y="118533"/>
                  </a:lnTo>
                  <a:lnTo>
                    <a:pt x="2144839" y="120650"/>
                  </a:lnTo>
                  <a:lnTo>
                    <a:pt x="2153552" y="125413"/>
                  </a:lnTo>
                  <a:lnTo>
                    <a:pt x="2167413" y="133747"/>
                  </a:lnTo>
                  <a:lnTo>
                    <a:pt x="2174145" y="138113"/>
                  </a:lnTo>
                  <a:lnTo>
                    <a:pt x="2180878" y="142875"/>
                  </a:lnTo>
                  <a:lnTo>
                    <a:pt x="2181274" y="143272"/>
                  </a:lnTo>
                  <a:lnTo>
                    <a:pt x="2187610" y="148034"/>
                  </a:lnTo>
                  <a:lnTo>
                    <a:pt x="2193947" y="153194"/>
                  </a:lnTo>
                  <a:lnTo>
                    <a:pt x="2205432" y="163909"/>
                  </a:lnTo>
                  <a:lnTo>
                    <a:pt x="2212560" y="170656"/>
                  </a:lnTo>
                  <a:lnTo>
                    <a:pt x="2221273" y="180181"/>
                  </a:lnTo>
                  <a:lnTo>
                    <a:pt x="2226433" y="186128"/>
                  </a:lnTo>
                  <a:lnTo>
                    <a:pt x="2226422" y="186134"/>
                  </a:lnTo>
                  <a:lnTo>
                    <a:pt x="2229194" y="189309"/>
                  </a:lnTo>
                  <a:lnTo>
                    <a:pt x="2226433" y="186128"/>
                  </a:lnTo>
                  <a:lnTo>
                    <a:pt x="2244639" y="175419"/>
                  </a:lnTo>
                  <a:lnTo>
                    <a:pt x="2315925" y="143669"/>
                  </a:lnTo>
                  <a:lnTo>
                    <a:pt x="2363053" y="224234"/>
                  </a:lnTo>
                  <a:lnTo>
                    <a:pt x="2302064" y="270669"/>
                  </a:lnTo>
                  <a:lnTo>
                    <a:pt x="2280282" y="283369"/>
                  </a:lnTo>
                  <a:lnTo>
                    <a:pt x="2284242" y="296466"/>
                  </a:lnTo>
                  <a:lnTo>
                    <a:pt x="2287015" y="309166"/>
                  </a:lnTo>
                  <a:lnTo>
                    <a:pt x="2289787" y="322263"/>
                  </a:lnTo>
                  <a:lnTo>
                    <a:pt x="2291371" y="335359"/>
                  </a:lnTo>
                  <a:lnTo>
                    <a:pt x="2292559" y="348456"/>
                  </a:lnTo>
                  <a:lnTo>
                    <a:pt x="2293351" y="361553"/>
                  </a:lnTo>
                  <a:lnTo>
                    <a:pt x="2293351" y="374650"/>
                  </a:lnTo>
                  <a:lnTo>
                    <a:pt x="2292559" y="387350"/>
                  </a:lnTo>
                  <a:lnTo>
                    <a:pt x="2318301" y="394097"/>
                  </a:lnTo>
                  <a:lnTo>
                    <a:pt x="2390775" y="422275"/>
                  </a:lnTo>
                  <a:lnTo>
                    <a:pt x="2367409" y="512763"/>
                  </a:lnTo>
                  <a:lnTo>
                    <a:pt x="2291371" y="502047"/>
                  </a:lnTo>
                  <a:lnTo>
                    <a:pt x="2262857" y="494506"/>
                  </a:lnTo>
                  <a:lnTo>
                    <a:pt x="2256916" y="506016"/>
                  </a:lnTo>
                  <a:lnTo>
                    <a:pt x="2250183" y="517128"/>
                  </a:lnTo>
                  <a:lnTo>
                    <a:pt x="2243451" y="527447"/>
                  </a:lnTo>
                  <a:lnTo>
                    <a:pt x="2235926" y="537766"/>
                  </a:lnTo>
                  <a:lnTo>
                    <a:pt x="2228006" y="547688"/>
                  </a:lnTo>
                  <a:lnTo>
                    <a:pt x="2219293" y="557610"/>
                  </a:lnTo>
                  <a:lnTo>
                    <a:pt x="2210580" y="566738"/>
                  </a:lnTo>
                  <a:lnTo>
                    <a:pt x="2201075" y="575469"/>
                  </a:lnTo>
                  <a:lnTo>
                    <a:pt x="2216125" y="601266"/>
                  </a:lnTo>
                  <a:lnTo>
                    <a:pt x="2247807" y="671910"/>
                  </a:lnTo>
                  <a:lnTo>
                    <a:pt x="2167413" y="719932"/>
                  </a:lnTo>
                  <a:lnTo>
                    <a:pt x="2121077" y="658416"/>
                  </a:lnTo>
                  <a:lnTo>
                    <a:pt x="2105632" y="632222"/>
                  </a:lnTo>
                  <a:lnTo>
                    <a:pt x="2110780" y="629841"/>
                  </a:lnTo>
                  <a:lnTo>
                    <a:pt x="2115929" y="627857"/>
                  </a:lnTo>
                  <a:lnTo>
                    <a:pt x="2104048" y="632222"/>
                  </a:lnTo>
                  <a:lnTo>
                    <a:pt x="2092563" y="635794"/>
                  </a:lnTo>
                  <a:lnTo>
                    <a:pt x="2083058" y="638969"/>
                  </a:lnTo>
                  <a:lnTo>
                    <a:pt x="2067217" y="642541"/>
                  </a:lnTo>
                  <a:lnTo>
                    <a:pt x="2059296" y="643732"/>
                  </a:lnTo>
                  <a:lnTo>
                    <a:pt x="2050583" y="644922"/>
                  </a:lnTo>
                  <a:lnTo>
                    <a:pt x="2048999" y="644922"/>
                  </a:lnTo>
                  <a:lnTo>
                    <a:pt x="2033554" y="646907"/>
                  </a:lnTo>
                  <a:lnTo>
                    <a:pt x="2018505" y="647303"/>
                  </a:lnTo>
                  <a:lnTo>
                    <a:pt x="2014544" y="647700"/>
                  </a:lnTo>
                  <a:lnTo>
                    <a:pt x="2008208" y="647303"/>
                  </a:lnTo>
                  <a:lnTo>
                    <a:pt x="2002617" y="647117"/>
                  </a:lnTo>
                  <a:lnTo>
                    <a:pt x="1994743" y="646510"/>
                  </a:lnTo>
                  <a:lnTo>
                    <a:pt x="1984842" y="645716"/>
                  </a:lnTo>
                  <a:lnTo>
                    <a:pt x="1996327" y="646907"/>
                  </a:lnTo>
                  <a:lnTo>
                    <a:pt x="2002617" y="647117"/>
                  </a:lnTo>
                  <a:lnTo>
                    <a:pt x="2005039" y="647303"/>
                  </a:lnTo>
                  <a:lnTo>
                    <a:pt x="1994347" y="687785"/>
                  </a:lnTo>
                  <a:lnTo>
                    <a:pt x="1970189" y="747713"/>
                  </a:lnTo>
                  <a:lnTo>
                    <a:pt x="1879497" y="724297"/>
                  </a:lnTo>
                  <a:lnTo>
                    <a:pt x="1886230" y="662385"/>
                  </a:lnTo>
                  <a:lnTo>
                    <a:pt x="1896923" y="621507"/>
                  </a:lnTo>
                  <a:lnTo>
                    <a:pt x="1904447" y="625078"/>
                  </a:lnTo>
                  <a:lnTo>
                    <a:pt x="1893754" y="619919"/>
                  </a:lnTo>
                  <a:lnTo>
                    <a:pt x="1883061" y="614363"/>
                  </a:lnTo>
                  <a:lnTo>
                    <a:pt x="1874745" y="609997"/>
                  </a:lnTo>
                  <a:lnTo>
                    <a:pt x="1860884" y="601663"/>
                  </a:lnTo>
                  <a:lnTo>
                    <a:pt x="1854151" y="596900"/>
                  </a:lnTo>
                  <a:lnTo>
                    <a:pt x="1847419" y="592535"/>
                  </a:lnTo>
                  <a:lnTo>
                    <a:pt x="1846627" y="592138"/>
                  </a:lnTo>
                  <a:lnTo>
                    <a:pt x="1840290" y="586978"/>
                  </a:lnTo>
                  <a:lnTo>
                    <a:pt x="1834350" y="581819"/>
                  </a:lnTo>
                  <a:lnTo>
                    <a:pt x="1822469" y="571103"/>
                  </a:lnTo>
                  <a:lnTo>
                    <a:pt x="1815736" y="564356"/>
                  </a:lnTo>
                  <a:lnTo>
                    <a:pt x="1809516" y="557841"/>
                  </a:lnTo>
                  <a:lnTo>
                    <a:pt x="1805439" y="553244"/>
                  </a:lnTo>
                  <a:lnTo>
                    <a:pt x="1799103" y="545703"/>
                  </a:lnTo>
                  <a:lnTo>
                    <a:pt x="1807023" y="555228"/>
                  </a:lnTo>
                  <a:lnTo>
                    <a:pt x="1809516" y="557841"/>
                  </a:lnTo>
                  <a:lnTo>
                    <a:pt x="1811776" y="560388"/>
                  </a:lnTo>
                  <a:lnTo>
                    <a:pt x="1779697" y="579438"/>
                  </a:lnTo>
                  <a:lnTo>
                    <a:pt x="1720292" y="604044"/>
                  </a:lnTo>
                  <a:lnTo>
                    <a:pt x="1673164" y="523875"/>
                  </a:lnTo>
                  <a:lnTo>
                    <a:pt x="1721480" y="484585"/>
                  </a:lnTo>
                  <a:lnTo>
                    <a:pt x="1752767" y="465931"/>
                  </a:lnTo>
                  <a:lnTo>
                    <a:pt x="1748410" y="452835"/>
                  </a:lnTo>
                  <a:lnTo>
                    <a:pt x="1744450" y="439341"/>
                  </a:lnTo>
                  <a:lnTo>
                    <a:pt x="1741282" y="425847"/>
                  </a:lnTo>
                  <a:lnTo>
                    <a:pt x="1738510" y="412353"/>
                  </a:lnTo>
                  <a:lnTo>
                    <a:pt x="1736530" y="398860"/>
                  </a:lnTo>
                  <a:lnTo>
                    <a:pt x="1735737" y="385366"/>
                  </a:lnTo>
                  <a:lnTo>
                    <a:pt x="1734945" y="371475"/>
                  </a:lnTo>
                  <a:lnTo>
                    <a:pt x="1735341" y="357981"/>
                  </a:lnTo>
                  <a:lnTo>
                    <a:pt x="1704451" y="350441"/>
                  </a:lnTo>
                  <a:lnTo>
                    <a:pt x="1644650" y="325438"/>
                  </a:lnTo>
                  <a:lnTo>
                    <a:pt x="1668412" y="235347"/>
                  </a:lnTo>
                  <a:lnTo>
                    <a:pt x="1730193" y="242094"/>
                  </a:lnTo>
                  <a:lnTo>
                    <a:pt x="1760687" y="250031"/>
                  </a:lnTo>
                  <a:lnTo>
                    <a:pt x="1766628" y="237331"/>
                  </a:lnTo>
                  <a:lnTo>
                    <a:pt x="1773361" y="225028"/>
                  </a:lnTo>
                  <a:lnTo>
                    <a:pt x="1781281" y="213519"/>
                  </a:lnTo>
                  <a:lnTo>
                    <a:pt x="1789202" y="201613"/>
                  </a:lnTo>
                  <a:lnTo>
                    <a:pt x="1797915" y="190500"/>
                  </a:lnTo>
                  <a:lnTo>
                    <a:pt x="1807023" y="179784"/>
                  </a:lnTo>
                  <a:lnTo>
                    <a:pt x="1816924" y="169069"/>
                  </a:lnTo>
                  <a:lnTo>
                    <a:pt x="1827221" y="159544"/>
                  </a:lnTo>
                  <a:lnTo>
                    <a:pt x="1812964" y="135334"/>
                  </a:lnTo>
                  <a:lnTo>
                    <a:pt x="1788410" y="75406"/>
                  </a:lnTo>
                  <a:lnTo>
                    <a:pt x="1868804" y="27781"/>
                  </a:lnTo>
                  <a:lnTo>
                    <a:pt x="1907219" y="76994"/>
                  </a:lnTo>
                  <a:lnTo>
                    <a:pt x="1923061" y="102791"/>
                  </a:lnTo>
                  <a:lnTo>
                    <a:pt x="1917516" y="105172"/>
                  </a:lnTo>
                  <a:lnTo>
                    <a:pt x="1912368" y="107156"/>
                  </a:lnTo>
                  <a:lnTo>
                    <a:pt x="1924249" y="102791"/>
                  </a:lnTo>
                  <a:lnTo>
                    <a:pt x="1935734" y="99219"/>
                  </a:lnTo>
                  <a:lnTo>
                    <a:pt x="1945239" y="96044"/>
                  </a:lnTo>
                  <a:lnTo>
                    <a:pt x="1961080" y="92869"/>
                  </a:lnTo>
                  <a:lnTo>
                    <a:pt x="1969001" y="91281"/>
                  </a:lnTo>
                  <a:lnTo>
                    <a:pt x="1977317" y="89694"/>
                  </a:lnTo>
                  <a:lnTo>
                    <a:pt x="1979297" y="89694"/>
                  </a:lnTo>
                  <a:lnTo>
                    <a:pt x="1994347" y="88106"/>
                  </a:lnTo>
                  <a:lnTo>
                    <a:pt x="2009792" y="87709"/>
                  </a:lnTo>
                  <a:lnTo>
                    <a:pt x="2013752" y="87709"/>
                  </a:lnTo>
                  <a:lnTo>
                    <a:pt x="2019693" y="87709"/>
                  </a:lnTo>
                  <a:lnTo>
                    <a:pt x="2031970" y="88503"/>
                  </a:lnTo>
                  <a:lnTo>
                    <a:pt x="2043455" y="89297"/>
                  </a:lnTo>
                  <a:lnTo>
                    <a:pt x="2034346" y="88503"/>
                  </a:lnTo>
                  <a:lnTo>
                    <a:pt x="2038306" y="72628"/>
                  </a:lnTo>
                  <a:lnTo>
                    <a:pt x="2066028"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650">
                <a:solidFill>
                  <a:srgbClr val="FFFFFF"/>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grpSp>
      <p:grpSp>
        <p:nvGrpSpPr>
          <p:cNvPr id="22" name="组合 21"/>
          <p:cNvGrpSpPr/>
          <p:nvPr/>
        </p:nvGrpSpPr>
        <p:grpSpPr>
          <a:xfrm>
            <a:off x="3820317" y="5643726"/>
            <a:ext cx="448457" cy="448457"/>
            <a:chOff x="9280143" y="1268760"/>
            <a:chExt cx="489852" cy="489852"/>
          </a:xfrm>
        </p:grpSpPr>
        <p:sp>
          <p:nvSpPr>
            <p:cNvPr id="23" name="椭圆 22"/>
            <p:cNvSpPr/>
            <p:nvPr/>
          </p:nvSpPr>
          <p:spPr>
            <a:xfrm>
              <a:off x="9280143" y="1268760"/>
              <a:ext cx="489852" cy="489852"/>
            </a:xfrm>
            <a:prstGeom prst="ellipse">
              <a:avLst/>
            </a:prstGeom>
            <a:solidFill>
              <a:srgbClr val="0070C0"/>
            </a:solidFill>
            <a:ln w="104775">
              <a:solidFill>
                <a:srgbClr val="0070C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24" name="KSO_Shape"/>
            <p:cNvSpPr/>
            <p:nvPr/>
          </p:nvSpPr>
          <p:spPr bwMode="auto">
            <a:xfrm>
              <a:off x="9406316" y="1402734"/>
              <a:ext cx="265395" cy="225584"/>
            </a:xfrm>
            <a:custGeom>
              <a:avLst/>
              <a:gdLst>
                <a:gd name="T0" fmla="*/ 1221908 w 2276475"/>
                <a:gd name="T1" fmla="*/ 1328927 h 1936751"/>
                <a:gd name="T2" fmla="*/ 1196654 w 2276475"/>
                <a:gd name="T3" fmla="*/ 1388292 h 1936751"/>
                <a:gd name="T4" fmla="*/ 691864 w 2276475"/>
                <a:gd name="T5" fmla="*/ 1376845 h 1936751"/>
                <a:gd name="T6" fmla="*/ 695585 w 2276475"/>
                <a:gd name="T7" fmla="*/ 1314285 h 1936751"/>
                <a:gd name="T8" fmla="*/ 1104489 w 2276475"/>
                <a:gd name="T9" fmla="*/ 1115137 h 1936751"/>
                <a:gd name="T10" fmla="*/ 1117497 w 2276475"/>
                <a:gd name="T11" fmla="*/ 1168850 h 1936751"/>
                <a:gd name="T12" fmla="*/ 811396 w 2276475"/>
                <a:gd name="T13" fmla="*/ 1188695 h 1936751"/>
                <a:gd name="T14" fmla="*/ 783254 w 2276475"/>
                <a:gd name="T15" fmla="*/ 1141068 h 1936751"/>
                <a:gd name="T16" fmla="*/ 309026 w 2276475"/>
                <a:gd name="T17" fmla="*/ 898551 h 1936751"/>
                <a:gd name="T18" fmla="*/ 798665 w 2276475"/>
                <a:gd name="T19" fmla="*/ 935449 h 1936751"/>
                <a:gd name="T20" fmla="*/ 759855 w 2276475"/>
                <a:gd name="T21" fmla="*/ 989335 h 1936751"/>
                <a:gd name="T22" fmla="*/ 259317 w 2276475"/>
                <a:gd name="T23" fmla="*/ 967303 h 1936751"/>
                <a:gd name="T24" fmla="*/ 277393 w 2276475"/>
                <a:gd name="T25" fmla="*/ 906514 h 1936751"/>
                <a:gd name="T26" fmla="*/ 1086287 w 2276475"/>
                <a:gd name="T27" fmla="*/ 817903 h 1936751"/>
                <a:gd name="T28" fmla="*/ 1028372 w 2276475"/>
                <a:gd name="T29" fmla="*/ 919230 h 1936751"/>
                <a:gd name="T30" fmla="*/ 999280 w 2276475"/>
                <a:gd name="T31" fmla="*/ 917630 h 1936751"/>
                <a:gd name="T32" fmla="*/ 289574 w 2276475"/>
                <a:gd name="T33" fmla="*/ 706099 h 1936751"/>
                <a:gd name="T34" fmla="*/ 590631 w 2276475"/>
                <a:gd name="T35" fmla="*/ 735033 h 1936751"/>
                <a:gd name="T36" fmla="*/ 567535 w 2276475"/>
                <a:gd name="T37" fmla="*/ 784938 h 1936751"/>
                <a:gd name="T38" fmla="*/ 259309 w 2276475"/>
                <a:gd name="T39" fmla="*/ 770073 h 1936751"/>
                <a:gd name="T40" fmla="*/ 267273 w 2276475"/>
                <a:gd name="T41" fmla="*/ 715124 h 1936751"/>
                <a:gd name="T42" fmla="*/ 836933 w 2276475"/>
                <a:gd name="T43" fmla="*/ 505684 h 1936751"/>
                <a:gd name="T44" fmla="*/ 846494 w 2276475"/>
                <a:gd name="T45" fmla="*/ 574170 h 1936751"/>
                <a:gd name="T46" fmla="*/ 268069 w 2276475"/>
                <a:gd name="T47" fmla="*/ 592752 h 1936751"/>
                <a:gd name="T48" fmla="*/ 238855 w 2276475"/>
                <a:gd name="T49" fmla="*/ 530105 h 1936751"/>
                <a:gd name="T50" fmla="*/ 1467818 w 2276475"/>
                <a:gd name="T51" fmla="*/ 344025 h 1936751"/>
                <a:gd name="T52" fmla="*/ 1566759 w 2276475"/>
                <a:gd name="T53" fmla="*/ 428438 h 1936751"/>
                <a:gd name="T54" fmla="*/ 1578461 w 2276475"/>
                <a:gd name="T55" fmla="*/ 479936 h 1936751"/>
                <a:gd name="T56" fmla="*/ 1197862 w 2276475"/>
                <a:gd name="T57" fmla="*/ 846789 h 1936751"/>
                <a:gd name="T58" fmla="*/ 1138817 w 2276475"/>
                <a:gd name="T59" fmla="*/ 842806 h 1936751"/>
                <a:gd name="T60" fmla="*/ 1093869 w 2276475"/>
                <a:gd name="T61" fmla="*/ 799538 h 1936751"/>
                <a:gd name="T62" fmla="*/ 1075782 w 2276475"/>
                <a:gd name="T63" fmla="*/ 737423 h 1936751"/>
                <a:gd name="T64" fmla="*/ 1456382 w 2276475"/>
                <a:gd name="T65" fmla="*/ 344821 h 1936751"/>
                <a:gd name="T66" fmla="*/ 199469 w 2276475"/>
                <a:gd name="T67" fmla="*/ 367345 h 1936751"/>
                <a:gd name="T68" fmla="*/ 114475 w 2276475"/>
                <a:gd name="T69" fmla="*/ 448541 h 1936751"/>
                <a:gd name="T70" fmla="*/ 103321 w 2276475"/>
                <a:gd name="T71" fmla="*/ 1407238 h 1936751"/>
                <a:gd name="T72" fmla="*/ 171315 w 2276475"/>
                <a:gd name="T73" fmla="*/ 1503559 h 1936751"/>
                <a:gd name="T74" fmla="*/ 1382734 w 2276475"/>
                <a:gd name="T75" fmla="*/ 1530890 h 1936751"/>
                <a:gd name="T76" fmla="*/ 1488975 w 2276475"/>
                <a:gd name="T77" fmla="*/ 1477289 h 1936751"/>
                <a:gd name="T78" fmla="*/ 1531737 w 2276475"/>
                <a:gd name="T79" fmla="*/ 1365845 h 1936751"/>
                <a:gd name="T80" fmla="*/ 1605841 w 2276475"/>
                <a:gd name="T81" fmla="*/ 1539381 h 1936751"/>
                <a:gd name="T82" fmla="*/ 1513146 w 2276475"/>
                <a:gd name="T83" fmla="*/ 1611821 h 1936751"/>
                <a:gd name="T84" fmla="*/ 101461 w 2276475"/>
                <a:gd name="T85" fmla="*/ 1605982 h 1936751"/>
                <a:gd name="T86" fmla="*/ 16468 w 2276475"/>
                <a:gd name="T87" fmla="*/ 1525317 h 1936751"/>
                <a:gd name="T88" fmla="*/ 5312 w 2276475"/>
                <a:gd name="T89" fmla="*/ 391226 h 1936751"/>
                <a:gd name="T90" fmla="*/ 73307 w 2276475"/>
                <a:gd name="T91" fmla="*/ 295170 h 1936751"/>
                <a:gd name="T92" fmla="*/ 1746529 w 2276475"/>
                <a:gd name="T93" fmla="*/ 88926 h 1936751"/>
                <a:gd name="T94" fmla="*/ 1805153 w 2276475"/>
                <a:gd name="T95" fmla="*/ 114614 h 1936751"/>
                <a:gd name="T96" fmla="*/ 1838312 w 2276475"/>
                <a:gd name="T97" fmla="*/ 176846 h 1936751"/>
                <a:gd name="T98" fmla="*/ 1821600 w 2276475"/>
                <a:gd name="T99" fmla="*/ 237490 h 1936751"/>
                <a:gd name="T100" fmla="*/ 1620792 w 2276475"/>
                <a:gd name="T101" fmla="*/ 421806 h 1936751"/>
                <a:gd name="T102" fmla="*/ 1543068 w 2276475"/>
                <a:gd name="T103" fmla="*/ 339447 h 1936751"/>
                <a:gd name="T104" fmla="*/ 1506460 w 2276475"/>
                <a:gd name="T105" fmla="*/ 289925 h 1936751"/>
                <a:gd name="T106" fmla="*/ 1716818 w 2276475"/>
                <a:gd name="T107" fmla="*/ 92634 h 1936751"/>
                <a:gd name="T108" fmla="*/ 1893521 w 2276475"/>
                <a:gd name="T109" fmla="*/ 35131 h 1936751"/>
                <a:gd name="T110" fmla="*/ 1889783 w 2276475"/>
                <a:gd name="T111" fmla="*/ 106078 h 1936751"/>
                <a:gd name="T112" fmla="*/ 1844400 w 2276475"/>
                <a:gd name="T113" fmla="*/ 105545 h 1936751"/>
                <a:gd name="T114" fmla="*/ 1793944 w 2276475"/>
                <a:gd name="T115" fmla="*/ 59669 h 1936751"/>
                <a:gd name="T116" fmla="*/ 1847069 w 2276475"/>
                <a:gd name="T117" fmla="*/ 16194 h 1936751"/>
                <a:gd name="T118" fmla="*/ 1697756 w 2276475"/>
                <a:gd name="T119" fmla="*/ 22017 h 1936751"/>
                <a:gd name="T120" fmla="*/ 1364698 w 2276475"/>
                <a:gd name="T121" fmla="*/ 383050 h 1936751"/>
                <a:gd name="T122" fmla="*/ 1317840 w 2276475"/>
                <a:gd name="T123" fmla="*/ 375887 h 1936751"/>
                <a:gd name="T124" fmla="*/ 1320237 w 2276475"/>
                <a:gd name="T125" fmla="*/ 329200 h 19367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76475" h="1936751">
                  <a:moveTo>
                    <a:pt x="872202" y="1555750"/>
                  </a:moveTo>
                  <a:lnTo>
                    <a:pt x="879190" y="1555750"/>
                  </a:lnTo>
                  <a:lnTo>
                    <a:pt x="1397284" y="1555750"/>
                  </a:lnTo>
                  <a:lnTo>
                    <a:pt x="1404272" y="1555750"/>
                  </a:lnTo>
                  <a:lnTo>
                    <a:pt x="1410943" y="1557024"/>
                  </a:lnTo>
                  <a:lnTo>
                    <a:pt x="1417614" y="1557979"/>
                  </a:lnTo>
                  <a:lnTo>
                    <a:pt x="1423649" y="1560208"/>
                  </a:lnTo>
                  <a:lnTo>
                    <a:pt x="1430002" y="1562437"/>
                  </a:lnTo>
                  <a:lnTo>
                    <a:pt x="1435403" y="1565303"/>
                  </a:lnTo>
                  <a:lnTo>
                    <a:pt x="1440485" y="1568168"/>
                  </a:lnTo>
                  <a:lnTo>
                    <a:pt x="1445567" y="1571989"/>
                  </a:lnTo>
                  <a:lnTo>
                    <a:pt x="1450015" y="1576128"/>
                  </a:lnTo>
                  <a:lnTo>
                    <a:pt x="1453509" y="1580268"/>
                  </a:lnTo>
                  <a:lnTo>
                    <a:pt x="1457321" y="1584726"/>
                  </a:lnTo>
                  <a:lnTo>
                    <a:pt x="1460180" y="1589502"/>
                  </a:lnTo>
                  <a:lnTo>
                    <a:pt x="1462403" y="1594915"/>
                  </a:lnTo>
                  <a:lnTo>
                    <a:pt x="1463674" y="1600009"/>
                  </a:lnTo>
                  <a:lnTo>
                    <a:pt x="1464944" y="1605741"/>
                  </a:lnTo>
                  <a:lnTo>
                    <a:pt x="1465262" y="1611472"/>
                  </a:lnTo>
                  <a:lnTo>
                    <a:pt x="1464944" y="1617203"/>
                  </a:lnTo>
                  <a:lnTo>
                    <a:pt x="1463674" y="1622935"/>
                  </a:lnTo>
                  <a:lnTo>
                    <a:pt x="1462403" y="1628029"/>
                  </a:lnTo>
                  <a:lnTo>
                    <a:pt x="1460180" y="1633124"/>
                  </a:lnTo>
                  <a:lnTo>
                    <a:pt x="1457321" y="1638218"/>
                  </a:lnTo>
                  <a:lnTo>
                    <a:pt x="1453509" y="1642358"/>
                  </a:lnTo>
                  <a:lnTo>
                    <a:pt x="1450015" y="1646815"/>
                  </a:lnTo>
                  <a:lnTo>
                    <a:pt x="1445567" y="1650955"/>
                  </a:lnTo>
                  <a:lnTo>
                    <a:pt x="1440485" y="1654457"/>
                  </a:lnTo>
                  <a:lnTo>
                    <a:pt x="1435403" y="1657641"/>
                  </a:lnTo>
                  <a:lnTo>
                    <a:pt x="1430002" y="1660507"/>
                  </a:lnTo>
                  <a:lnTo>
                    <a:pt x="1423649" y="1662736"/>
                  </a:lnTo>
                  <a:lnTo>
                    <a:pt x="1417614" y="1664328"/>
                  </a:lnTo>
                  <a:lnTo>
                    <a:pt x="1410943" y="1665920"/>
                  </a:lnTo>
                  <a:lnTo>
                    <a:pt x="1404272" y="1666875"/>
                  </a:lnTo>
                  <a:lnTo>
                    <a:pt x="1397284" y="1666875"/>
                  </a:lnTo>
                  <a:lnTo>
                    <a:pt x="879190" y="1666875"/>
                  </a:lnTo>
                  <a:lnTo>
                    <a:pt x="872202" y="1666875"/>
                  </a:lnTo>
                  <a:lnTo>
                    <a:pt x="865531" y="1665920"/>
                  </a:lnTo>
                  <a:lnTo>
                    <a:pt x="858860" y="1664328"/>
                  </a:lnTo>
                  <a:lnTo>
                    <a:pt x="852507" y="1662736"/>
                  </a:lnTo>
                  <a:lnTo>
                    <a:pt x="846790" y="1660507"/>
                  </a:lnTo>
                  <a:lnTo>
                    <a:pt x="841389" y="1657641"/>
                  </a:lnTo>
                  <a:lnTo>
                    <a:pt x="835989" y="1654139"/>
                  </a:lnTo>
                  <a:lnTo>
                    <a:pt x="831224" y="1650955"/>
                  </a:lnTo>
                  <a:lnTo>
                    <a:pt x="826777" y="1646815"/>
                  </a:lnTo>
                  <a:lnTo>
                    <a:pt x="822648" y="1642358"/>
                  </a:lnTo>
                  <a:lnTo>
                    <a:pt x="819471" y="1637900"/>
                  </a:lnTo>
                  <a:lnTo>
                    <a:pt x="816612" y="1633124"/>
                  </a:lnTo>
                  <a:lnTo>
                    <a:pt x="814389" y="1628029"/>
                  </a:lnTo>
                  <a:lnTo>
                    <a:pt x="812483" y="1622935"/>
                  </a:lnTo>
                  <a:lnTo>
                    <a:pt x="811530" y="1617203"/>
                  </a:lnTo>
                  <a:lnTo>
                    <a:pt x="811212" y="1611472"/>
                  </a:lnTo>
                  <a:lnTo>
                    <a:pt x="811530" y="1605741"/>
                  </a:lnTo>
                  <a:lnTo>
                    <a:pt x="812483" y="1600009"/>
                  </a:lnTo>
                  <a:lnTo>
                    <a:pt x="814389" y="1594915"/>
                  </a:lnTo>
                  <a:lnTo>
                    <a:pt x="816612" y="1589820"/>
                  </a:lnTo>
                  <a:lnTo>
                    <a:pt x="819471" y="1584726"/>
                  </a:lnTo>
                  <a:lnTo>
                    <a:pt x="822648" y="1580268"/>
                  </a:lnTo>
                  <a:lnTo>
                    <a:pt x="826777" y="1576128"/>
                  </a:lnTo>
                  <a:lnTo>
                    <a:pt x="831224" y="1571989"/>
                  </a:lnTo>
                  <a:lnTo>
                    <a:pt x="835989" y="1568168"/>
                  </a:lnTo>
                  <a:lnTo>
                    <a:pt x="841389" y="1565303"/>
                  </a:lnTo>
                  <a:lnTo>
                    <a:pt x="846790" y="1562437"/>
                  </a:lnTo>
                  <a:lnTo>
                    <a:pt x="852507" y="1560208"/>
                  </a:lnTo>
                  <a:lnTo>
                    <a:pt x="858860" y="1558298"/>
                  </a:lnTo>
                  <a:lnTo>
                    <a:pt x="865531" y="1557024"/>
                  </a:lnTo>
                  <a:lnTo>
                    <a:pt x="872202" y="1555750"/>
                  </a:lnTo>
                  <a:close/>
                  <a:moveTo>
                    <a:pt x="984211" y="1325563"/>
                  </a:moveTo>
                  <a:lnTo>
                    <a:pt x="1292263" y="1325563"/>
                  </a:lnTo>
                  <a:lnTo>
                    <a:pt x="1297339" y="1325880"/>
                  </a:lnTo>
                  <a:lnTo>
                    <a:pt x="1302415" y="1326513"/>
                  </a:lnTo>
                  <a:lnTo>
                    <a:pt x="1307174" y="1327779"/>
                  </a:lnTo>
                  <a:lnTo>
                    <a:pt x="1311615" y="1329361"/>
                  </a:lnTo>
                  <a:lnTo>
                    <a:pt x="1315740" y="1331260"/>
                  </a:lnTo>
                  <a:lnTo>
                    <a:pt x="1319864" y="1333792"/>
                  </a:lnTo>
                  <a:lnTo>
                    <a:pt x="1323671" y="1336640"/>
                  </a:lnTo>
                  <a:lnTo>
                    <a:pt x="1327161" y="1340121"/>
                  </a:lnTo>
                  <a:lnTo>
                    <a:pt x="1330333" y="1343286"/>
                  </a:lnTo>
                  <a:lnTo>
                    <a:pt x="1332871" y="1347400"/>
                  </a:lnTo>
                  <a:lnTo>
                    <a:pt x="1335409" y="1351198"/>
                  </a:lnTo>
                  <a:lnTo>
                    <a:pt x="1337630" y="1355629"/>
                  </a:lnTo>
                  <a:lnTo>
                    <a:pt x="1339216" y="1360059"/>
                  </a:lnTo>
                  <a:lnTo>
                    <a:pt x="1340485" y="1364807"/>
                  </a:lnTo>
                  <a:lnTo>
                    <a:pt x="1341437" y="1369870"/>
                  </a:lnTo>
                  <a:lnTo>
                    <a:pt x="1341437" y="1374934"/>
                  </a:lnTo>
                  <a:lnTo>
                    <a:pt x="1341437" y="1379681"/>
                  </a:lnTo>
                  <a:lnTo>
                    <a:pt x="1340485" y="1384745"/>
                  </a:lnTo>
                  <a:lnTo>
                    <a:pt x="1339216" y="1389492"/>
                  </a:lnTo>
                  <a:lnTo>
                    <a:pt x="1337630" y="1393923"/>
                  </a:lnTo>
                  <a:lnTo>
                    <a:pt x="1335409" y="1398037"/>
                  </a:lnTo>
                  <a:lnTo>
                    <a:pt x="1332871" y="1402151"/>
                  </a:lnTo>
                  <a:lnTo>
                    <a:pt x="1330016" y="1405632"/>
                  </a:lnTo>
                  <a:lnTo>
                    <a:pt x="1327161" y="1409430"/>
                  </a:lnTo>
                  <a:lnTo>
                    <a:pt x="1323671" y="1412595"/>
                  </a:lnTo>
                  <a:lnTo>
                    <a:pt x="1319864" y="1415443"/>
                  </a:lnTo>
                  <a:lnTo>
                    <a:pt x="1315740" y="1417659"/>
                  </a:lnTo>
                  <a:lnTo>
                    <a:pt x="1311615" y="1419874"/>
                  </a:lnTo>
                  <a:lnTo>
                    <a:pt x="1306857" y="1421773"/>
                  </a:lnTo>
                  <a:lnTo>
                    <a:pt x="1302415" y="1422722"/>
                  </a:lnTo>
                  <a:lnTo>
                    <a:pt x="1297339" y="1423672"/>
                  </a:lnTo>
                  <a:lnTo>
                    <a:pt x="1292263" y="1423988"/>
                  </a:lnTo>
                  <a:lnTo>
                    <a:pt x="984211" y="1423988"/>
                  </a:lnTo>
                  <a:lnTo>
                    <a:pt x="979453" y="1423672"/>
                  </a:lnTo>
                  <a:lnTo>
                    <a:pt x="974377" y="1422722"/>
                  </a:lnTo>
                  <a:lnTo>
                    <a:pt x="969618" y="1421773"/>
                  </a:lnTo>
                  <a:lnTo>
                    <a:pt x="965176" y="1419874"/>
                  </a:lnTo>
                  <a:lnTo>
                    <a:pt x="960735" y="1417659"/>
                  </a:lnTo>
                  <a:lnTo>
                    <a:pt x="956928" y="1415443"/>
                  </a:lnTo>
                  <a:lnTo>
                    <a:pt x="952803" y="1412595"/>
                  </a:lnTo>
                  <a:lnTo>
                    <a:pt x="949631" y="1409430"/>
                  </a:lnTo>
                  <a:lnTo>
                    <a:pt x="946141" y="1405632"/>
                  </a:lnTo>
                  <a:lnTo>
                    <a:pt x="943286" y="1402151"/>
                  </a:lnTo>
                  <a:lnTo>
                    <a:pt x="941065" y="1398037"/>
                  </a:lnTo>
                  <a:lnTo>
                    <a:pt x="938844" y="1393923"/>
                  </a:lnTo>
                  <a:lnTo>
                    <a:pt x="937258" y="1389492"/>
                  </a:lnTo>
                  <a:lnTo>
                    <a:pt x="935989" y="1384745"/>
                  </a:lnTo>
                  <a:lnTo>
                    <a:pt x="935355" y="1379681"/>
                  </a:lnTo>
                  <a:lnTo>
                    <a:pt x="935037" y="1374934"/>
                  </a:lnTo>
                  <a:lnTo>
                    <a:pt x="935355" y="1369870"/>
                  </a:lnTo>
                  <a:lnTo>
                    <a:pt x="935989" y="1364807"/>
                  </a:lnTo>
                  <a:lnTo>
                    <a:pt x="937258" y="1360059"/>
                  </a:lnTo>
                  <a:lnTo>
                    <a:pt x="938844" y="1355629"/>
                  </a:lnTo>
                  <a:lnTo>
                    <a:pt x="940748" y="1351198"/>
                  </a:lnTo>
                  <a:lnTo>
                    <a:pt x="943286" y="1347400"/>
                  </a:lnTo>
                  <a:lnTo>
                    <a:pt x="946141" y="1343286"/>
                  </a:lnTo>
                  <a:lnTo>
                    <a:pt x="949631" y="1340121"/>
                  </a:lnTo>
                  <a:lnTo>
                    <a:pt x="952803" y="1336640"/>
                  </a:lnTo>
                  <a:lnTo>
                    <a:pt x="956928" y="1333792"/>
                  </a:lnTo>
                  <a:lnTo>
                    <a:pt x="960735" y="1331260"/>
                  </a:lnTo>
                  <a:lnTo>
                    <a:pt x="965176" y="1329361"/>
                  </a:lnTo>
                  <a:lnTo>
                    <a:pt x="969618" y="1327779"/>
                  </a:lnTo>
                  <a:lnTo>
                    <a:pt x="974377" y="1326513"/>
                  </a:lnTo>
                  <a:lnTo>
                    <a:pt x="979453" y="1325880"/>
                  </a:lnTo>
                  <a:lnTo>
                    <a:pt x="984211" y="1325563"/>
                  </a:lnTo>
                  <a:close/>
                  <a:moveTo>
                    <a:pt x="369286" y="1074738"/>
                  </a:moveTo>
                  <a:lnTo>
                    <a:pt x="887697" y="1074738"/>
                  </a:lnTo>
                  <a:lnTo>
                    <a:pt x="894368" y="1075056"/>
                  </a:lnTo>
                  <a:lnTo>
                    <a:pt x="901356" y="1076008"/>
                  </a:lnTo>
                  <a:lnTo>
                    <a:pt x="908027" y="1077278"/>
                  </a:lnTo>
                  <a:lnTo>
                    <a:pt x="914063" y="1079183"/>
                  </a:lnTo>
                  <a:lnTo>
                    <a:pt x="920098" y="1081406"/>
                  </a:lnTo>
                  <a:lnTo>
                    <a:pt x="925816" y="1084263"/>
                  </a:lnTo>
                  <a:lnTo>
                    <a:pt x="930898" y="1087438"/>
                  </a:lnTo>
                  <a:lnTo>
                    <a:pt x="935663" y="1090931"/>
                  </a:lnTo>
                  <a:lnTo>
                    <a:pt x="940110" y="1094741"/>
                  </a:lnTo>
                  <a:lnTo>
                    <a:pt x="944240" y="1099186"/>
                  </a:lnTo>
                  <a:lnTo>
                    <a:pt x="947416" y="1103948"/>
                  </a:lnTo>
                  <a:lnTo>
                    <a:pt x="950275" y="1108711"/>
                  </a:lnTo>
                  <a:lnTo>
                    <a:pt x="952499" y="1113791"/>
                  </a:lnTo>
                  <a:lnTo>
                    <a:pt x="954405" y="1118871"/>
                  </a:lnTo>
                  <a:lnTo>
                    <a:pt x="955358" y="1124903"/>
                  </a:lnTo>
                  <a:lnTo>
                    <a:pt x="955675" y="1130301"/>
                  </a:lnTo>
                  <a:lnTo>
                    <a:pt x="955358" y="1136016"/>
                  </a:lnTo>
                  <a:lnTo>
                    <a:pt x="954405" y="1141413"/>
                  </a:lnTo>
                  <a:lnTo>
                    <a:pt x="952499" y="1147128"/>
                  </a:lnTo>
                  <a:lnTo>
                    <a:pt x="950275" y="1152208"/>
                  </a:lnTo>
                  <a:lnTo>
                    <a:pt x="947416" y="1156971"/>
                  </a:lnTo>
                  <a:lnTo>
                    <a:pt x="944240" y="1161098"/>
                  </a:lnTo>
                  <a:lnTo>
                    <a:pt x="940110" y="1165543"/>
                  </a:lnTo>
                  <a:lnTo>
                    <a:pt x="935663" y="1169671"/>
                  </a:lnTo>
                  <a:lnTo>
                    <a:pt x="930898" y="1173163"/>
                  </a:lnTo>
                  <a:lnTo>
                    <a:pt x="925816" y="1176656"/>
                  </a:lnTo>
                  <a:lnTo>
                    <a:pt x="920098" y="1179196"/>
                  </a:lnTo>
                  <a:lnTo>
                    <a:pt x="914063" y="1181736"/>
                  </a:lnTo>
                  <a:lnTo>
                    <a:pt x="908027" y="1183323"/>
                  </a:lnTo>
                  <a:lnTo>
                    <a:pt x="901356" y="1184593"/>
                  </a:lnTo>
                  <a:lnTo>
                    <a:pt x="894368" y="1185546"/>
                  </a:lnTo>
                  <a:lnTo>
                    <a:pt x="887697" y="1185863"/>
                  </a:lnTo>
                  <a:lnTo>
                    <a:pt x="369286" y="1185863"/>
                  </a:lnTo>
                  <a:lnTo>
                    <a:pt x="362615" y="1185546"/>
                  </a:lnTo>
                  <a:lnTo>
                    <a:pt x="355944" y="1184593"/>
                  </a:lnTo>
                  <a:lnTo>
                    <a:pt x="349273" y="1183323"/>
                  </a:lnTo>
                  <a:lnTo>
                    <a:pt x="343238" y="1181736"/>
                  </a:lnTo>
                  <a:lnTo>
                    <a:pt x="337203" y="1179196"/>
                  </a:lnTo>
                  <a:lnTo>
                    <a:pt x="331485" y="1176656"/>
                  </a:lnTo>
                  <a:lnTo>
                    <a:pt x="326402" y="1173163"/>
                  </a:lnTo>
                  <a:lnTo>
                    <a:pt x="321637" y="1169671"/>
                  </a:lnTo>
                  <a:lnTo>
                    <a:pt x="317190" y="1165543"/>
                  </a:lnTo>
                  <a:lnTo>
                    <a:pt x="313378" y="1161098"/>
                  </a:lnTo>
                  <a:lnTo>
                    <a:pt x="309884" y="1156971"/>
                  </a:lnTo>
                  <a:lnTo>
                    <a:pt x="307025" y="1152208"/>
                  </a:lnTo>
                  <a:lnTo>
                    <a:pt x="304802" y="1147128"/>
                  </a:lnTo>
                  <a:lnTo>
                    <a:pt x="302896" y="1141413"/>
                  </a:lnTo>
                  <a:lnTo>
                    <a:pt x="301943" y="1136016"/>
                  </a:lnTo>
                  <a:lnTo>
                    <a:pt x="301625" y="1130301"/>
                  </a:lnTo>
                  <a:lnTo>
                    <a:pt x="301943" y="1124903"/>
                  </a:lnTo>
                  <a:lnTo>
                    <a:pt x="302896" y="1119188"/>
                  </a:lnTo>
                  <a:lnTo>
                    <a:pt x="304802" y="1113791"/>
                  </a:lnTo>
                  <a:lnTo>
                    <a:pt x="307025" y="1108711"/>
                  </a:lnTo>
                  <a:lnTo>
                    <a:pt x="309884" y="1103948"/>
                  </a:lnTo>
                  <a:lnTo>
                    <a:pt x="313378" y="1099186"/>
                  </a:lnTo>
                  <a:lnTo>
                    <a:pt x="317190" y="1094741"/>
                  </a:lnTo>
                  <a:lnTo>
                    <a:pt x="321637" y="1091248"/>
                  </a:lnTo>
                  <a:lnTo>
                    <a:pt x="326402" y="1087438"/>
                  </a:lnTo>
                  <a:lnTo>
                    <a:pt x="331485" y="1084263"/>
                  </a:lnTo>
                  <a:lnTo>
                    <a:pt x="337203" y="1081406"/>
                  </a:lnTo>
                  <a:lnTo>
                    <a:pt x="343238" y="1079183"/>
                  </a:lnTo>
                  <a:lnTo>
                    <a:pt x="349273" y="1077278"/>
                  </a:lnTo>
                  <a:lnTo>
                    <a:pt x="355944" y="1076008"/>
                  </a:lnTo>
                  <a:lnTo>
                    <a:pt x="362615" y="1075056"/>
                  </a:lnTo>
                  <a:lnTo>
                    <a:pt x="369286" y="1074738"/>
                  </a:lnTo>
                  <a:close/>
                  <a:moveTo>
                    <a:pt x="1261435" y="965200"/>
                  </a:moveTo>
                  <a:lnTo>
                    <a:pt x="1264624" y="965200"/>
                  </a:lnTo>
                  <a:lnTo>
                    <a:pt x="1267814" y="965200"/>
                  </a:lnTo>
                  <a:lnTo>
                    <a:pt x="1271322" y="965838"/>
                  </a:lnTo>
                  <a:lnTo>
                    <a:pt x="1275149" y="967114"/>
                  </a:lnTo>
                  <a:lnTo>
                    <a:pt x="1278977" y="968390"/>
                  </a:lnTo>
                  <a:lnTo>
                    <a:pt x="1282804" y="969984"/>
                  </a:lnTo>
                  <a:lnTo>
                    <a:pt x="1290777" y="973811"/>
                  </a:lnTo>
                  <a:lnTo>
                    <a:pt x="1298113" y="978277"/>
                  </a:lnTo>
                  <a:lnTo>
                    <a:pt x="1304491" y="982742"/>
                  </a:lnTo>
                  <a:lnTo>
                    <a:pt x="1308637" y="986250"/>
                  </a:lnTo>
                  <a:lnTo>
                    <a:pt x="1312784" y="990715"/>
                  </a:lnTo>
                  <a:lnTo>
                    <a:pt x="1317249" y="997094"/>
                  </a:lnTo>
                  <a:lnTo>
                    <a:pt x="1321395" y="1004429"/>
                  </a:lnTo>
                  <a:lnTo>
                    <a:pt x="1325222" y="1012403"/>
                  </a:lnTo>
                  <a:lnTo>
                    <a:pt x="1326817" y="1016549"/>
                  </a:lnTo>
                  <a:lnTo>
                    <a:pt x="1328092" y="1020057"/>
                  </a:lnTo>
                  <a:lnTo>
                    <a:pt x="1329368" y="1024203"/>
                  </a:lnTo>
                  <a:lnTo>
                    <a:pt x="1330006" y="1027711"/>
                  </a:lnTo>
                  <a:lnTo>
                    <a:pt x="1330325" y="1030901"/>
                  </a:lnTo>
                  <a:lnTo>
                    <a:pt x="1330006" y="1034090"/>
                  </a:lnTo>
                  <a:lnTo>
                    <a:pt x="1329368" y="1036004"/>
                  </a:lnTo>
                  <a:lnTo>
                    <a:pt x="1327774" y="1038236"/>
                  </a:lnTo>
                  <a:lnTo>
                    <a:pt x="1228904" y="1099472"/>
                  </a:lnTo>
                  <a:lnTo>
                    <a:pt x="1226990" y="1101066"/>
                  </a:lnTo>
                  <a:lnTo>
                    <a:pt x="1225396" y="1102342"/>
                  </a:lnTo>
                  <a:lnTo>
                    <a:pt x="1223163" y="1103618"/>
                  </a:lnTo>
                  <a:lnTo>
                    <a:pt x="1220930" y="1104575"/>
                  </a:lnTo>
                  <a:lnTo>
                    <a:pt x="1219017" y="1105213"/>
                  </a:lnTo>
                  <a:lnTo>
                    <a:pt x="1216784" y="1105850"/>
                  </a:lnTo>
                  <a:lnTo>
                    <a:pt x="1212000" y="1106488"/>
                  </a:lnTo>
                  <a:lnTo>
                    <a:pt x="1207854" y="1105850"/>
                  </a:lnTo>
                  <a:lnTo>
                    <a:pt x="1205622" y="1105213"/>
                  </a:lnTo>
                  <a:lnTo>
                    <a:pt x="1203389" y="1104575"/>
                  </a:lnTo>
                  <a:lnTo>
                    <a:pt x="1201475" y="1103618"/>
                  </a:lnTo>
                  <a:lnTo>
                    <a:pt x="1199243" y="1102342"/>
                  </a:lnTo>
                  <a:lnTo>
                    <a:pt x="1197329" y="1101066"/>
                  </a:lnTo>
                  <a:lnTo>
                    <a:pt x="1195735" y="1099472"/>
                  </a:lnTo>
                  <a:lnTo>
                    <a:pt x="1194140" y="1097558"/>
                  </a:lnTo>
                  <a:lnTo>
                    <a:pt x="1192864" y="1095963"/>
                  </a:lnTo>
                  <a:lnTo>
                    <a:pt x="1191588" y="1093731"/>
                  </a:lnTo>
                  <a:lnTo>
                    <a:pt x="1190632" y="1091817"/>
                  </a:lnTo>
                  <a:lnTo>
                    <a:pt x="1189356" y="1087352"/>
                  </a:lnTo>
                  <a:lnTo>
                    <a:pt x="1189037" y="1082887"/>
                  </a:lnTo>
                  <a:lnTo>
                    <a:pt x="1189356" y="1078741"/>
                  </a:lnTo>
                  <a:lnTo>
                    <a:pt x="1190632" y="1074276"/>
                  </a:lnTo>
                  <a:lnTo>
                    <a:pt x="1191588" y="1072043"/>
                  </a:lnTo>
                  <a:lnTo>
                    <a:pt x="1192864" y="1070130"/>
                  </a:lnTo>
                  <a:lnTo>
                    <a:pt x="1194140" y="1068535"/>
                  </a:lnTo>
                  <a:lnTo>
                    <a:pt x="1195735" y="1066621"/>
                  </a:lnTo>
                  <a:lnTo>
                    <a:pt x="1257289" y="967433"/>
                  </a:lnTo>
                  <a:lnTo>
                    <a:pt x="1258884" y="965838"/>
                  </a:lnTo>
                  <a:lnTo>
                    <a:pt x="1261435" y="965200"/>
                  </a:lnTo>
                  <a:close/>
                  <a:moveTo>
                    <a:pt x="346041" y="844550"/>
                  </a:moveTo>
                  <a:lnTo>
                    <a:pt x="350799" y="844550"/>
                  </a:lnTo>
                  <a:lnTo>
                    <a:pt x="658851" y="844550"/>
                  </a:lnTo>
                  <a:lnTo>
                    <a:pt x="663927" y="844550"/>
                  </a:lnTo>
                  <a:lnTo>
                    <a:pt x="669003" y="845185"/>
                  </a:lnTo>
                  <a:lnTo>
                    <a:pt x="673762" y="846773"/>
                  </a:lnTo>
                  <a:lnTo>
                    <a:pt x="678204" y="848043"/>
                  </a:lnTo>
                  <a:lnTo>
                    <a:pt x="682645" y="850265"/>
                  </a:lnTo>
                  <a:lnTo>
                    <a:pt x="686452" y="852805"/>
                  </a:lnTo>
                  <a:lnTo>
                    <a:pt x="690259" y="855345"/>
                  </a:lnTo>
                  <a:lnTo>
                    <a:pt x="693749" y="858838"/>
                  </a:lnTo>
                  <a:lnTo>
                    <a:pt x="697239" y="862330"/>
                  </a:lnTo>
                  <a:lnTo>
                    <a:pt x="699777" y="865823"/>
                  </a:lnTo>
                  <a:lnTo>
                    <a:pt x="702315" y="869950"/>
                  </a:lnTo>
                  <a:lnTo>
                    <a:pt x="704218" y="874395"/>
                  </a:lnTo>
                  <a:lnTo>
                    <a:pt x="705804" y="879158"/>
                  </a:lnTo>
                  <a:lnTo>
                    <a:pt x="707391" y="883920"/>
                  </a:lnTo>
                  <a:lnTo>
                    <a:pt x="708025" y="888683"/>
                  </a:lnTo>
                  <a:lnTo>
                    <a:pt x="708025" y="893763"/>
                  </a:lnTo>
                  <a:lnTo>
                    <a:pt x="708025" y="898843"/>
                  </a:lnTo>
                  <a:lnTo>
                    <a:pt x="707391" y="903605"/>
                  </a:lnTo>
                  <a:lnTo>
                    <a:pt x="705804" y="908368"/>
                  </a:lnTo>
                  <a:lnTo>
                    <a:pt x="704218" y="912495"/>
                  </a:lnTo>
                  <a:lnTo>
                    <a:pt x="702315" y="916940"/>
                  </a:lnTo>
                  <a:lnTo>
                    <a:pt x="699777" y="921068"/>
                  </a:lnTo>
                  <a:lnTo>
                    <a:pt x="697239" y="924878"/>
                  </a:lnTo>
                  <a:lnTo>
                    <a:pt x="693749" y="928370"/>
                  </a:lnTo>
                  <a:lnTo>
                    <a:pt x="690259" y="931545"/>
                  </a:lnTo>
                  <a:lnTo>
                    <a:pt x="686452" y="934403"/>
                  </a:lnTo>
                  <a:lnTo>
                    <a:pt x="682645" y="936943"/>
                  </a:lnTo>
                  <a:lnTo>
                    <a:pt x="678204" y="938848"/>
                  </a:lnTo>
                  <a:lnTo>
                    <a:pt x="673762" y="940753"/>
                  </a:lnTo>
                  <a:lnTo>
                    <a:pt x="669003" y="941705"/>
                  </a:lnTo>
                  <a:lnTo>
                    <a:pt x="663927" y="942658"/>
                  </a:lnTo>
                  <a:lnTo>
                    <a:pt x="658851" y="942975"/>
                  </a:lnTo>
                  <a:lnTo>
                    <a:pt x="350799" y="942975"/>
                  </a:lnTo>
                  <a:lnTo>
                    <a:pt x="346041" y="942658"/>
                  </a:lnTo>
                  <a:lnTo>
                    <a:pt x="340965" y="941705"/>
                  </a:lnTo>
                  <a:lnTo>
                    <a:pt x="336206" y="940753"/>
                  </a:lnTo>
                  <a:lnTo>
                    <a:pt x="331764" y="938848"/>
                  </a:lnTo>
                  <a:lnTo>
                    <a:pt x="327323" y="936943"/>
                  </a:lnTo>
                  <a:lnTo>
                    <a:pt x="323516" y="934403"/>
                  </a:lnTo>
                  <a:lnTo>
                    <a:pt x="319391" y="931545"/>
                  </a:lnTo>
                  <a:lnTo>
                    <a:pt x="316219" y="928370"/>
                  </a:lnTo>
                  <a:lnTo>
                    <a:pt x="312729" y="924878"/>
                  </a:lnTo>
                  <a:lnTo>
                    <a:pt x="309874" y="921068"/>
                  </a:lnTo>
                  <a:lnTo>
                    <a:pt x="307653" y="916940"/>
                  </a:lnTo>
                  <a:lnTo>
                    <a:pt x="305432" y="912495"/>
                  </a:lnTo>
                  <a:lnTo>
                    <a:pt x="303846" y="908368"/>
                  </a:lnTo>
                  <a:lnTo>
                    <a:pt x="302577" y="903605"/>
                  </a:lnTo>
                  <a:lnTo>
                    <a:pt x="301943" y="898843"/>
                  </a:lnTo>
                  <a:lnTo>
                    <a:pt x="301625" y="893763"/>
                  </a:lnTo>
                  <a:lnTo>
                    <a:pt x="301943" y="888683"/>
                  </a:lnTo>
                  <a:lnTo>
                    <a:pt x="302577" y="883920"/>
                  </a:lnTo>
                  <a:lnTo>
                    <a:pt x="303846" y="879158"/>
                  </a:lnTo>
                  <a:lnTo>
                    <a:pt x="305432" y="874395"/>
                  </a:lnTo>
                  <a:lnTo>
                    <a:pt x="307336" y="869950"/>
                  </a:lnTo>
                  <a:lnTo>
                    <a:pt x="309874" y="865823"/>
                  </a:lnTo>
                  <a:lnTo>
                    <a:pt x="312729" y="862330"/>
                  </a:lnTo>
                  <a:lnTo>
                    <a:pt x="316219" y="858838"/>
                  </a:lnTo>
                  <a:lnTo>
                    <a:pt x="319391" y="855345"/>
                  </a:lnTo>
                  <a:lnTo>
                    <a:pt x="323516" y="852805"/>
                  </a:lnTo>
                  <a:lnTo>
                    <a:pt x="327323" y="850265"/>
                  </a:lnTo>
                  <a:lnTo>
                    <a:pt x="331764" y="848043"/>
                  </a:lnTo>
                  <a:lnTo>
                    <a:pt x="336206" y="846773"/>
                  </a:lnTo>
                  <a:lnTo>
                    <a:pt x="340965" y="845185"/>
                  </a:lnTo>
                  <a:lnTo>
                    <a:pt x="346041" y="844550"/>
                  </a:lnTo>
                  <a:close/>
                  <a:moveTo>
                    <a:pt x="344144" y="590550"/>
                  </a:moveTo>
                  <a:lnTo>
                    <a:pt x="960782" y="590550"/>
                  </a:lnTo>
                  <a:lnTo>
                    <a:pt x="966812" y="591185"/>
                  </a:lnTo>
                  <a:lnTo>
                    <a:pt x="973159" y="592138"/>
                  </a:lnTo>
                  <a:lnTo>
                    <a:pt x="978871" y="593725"/>
                  </a:lnTo>
                  <a:lnTo>
                    <a:pt x="984584" y="595630"/>
                  </a:lnTo>
                  <a:lnTo>
                    <a:pt x="990296" y="598488"/>
                  </a:lnTo>
                  <a:lnTo>
                    <a:pt x="995374" y="601345"/>
                  </a:lnTo>
                  <a:lnTo>
                    <a:pt x="1000135" y="604838"/>
                  </a:lnTo>
                  <a:lnTo>
                    <a:pt x="1004260" y="608965"/>
                  </a:lnTo>
                  <a:lnTo>
                    <a:pt x="1008386" y="613410"/>
                  </a:lnTo>
                  <a:lnTo>
                    <a:pt x="1011560" y="617855"/>
                  </a:lnTo>
                  <a:lnTo>
                    <a:pt x="1015051" y="623253"/>
                  </a:lnTo>
                  <a:lnTo>
                    <a:pt x="1017590" y="628650"/>
                  </a:lnTo>
                  <a:lnTo>
                    <a:pt x="1019811" y="634048"/>
                  </a:lnTo>
                  <a:lnTo>
                    <a:pt x="1021081" y="639763"/>
                  </a:lnTo>
                  <a:lnTo>
                    <a:pt x="1021715" y="646113"/>
                  </a:lnTo>
                  <a:lnTo>
                    <a:pt x="1022350" y="652145"/>
                  </a:lnTo>
                  <a:lnTo>
                    <a:pt x="1021715" y="658813"/>
                  </a:lnTo>
                  <a:lnTo>
                    <a:pt x="1021081" y="664528"/>
                  </a:lnTo>
                  <a:lnTo>
                    <a:pt x="1019811" y="670878"/>
                  </a:lnTo>
                  <a:lnTo>
                    <a:pt x="1017590" y="676275"/>
                  </a:lnTo>
                  <a:lnTo>
                    <a:pt x="1015051" y="681673"/>
                  </a:lnTo>
                  <a:lnTo>
                    <a:pt x="1011560" y="686753"/>
                  </a:lnTo>
                  <a:lnTo>
                    <a:pt x="1008386" y="691515"/>
                  </a:lnTo>
                  <a:lnTo>
                    <a:pt x="1004260" y="695960"/>
                  </a:lnTo>
                  <a:lnTo>
                    <a:pt x="1000135" y="700088"/>
                  </a:lnTo>
                  <a:lnTo>
                    <a:pt x="995374" y="703580"/>
                  </a:lnTo>
                  <a:lnTo>
                    <a:pt x="990296" y="706438"/>
                  </a:lnTo>
                  <a:lnTo>
                    <a:pt x="984584" y="708978"/>
                  </a:lnTo>
                  <a:lnTo>
                    <a:pt x="978871" y="711200"/>
                  </a:lnTo>
                  <a:lnTo>
                    <a:pt x="973159" y="712788"/>
                  </a:lnTo>
                  <a:lnTo>
                    <a:pt x="966812" y="713740"/>
                  </a:lnTo>
                  <a:lnTo>
                    <a:pt x="960782" y="714375"/>
                  </a:lnTo>
                  <a:lnTo>
                    <a:pt x="344144" y="714375"/>
                  </a:lnTo>
                  <a:lnTo>
                    <a:pt x="338114" y="713740"/>
                  </a:lnTo>
                  <a:lnTo>
                    <a:pt x="331767" y="712788"/>
                  </a:lnTo>
                  <a:lnTo>
                    <a:pt x="326054" y="711200"/>
                  </a:lnTo>
                  <a:lnTo>
                    <a:pt x="320342" y="708978"/>
                  </a:lnTo>
                  <a:lnTo>
                    <a:pt x="314946" y="706438"/>
                  </a:lnTo>
                  <a:lnTo>
                    <a:pt x="309869" y="703580"/>
                  </a:lnTo>
                  <a:lnTo>
                    <a:pt x="305108" y="700088"/>
                  </a:lnTo>
                  <a:lnTo>
                    <a:pt x="300982" y="695960"/>
                  </a:lnTo>
                  <a:lnTo>
                    <a:pt x="296857" y="691515"/>
                  </a:lnTo>
                  <a:lnTo>
                    <a:pt x="293366" y="686753"/>
                  </a:lnTo>
                  <a:lnTo>
                    <a:pt x="290192" y="681673"/>
                  </a:lnTo>
                  <a:lnTo>
                    <a:pt x="287653" y="676275"/>
                  </a:lnTo>
                  <a:lnTo>
                    <a:pt x="285432" y="670878"/>
                  </a:lnTo>
                  <a:lnTo>
                    <a:pt x="284162" y="664528"/>
                  </a:lnTo>
                  <a:lnTo>
                    <a:pt x="282893" y="658813"/>
                  </a:lnTo>
                  <a:lnTo>
                    <a:pt x="282575" y="652145"/>
                  </a:lnTo>
                  <a:lnTo>
                    <a:pt x="282893" y="646113"/>
                  </a:lnTo>
                  <a:lnTo>
                    <a:pt x="284162" y="639763"/>
                  </a:lnTo>
                  <a:lnTo>
                    <a:pt x="285432" y="634048"/>
                  </a:lnTo>
                  <a:lnTo>
                    <a:pt x="287653" y="628650"/>
                  </a:lnTo>
                  <a:lnTo>
                    <a:pt x="290192" y="623253"/>
                  </a:lnTo>
                  <a:lnTo>
                    <a:pt x="293366" y="617855"/>
                  </a:lnTo>
                  <a:lnTo>
                    <a:pt x="296857" y="613410"/>
                  </a:lnTo>
                  <a:lnTo>
                    <a:pt x="300982" y="608965"/>
                  </a:lnTo>
                  <a:lnTo>
                    <a:pt x="305108" y="604838"/>
                  </a:lnTo>
                  <a:lnTo>
                    <a:pt x="309869" y="601345"/>
                  </a:lnTo>
                  <a:lnTo>
                    <a:pt x="314946" y="598488"/>
                  </a:lnTo>
                  <a:lnTo>
                    <a:pt x="320342" y="595630"/>
                  </a:lnTo>
                  <a:lnTo>
                    <a:pt x="326054" y="593725"/>
                  </a:lnTo>
                  <a:lnTo>
                    <a:pt x="331767" y="592138"/>
                  </a:lnTo>
                  <a:lnTo>
                    <a:pt x="338114" y="591185"/>
                  </a:lnTo>
                  <a:lnTo>
                    <a:pt x="344144" y="590550"/>
                  </a:lnTo>
                  <a:close/>
                  <a:moveTo>
                    <a:pt x="1750865" y="411163"/>
                  </a:moveTo>
                  <a:lnTo>
                    <a:pt x="1754043" y="411481"/>
                  </a:lnTo>
                  <a:lnTo>
                    <a:pt x="1757540" y="411798"/>
                  </a:lnTo>
                  <a:lnTo>
                    <a:pt x="1760718" y="413068"/>
                  </a:lnTo>
                  <a:lnTo>
                    <a:pt x="1764214" y="414021"/>
                  </a:lnTo>
                  <a:lnTo>
                    <a:pt x="1767710" y="414973"/>
                  </a:lnTo>
                  <a:lnTo>
                    <a:pt x="1770889" y="416878"/>
                  </a:lnTo>
                  <a:lnTo>
                    <a:pt x="1777563" y="421006"/>
                  </a:lnTo>
                  <a:lnTo>
                    <a:pt x="1784555" y="425768"/>
                  </a:lnTo>
                  <a:lnTo>
                    <a:pt x="1790912" y="431166"/>
                  </a:lnTo>
                  <a:lnTo>
                    <a:pt x="1797904" y="437198"/>
                  </a:lnTo>
                  <a:lnTo>
                    <a:pt x="1812207" y="451486"/>
                  </a:lnTo>
                  <a:lnTo>
                    <a:pt x="1827145" y="466408"/>
                  </a:lnTo>
                  <a:lnTo>
                    <a:pt x="1836680" y="476251"/>
                  </a:lnTo>
                  <a:lnTo>
                    <a:pt x="1851935" y="491173"/>
                  </a:lnTo>
                  <a:lnTo>
                    <a:pt x="1865920" y="505461"/>
                  </a:lnTo>
                  <a:lnTo>
                    <a:pt x="1872277" y="512446"/>
                  </a:lnTo>
                  <a:lnTo>
                    <a:pt x="1877680" y="519431"/>
                  </a:lnTo>
                  <a:lnTo>
                    <a:pt x="1882447" y="525781"/>
                  </a:lnTo>
                  <a:lnTo>
                    <a:pt x="1886579" y="532766"/>
                  </a:lnTo>
                  <a:lnTo>
                    <a:pt x="1888486" y="536258"/>
                  </a:lnTo>
                  <a:lnTo>
                    <a:pt x="1889439" y="539433"/>
                  </a:lnTo>
                  <a:lnTo>
                    <a:pt x="1891029" y="542608"/>
                  </a:lnTo>
                  <a:lnTo>
                    <a:pt x="1891664" y="546101"/>
                  </a:lnTo>
                  <a:lnTo>
                    <a:pt x="1891982" y="549593"/>
                  </a:lnTo>
                  <a:lnTo>
                    <a:pt x="1892300" y="552768"/>
                  </a:lnTo>
                  <a:lnTo>
                    <a:pt x="1892300" y="556261"/>
                  </a:lnTo>
                  <a:lnTo>
                    <a:pt x="1891664" y="559753"/>
                  </a:lnTo>
                  <a:lnTo>
                    <a:pt x="1891029" y="562928"/>
                  </a:lnTo>
                  <a:lnTo>
                    <a:pt x="1889757" y="566738"/>
                  </a:lnTo>
                  <a:lnTo>
                    <a:pt x="1888486" y="570231"/>
                  </a:lnTo>
                  <a:lnTo>
                    <a:pt x="1886261" y="574041"/>
                  </a:lnTo>
                  <a:lnTo>
                    <a:pt x="1884036" y="577533"/>
                  </a:lnTo>
                  <a:lnTo>
                    <a:pt x="1881176" y="581343"/>
                  </a:lnTo>
                  <a:lnTo>
                    <a:pt x="1877680" y="585153"/>
                  </a:lnTo>
                  <a:lnTo>
                    <a:pt x="1874184" y="588963"/>
                  </a:lnTo>
                  <a:lnTo>
                    <a:pt x="1476895" y="985838"/>
                  </a:lnTo>
                  <a:lnTo>
                    <a:pt x="1472763" y="989966"/>
                  </a:lnTo>
                  <a:lnTo>
                    <a:pt x="1468313" y="993458"/>
                  </a:lnTo>
                  <a:lnTo>
                    <a:pt x="1464182" y="996633"/>
                  </a:lnTo>
                  <a:lnTo>
                    <a:pt x="1459732" y="999808"/>
                  </a:lnTo>
                  <a:lnTo>
                    <a:pt x="1455282" y="1002348"/>
                  </a:lnTo>
                  <a:lnTo>
                    <a:pt x="1450515" y="1004888"/>
                  </a:lnTo>
                  <a:lnTo>
                    <a:pt x="1446065" y="1007111"/>
                  </a:lnTo>
                  <a:lnTo>
                    <a:pt x="1440980" y="1009016"/>
                  </a:lnTo>
                  <a:lnTo>
                    <a:pt x="1436212" y="1010921"/>
                  </a:lnTo>
                  <a:lnTo>
                    <a:pt x="1431445" y="1012826"/>
                  </a:lnTo>
                  <a:lnTo>
                    <a:pt x="1426360" y="1013778"/>
                  </a:lnTo>
                  <a:lnTo>
                    <a:pt x="1421274" y="1015366"/>
                  </a:lnTo>
                  <a:lnTo>
                    <a:pt x="1416507" y="1016001"/>
                  </a:lnTo>
                  <a:lnTo>
                    <a:pt x="1411422" y="1016953"/>
                  </a:lnTo>
                  <a:lnTo>
                    <a:pt x="1406336" y="1017271"/>
                  </a:lnTo>
                  <a:lnTo>
                    <a:pt x="1401569" y="1017588"/>
                  </a:lnTo>
                  <a:lnTo>
                    <a:pt x="1396484" y="1017588"/>
                  </a:lnTo>
                  <a:lnTo>
                    <a:pt x="1391716" y="1017271"/>
                  </a:lnTo>
                  <a:lnTo>
                    <a:pt x="1386949" y="1016953"/>
                  </a:lnTo>
                  <a:lnTo>
                    <a:pt x="1382499" y="1015683"/>
                  </a:lnTo>
                  <a:lnTo>
                    <a:pt x="1377731" y="1015048"/>
                  </a:lnTo>
                  <a:lnTo>
                    <a:pt x="1373282" y="1013461"/>
                  </a:lnTo>
                  <a:lnTo>
                    <a:pt x="1368832" y="1012191"/>
                  </a:lnTo>
                  <a:lnTo>
                    <a:pt x="1364700" y="1010286"/>
                  </a:lnTo>
                  <a:lnTo>
                    <a:pt x="1360886" y="1008063"/>
                  </a:lnTo>
                  <a:lnTo>
                    <a:pt x="1357072" y="1005523"/>
                  </a:lnTo>
                  <a:lnTo>
                    <a:pt x="1353576" y="1002983"/>
                  </a:lnTo>
                  <a:lnTo>
                    <a:pt x="1350080" y="1000126"/>
                  </a:lnTo>
                  <a:lnTo>
                    <a:pt x="1347220" y="996633"/>
                  </a:lnTo>
                  <a:lnTo>
                    <a:pt x="1344359" y="993458"/>
                  </a:lnTo>
                  <a:lnTo>
                    <a:pt x="1341817" y="989331"/>
                  </a:lnTo>
                  <a:lnTo>
                    <a:pt x="1339274" y="985521"/>
                  </a:lnTo>
                  <a:lnTo>
                    <a:pt x="1337367" y="981076"/>
                  </a:lnTo>
                  <a:lnTo>
                    <a:pt x="1335778" y="976313"/>
                  </a:lnTo>
                  <a:lnTo>
                    <a:pt x="1326561" y="967106"/>
                  </a:lnTo>
                  <a:lnTo>
                    <a:pt x="1322111" y="965518"/>
                  </a:lnTo>
                  <a:lnTo>
                    <a:pt x="1317979" y="963296"/>
                  </a:lnTo>
                  <a:lnTo>
                    <a:pt x="1314165" y="961073"/>
                  </a:lnTo>
                  <a:lnTo>
                    <a:pt x="1310351" y="958851"/>
                  </a:lnTo>
                  <a:lnTo>
                    <a:pt x="1307173" y="956311"/>
                  </a:lnTo>
                  <a:lnTo>
                    <a:pt x="1303995" y="953453"/>
                  </a:lnTo>
                  <a:lnTo>
                    <a:pt x="1301134" y="950913"/>
                  </a:lnTo>
                  <a:lnTo>
                    <a:pt x="1298274" y="948056"/>
                  </a:lnTo>
                  <a:lnTo>
                    <a:pt x="1295731" y="944563"/>
                  </a:lnTo>
                  <a:lnTo>
                    <a:pt x="1293824" y="941706"/>
                  </a:lnTo>
                  <a:lnTo>
                    <a:pt x="1291599" y="938531"/>
                  </a:lnTo>
                  <a:lnTo>
                    <a:pt x="1289692" y="935038"/>
                  </a:lnTo>
                  <a:lnTo>
                    <a:pt x="1288103" y="931546"/>
                  </a:lnTo>
                  <a:lnTo>
                    <a:pt x="1286832" y="928371"/>
                  </a:lnTo>
                  <a:lnTo>
                    <a:pt x="1284607" y="921068"/>
                  </a:lnTo>
                  <a:lnTo>
                    <a:pt x="1283336" y="913448"/>
                  </a:lnTo>
                  <a:lnTo>
                    <a:pt x="1282700" y="905511"/>
                  </a:lnTo>
                  <a:lnTo>
                    <a:pt x="1283018" y="897573"/>
                  </a:lnTo>
                  <a:lnTo>
                    <a:pt x="1283971" y="889953"/>
                  </a:lnTo>
                  <a:lnTo>
                    <a:pt x="1285560" y="882016"/>
                  </a:lnTo>
                  <a:lnTo>
                    <a:pt x="1287785" y="874078"/>
                  </a:lnTo>
                  <a:lnTo>
                    <a:pt x="1290646" y="866141"/>
                  </a:lnTo>
                  <a:lnTo>
                    <a:pt x="1294142" y="858521"/>
                  </a:lnTo>
                  <a:lnTo>
                    <a:pt x="1298909" y="849948"/>
                  </a:lnTo>
                  <a:lnTo>
                    <a:pt x="1304313" y="841376"/>
                  </a:lnTo>
                  <a:lnTo>
                    <a:pt x="1310351" y="833756"/>
                  </a:lnTo>
                  <a:lnTo>
                    <a:pt x="1317026" y="826136"/>
                  </a:lnTo>
                  <a:lnTo>
                    <a:pt x="1714315" y="429261"/>
                  </a:lnTo>
                  <a:lnTo>
                    <a:pt x="1718446" y="425768"/>
                  </a:lnTo>
                  <a:lnTo>
                    <a:pt x="1721943" y="422276"/>
                  </a:lnTo>
                  <a:lnTo>
                    <a:pt x="1726074" y="419736"/>
                  </a:lnTo>
                  <a:lnTo>
                    <a:pt x="1729571" y="417196"/>
                  </a:lnTo>
                  <a:lnTo>
                    <a:pt x="1733384" y="415608"/>
                  </a:lnTo>
                  <a:lnTo>
                    <a:pt x="1736881" y="414021"/>
                  </a:lnTo>
                  <a:lnTo>
                    <a:pt x="1740377" y="412433"/>
                  </a:lnTo>
                  <a:lnTo>
                    <a:pt x="1743873" y="411798"/>
                  </a:lnTo>
                  <a:lnTo>
                    <a:pt x="1747051" y="411481"/>
                  </a:lnTo>
                  <a:lnTo>
                    <a:pt x="1750865" y="411163"/>
                  </a:lnTo>
                  <a:close/>
                  <a:moveTo>
                    <a:pt x="198373" y="319088"/>
                  </a:moveTo>
                  <a:lnTo>
                    <a:pt x="1557783" y="319088"/>
                  </a:lnTo>
                  <a:lnTo>
                    <a:pt x="1453042" y="423822"/>
                  </a:lnTo>
                  <a:lnTo>
                    <a:pt x="315492" y="423822"/>
                  </a:lnTo>
                  <a:lnTo>
                    <a:pt x="305336" y="424140"/>
                  </a:lnTo>
                  <a:lnTo>
                    <a:pt x="295179" y="424774"/>
                  </a:lnTo>
                  <a:lnTo>
                    <a:pt x="285340" y="426361"/>
                  </a:lnTo>
                  <a:lnTo>
                    <a:pt x="275500" y="427631"/>
                  </a:lnTo>
                  <a:lnTo>
                    <a:pt x="265979" y="429852"/>
                  </a:lnTo>
                  <a:lnTo>
                    <a:pt x="256457" y="433026"/>
                  </a:lnTo>
                  <a:lnTo>
                    <a:pt x="247570" y="435882"/>
                  </a:lnTo>
                  <a:lnTo>
                    <a:pt x="238365" y="439374"/>
                  </a:lnTo>
                  <a:lnTo>
                    <a:pt x="229478" y="443499"/>
                  </a:lnTo>
                  <a:lnTo>
                    <a:pt x="221226" y="447943"/>
                  </a:lnTo>
                  <a:lnTo>
                    <a:pt x="212973" y="452703"/>
                  </a:lnTo>
                  <a:lnTo>
                    <a:pt x="204721" y="457781"/>
                  </a:lnTo>
                  <a:lnTo>
                    <a:pt x="196786" y="463494"/>
                  </a:lnTo>
                  <a:lnTo>
                    <a:pt x="189486" y="469207"/>
                  </a:lnTo>
                  <a:lnTo>
                    <a:pt x="182186" y="475554"/>
                  </a:lnTo>
                  <a:lnTo>
                    <a:pt x="175203" y="481902"/>
                  </a:lnTo>
                  <a:lnTo>
                    <a:pt x="168855" y="488884"/>
                  </a:lnTo>
                  <a:lnTo>
                    <a:pt x="162507" y="496184"/>
                  </a:lnTo>
                  <a:lnTo>
                    <a:pt x="156794" y="503483"/>
                  </a:lnTo>
                  <a:lnTo>
                    <a:pt x="151398" y="511100"/>
                  </a:lnTo>
                  <a:lnTo>
                    <a:pt x="145685" y="519670"/>
                  </a:lnTo>
                  <a:lnTo>
                    <a:pt x="140924" y="527604"/>
                  </a:lnTo>
                  <a:lnTo>
                    <a:pt x="136798" y="536490"/>
                  </a:lnTo>
                  <a:lnTo>
                    <a:pt x="132672" y="545060"/>
                  </a:lnTo>
                  <a:lnTo>
                    <a:pt x="129498" y="554263"/>
                  </a:lnTo>
                  <a:lnTo>
                    <a:pt x="126007" y="563150"/>
                  </a:lnTo>
                  <a:lnTo>
                    <a:pt x="123468" y="572671"/>
                  </a:lnTo>
                  <a:lnTo>
                    <a:pt x="121246" y="582193"/>
                  </a:lnTo>
                  <a:lnTo>
                    <a:pt x="119659" y="592031"/>
                  </a:lnTo>
                  <a:lnTo>
                    <a:pt x="118072" y="601870"/>
                  </a:lnTo>
                  <a:lnTo>
                    <a:pt x="117437" y="612026"/>
                  </a:lnTo>
                  <a:lnTo>
                    <a:pt x="117437" y="622182"/>
                  </a:lnTo>
                  <a:lnTo>
                    <a:pt x="117437" y="1633658"/>
                  </a:lnTo>
                  <a:lnTo>
                    <a:pt x="117437" y="1643814"/>
                  </a:lnTo>
                  <a:lnTo>
                    <a:pt x="118072" y="1653970"/>
                  </a:lnTo>
                  <a:lnTo>
                    <a:pt x="119659" y="1663808"/>
                  </a:lnTo>
                  <a:lnTo>
                    <a:pt x="121246" y="1673647"/>
                  </a:lnTo>
                  <a:lnTo>
                    <a:pt x="123468" y="1683168"/>
                  </a:lnTo>
                  <a:lnTo>
                    <a:pt x="126007" y="1692689"/>
                  </a:lnTo>
                  <a:lnTo>
                    <a:pt x="129498" y="1701576"/>
                  </a:lnTo>
                  <a:lnTo>
                    <a:pt x="132672" y="1710780"/>
                  </a:lnTo>
                  <a:lnTo>
                    <a:pt x="136798" y="1719666"/>
                  </a:lnTo>
                  <a:lnTo>
                    <a:pt x="140924" y="1728235"/>
                  </a:lnTo>
                  <a:lnTo>
                    <a:pt x="145685" y="1736170"/>
                  </a:lnTo>
                  <a:lnTo>
                    <a:pt x="151398" y="1744739"/>
                  </a:lnTo>
                  <a:lnTo>
                    <a:pt x="156794" y="1752356"/>
                  </a:lnTo>
                  <a:lnTo>
                    <a:pt x="162507" y="1759656"/>
                  </a:lnTo>
                  <a:lnTo>
                    <a:pt x="168855" y="1766955"/>
                  </a:lnTo>
                  <a:lnTo>
                    <a:pt x="175203" y="1773938"/>
                  </a:lnTo>
                  <a:lnTo>
                    <a:pt x="182186" y="1780285"/>
                  </a:lnTo>
                  <a:lnTo>
                    <a:pt x="189486" y="1786633"/>
                  </a:lnTo>
                  <a:lnTo>
                    <a:pt x="196786" y="1792345"/>
                  </a:lnTo>
                  <a:lnTo>
                    <a:pt x="204721" y="1798375"/>
                  </a:lnTo>
                  <a:lnTo>
                    <a:pt x="212973" y="1803453"/>
                  </a:lnTo>
                  <a:lnTo>
                    <a:pt x="221226" y="1808214"/>
                  </a:lnTo>
                  <a:lnTo>
                    <a:pt x="229478" y="1812340"/>
                  </a:lnTo>
                  <a:lnTo>
                    <a:pt x="238365" y="1816466"/>
                  </a:lnTo>
                  <a:lnTo>
                    <a:pt x="247570" y="1819640"/>
                  </a:lnTo>
                  <a:lnTo>
                    <a:pt x="256457" y="1823131"/>
                  </a:lnTo>
                  <a:lnTo>
                    <a:pt x="265979" y="1825670"/>
                  </a:lnTo>
                  <a:lnTo>
                    <a:pt x="275500" y="1827891"/>
                  </a:lnTo>
                  <a:lnTo>
                    <a:pt x="285340" y="1829478"/>
                  </a:lnTo>
                  <a:lnTo>
                    <a:pt x="295179" y="1831065"/>
                  </a:lnTo>
                  <a:lnTo>
                    <a:pt x="305336" y="1831700"/>
                  </a:lnTo>
                  <a:lnTo>
                    <a:pt x="315492" y="1831700"/>
                  </a:lnTo>
                  <a:lnTo>
                    <a:pt x="1632371" y="1831700"/>
                  </a:lnTo>
                  <a:lnTo>
                    <a:pt x="1642527" y="1831700"/>
                  </a:lnTo>
                  <a:lnTo>
                    <a:pt x="1652367" y="1831065"/>
                  </a:lnTo>
                  <a:lnTo>
                    <a:pt x="1662523" y="1829478"/>
                  </a:lnTo>
                  <a:lnTo>
                    <a:pt x="1672045" y="1827891"/>
                  </a:lnTo>
                  <a:lnTo>
                    <a:pt x="1681885" y="1825670"/>
                  </a:lnTo>
                  <a:lnTo>
                    <a:pt x="1691089" y="1823131"/>
                  </a:lnTo>
                  <a:lnTo>
                    <a:pt x="1700611" y="1819640"/>
                  </a:lnTo>
                  <a:lnTo>
                    <a:pt x="1709181" y="1816466"/>
                  </a:lnTo>
                  <a:lnTo>
                    <a:pt x="1718385" y="1812340"/>
                  </a:lnTo>
                  <a:lnTo>
                    <a:pt x="1726637" y="1808214"/>
                  </a:lnTo>
                  <a:lnTo>
                    <a:pt x="1735207" y="1803453"/>
                  </a:lnTo>
                  <a:lnTo>
                    <a:pt x="1743142" y="1798375"/>
                  </a:lnTo>
                  <a:lnTo>
                    <a:pt x="1750760" y="1792345"/>
                  </a:lnTo>
                  <a:lnTo>
                    <a:pt x="1758377" y="1786633"/>
                  </a:lnTo>
                  <a:lnTo>
                    <a:pt x="1765677" y="1780285"/>
                  </a:lnTo>
                  <a:lnTo>
                    <a:pt x="1772660" y="1773938"/>
                  </a:lnTo>
                  <a:lnTo>
                    <a:pt x="1779325" y="1766955"/>
                  </a:lnTo>
                  <a:lnTo>
                    <a:pt x="1785356" y="1759973"/>
                  </a:lnTo>
                  <a:lnTo>
                    <a:pt x="1791069" y="1752356"/>
                  </a:lnTo>
                  <a:lnTo>
                    <a:pt x="1796782" y="1744739"/>
                  </a:lnTo>
                  <a:lnTo>
                    <a:pt x="1801861" y="1736805"/>
                  </a:lnTo>
                  <a:lnTo>
                    <a:pt x="1806621" y="1728235"/>
                  </a:lnTo>
                  <a:lnTo>
                    <a:pt x="1810748" y="1719666"/>
                  </a:lnTo>
                  <a:lnTo>
                    <a:pt x="1814874" y="1710780"/>
                  </a:lnTo>
                  <a:lnTo>
                    <a:pt x="1818683" y="1702211"/>
                  </a:lnTo>
                  <a:lnTo>
                    <a:pt x="1821857" y="1692689"/>
                  </a:lnTo>
                  <a:lnTo>
                    <a:pt x="1824396" y="1683168"/>
                  </a:lnTo>
                  <a:lnTo>
                    <a:pt x="1826617" y="1673647"/>
                  </a:lnTo>
                  <a:lnTo>
                    <a:pt x="1828522" y="1663808"/>
                  </a:lnTo>
                  <a:lnTo>
                    <a:pt x="1829474" y="1653970"/>
                  </a:lnTo>
                  <a:lnTo>
                    <a:pt x="1830109" y="1643814"/>
                  </a:lnTo>
                  <a:lnTo>
                    <a:pt x="1830426" y="1633658"/>
                  </a:lnTo>
                  <a:lnTo>
                    <a:pt x="1830426" y="1113162"/>
                  </a:lnTo>
                  <a:lnTo>
                    <a:pt x="1830426" y="773570"/>
                  </a:lnTo>
                  <a:lnTo>
                    <a:pt x="1947863" y="656458"/>
                  </a:lnTo>
                  <a:lnTo>
                    <a:pt x="1947863" y="1738391"/>
                  </a:lnTo>
                  <a:lnTo>
                    <a:pt x="1947546" y="1748865"/>
                  </a:lnTo>
                  <a:lnTo>
                    <a:pt x="1946911" y="1758704"/>
                  </a:lnTo>
                  <a:lnTo>
                    <a:pt x="1945324" y="1768860"/>
                  </a:lnTo>
                  <a:lnTo>
                    <a:pt x="1943419" y="1778063"/>
                  </a:lnTo>
                  <a:lnTo>
                    <a:pt x="1941198" y="1787902"/>
                  </a:lnTo>
                  <a:lnTo>
                    <a:pt x="1938659" y="1797423"/>
                  </a:lnTo>
                  <a:lnTo>
                    <a:pt x="1935802" y="1806627"/>
                  </a:lnTo>
                  <a:lnTo>
                    <a:pt x="1932311" y="1815831"/>
                  </a:lnTo>
                  <a:lnTo>
                    <a:pt x="1928184" y="1824400"/>
                  </a:lnTo>
                  <a:lnTo>
                    <a:pt x="1923741" y="1832969"/>
                  </a:lnTo>
                  <a:lnTo>
                    <a:pt x="1918980" y="1841221"/>
                  </a:lnTo>
                  <a:lnTo>
                    <a:pt x="1913902" y="1849156"/>
                  </a:lnTo>
                  <a:lnTo>
                    <a:pt x="1908188" y="1856773"/>
                  </a:lnTo>
                  <a:lnTo>
                    <a:pt x="1902475" y="1864707"/>
                  </a:lnTo>
                  <a:lnTo>
                    <a:pt x="1896127" y="1871689"/>
                  </a:lnTo>
                  <a:lnTo>
                    <a:pt x="1889462" y="1878671"/>
                  </a:lnTo>
                  <a:lnTo>
                    <a:pt x="1882797" y="1885336"/>
                  </a:lnTo>
                  <a:lnTo>
                    <a:pt x="1875497" y="1891366"/>
                  </a:lnTo>
                  <a:lnTo>
                    <a:pt x="1868197" y="1897397"/>
                  </a:lnTo>
                  <a:lnTo>
                    <a:pt x="1860579" y="1902792"/>
                  </a:lnTo>
                  <a:lnTo>
                    <a:pt x="1852327" y="1907870"/>
                  </a:lnTo>
                  <a:lnTo>
                    <a:pt x="1844074" y="1912631"/>
                  </a:lnTo>
                  <a:lnTo>
                    <a:pt x="1835187" y="1917074"/>
                  </a:lnTo>
                  <a:lnTo>
                    <a:pt x="1826617" y="1920882"/>
                  </a:lnTo>
                  <a:lnTo>
                    <a:pt x="1817413" y="1924691"/>
                  </a:lnTo>
                  <a:lnTo>
                    <a:pt x="1808209" y="1927865"/>
                  </a:lnTo>
                  <a:lnTo>
                    <a:pt x="1799004" y="1930404"/>
                  </a:lnTo>
                  <a:lnTo>
                    <a:pt x="1789482" y="1932625"/>
                  </a:lnTo>
                  <a:lnTo>
                    <a:pt x="1779643" y="1934530"/>
                  </a:lnTo>
                  <a:lnTo>
                    <a:pt x="1769803" y="1935482"/>
                  </a:lnTo>
                  <a:lnTo>
                    <a:pt x="1759647" y="1936434"/>
                  </a:lnTo>
                  <a:lnTo>
                    <a:pt x="1749173" y="1936751"/>
                  </a:lnTo>
                  <a:lnTo>
                    <a:pt x="198373" y="1936751"/>
                  </a:lnTo>
                  <a:lnTo>
                    <a:pt x="188216" y="1936434"/>
                  </a:lnTo>
                  <a:lnTo>
                    <a:pt x="178377" y="1935482"/>
                  </a:lnTo>
                  <a:lnTo>
                    <a:pt x="168538" y="1934530"/>
                  </a:lnTo>
                  <a:lnTo>
                    <a:pt x="158699" y="1932625"/>
                  </a:lnTo>
                  <a:lnTo>
                    <a:pt x="148859" y="1930404"/>
                  </a:lnTo>
                  <a:lnTo>
                    <a:pt x="139655" y="1927865"/>
                  </a:lnTo>
                  <a:lnTo>
                    <a:pt x="130133" y="1924691"/>
                  </a:lnTo>
                  <a:lnTo>
                    <a:pt x="121246" y="1920882"/>
                  </a:lnTo>
                  <a:lnTo>
                    <a:pt x="112359" y="1917074"/>
                  </a:lnTo>
                  <a:lnTo>
                    <a:pt x="103789" y="1912631"/>
                  </a:lnTo>
                  <a:lnTo>
                    <a:pt x="95537" y="1907870"/>
                  </a:lnTo>
                  <a:lnTo>
                    <a:pt x="87602" y="1902792"/>
                  </a:lnTo>
                  <a:lnTo>
                    <a:pt x="79984" y="1897397"/>
                  </a:lnTo>
                  <a:lnTo>
                    <a:pt x="72049" y="1891366"/>
                  </a:lnTo>
                  <a:lnTo>
                    <a:pt x="65067" y="1885336"/>
                  </a:lnTo>
                  <a:lnTo>
                    <a:pt x="58084" y="1878671"/>
                  </a:lnTo>
                  <a:lnTo>
                    <a:pt x="51418" y="1871689"/>
                  </a:lnTo>
                  <a:lnTo>
                    <a:pt x="45388" y="1864707"/>
                  </a:lnTo>
                  <a:lnTo>
                    <a:pt x="39357" y="1856773"/>
                  </a:lnTo>
                  <a:lnTo>
                    <a:pt x="33962" y="1849156"/>
                  </a:lnTo>
                  <a:lnTo>
                    <a:pt x="28883" y="1841221"/>
                  </a:lnTo>
                  <a:lnTo>
                    <a:pt x="24122" y="1832969"/>
                  </a:lnTo>
                  <a:lnTo>
                    <a:pt x="19679" y="1824400"/>
                  </a:lnTo>
                  <a:lnTo>
                    <a:pt x="15870" y="1815831"/>
                  </a:lnTo>
                  <a:lnTo>
                    <a:pt x="12061" y="1806627"/>
                  </a:lnTo>
                  <a:lnTo>
                    <a:pt x="8887" y="1797423"/>
                  </a:lnTo>
                  <a:lnTo>
                    <a:pt x="6348" y="1787902"/>
                  </a:lnTo>
                  <a:lnTo>
                    <a:pt x="4126" y="1778063"/>
                  </a:lnTo>
                  <a:lnTo>
                    <a:pt x="2222" y="1768860"/>
                  </a:lnTo>
                  <a:lnTo>
                    <a:pt x="1270" y="1758704"/>
                  </a:lnTo>
                  <a:lnTo>
                    <a:pt x="318" y="1748865"/>
                  </a:lnTo>
                  <a:lnTo>
                    <a:pt x="0" y="1738391"/>
                  </a:lnTo>
                  <a:lnTo>
                    <a:pt x="0" y="517448"/>
                  </a:lnTo>
                  <a:lnTo>
                    <a:pt x="318" y="507292"/>
                  </a:lnTo>
                  <a:lnTo>
                    <a:pt x="1270" y="497453"/>
                  </a:lnTo>
                  <a:lnTo>
                    <a:pt x="2222" y="487297"/>
                  </a:lnTo>
                  <a:lnTo>
                    <a:pt x="4126" y="477776"/>
                  </a:lnTo>
                  <a:lnTo>
                    <a:pt x="6348" y="467937"/>
                  </a:lnTo>
                  <a:lnTo>
                    <a:pt x="8887" y="458416"/>
                  </a:lnTo>
                  <a:lnTo>
                    <a:pt x="12061" y="449212"/>
                  </a:lnTo>
                  <a:lnTo>
                    <a:pt x="15870" y="440008"/>
                  </a:lnTo>
                  <a:lnTo>
                    <a:pt x="19679" y="431439"/>
                  </a:lnTo>
                  <a:lnTo>
                    <a:pt x="24122" y="423187"/>
                  </a:lnTo>
                  <a:lnTo>
                    <a:pt x="28883" y="414618"/>
                  </a:lnTo>
                  <a:lnTo>
                    <a:pt x="33962" y="406684"/>
                  </a:lnTo>
                  <a:lnTo>
                    <a:pt x="39357" y="399067"/>
                  </a:lnTo>
                  <a:lnTo>
                    <a:pt x="45388" y="391450"/>
                  </a:lnTo>
                  <a:lnTo>
                    <a:pt x="51418" y="384150"/>
                  </a:lnTo>
                  <a:lnTo>
                    <a:pt x="58084" y="377168"/>
                  </a:lnTo>
                  <a:lnTo>
                    <a:pt x="65067" y="370503"/>
                  </a:lnTo>
                  <a:lnTo>
                    <a:pt x="72049" y="364473"/>
                  </a:lnTo>
                  <a:lnTo>
                    <a:pt x="79984" y="358443"/>
                  </a:lnTo>
                  <a:lnTo>
                    <a:pt x="87602" y="353047"/>
                  </a:lnTo>
                  <a:lnTo>
                    <a:pt x="95537" y="347969"/>
                  </a:lnTo>
                  <a:lnTo>
                    <a:pt x="103789" y="343209"/>
                  </a:lnTo>
                  <a:lnTo>
                    <a:pt x="112359" y="338766"/>
                  </a:lnTo>
                  <a:lnTo>
                    <a:pt x="121246" y="334957"/>
                  </a:lnTo>
                  <a:lnTo>
                    <a:pt x="130133" y="331149"/>
                  </a:lnTo>
                  <a:lnTo>
                    <a:pt x="139655" y="328292"/>
                  </a:lnTo>
                  <a:lnTo>
                    <a:pt x="148859" y="325436"/>
                  </a:lnTo>
                  <a:lnTo>
                    <a:pt x="158699" y="323214"/>
                  </a:lnTo>
                  <a:lnTo>
                    <a:pt x="168538" y="321310"/>
                  </a:lnTo>
                  <a:lnTo>
                    <a:pt x="178377" y="320358"/>
                  </a:lnTo>
                  <a:lnTo>
                    <a:pt x="188216" y="319723"/>
                  </a:lnTo>
                  <a:lnTo>
                    <a:pt x="198373" y="319088"/>
                  </a:lnTo>
                  <a:close/>
                  <a:moveTo>
                    <a:pt x="2076641" y="106363"/>
                  </a:moveTo>
                  <a:lnTo>
                    <a:pt x="2082030" y="106363"/>
                  </a:lnTo>
                  <a:lnTo>
                    <a:pt x="2087102" y="106363"/>
                  </a:lnTo>
                  <a:lnTo>
                    <a:pt x="2092174" y="106679"/>
                  </a:lnTo>
                  <a:lnTo>
                    <a:pt x="2097246" y="107313"/>
                  </a:lnTo>
                  <a:lnTo>
                    <a:pt x="2102318" y="108263"/>
                  </a:lnTo>
                  <a:lnTo>
                    <a:pt x="2107390" y="109213"/>
                  </a:lnTo>
                  <a:lnTo>
                    <a:pt x="2112145" y="110797"/>
                  </a:lnTo>
                  <a:lnTo>
                    <a:pt x="2117217" y="112064"/>
                  </a:lnTo>
                  <a:lnTo>
                    <a:pt x="2121972" y="113965"/>
                  </a:lnTo>
                  <a:lnTo>
                    <a:pt x="2126727" y="116182"/>
                  </a:lnTo>
                  <a:lnTo>
                    <a:pt x="2131482" y="118399"/>
                  </a:lnTo>
                  <a:lnTo>
                    <a:pt x="2136237" y="120933"/>
                  </a:lnTo>
                  <a:lnTo>
                    <a:pt x="2140358" y="123784"/>
                  </a:lnTo>
                  <a:lnTo>
                    <a:pt x="2144796" y="126634"/>
                  </a:lnTo>
                  <a:lnTo>
                    <a:pt x="2148916" y="130119"/>
                  </a:lnTo>
                  <a:lnTo>
                    <a:pt x="2153354" y="133603"/>
                  </a:lnTo>
                  <a:lnTo>
                    <a:pt x="2157158" y="137087"/>
                  </a:lnTo>
                  <a:lnTo>
                    <a:pt x="2166351" y="146589"/>
                  </a:lnTo>
                  <a:lnTo>
                    <a:pt x="2169838" y="150707"/>
                  </a:lnTo>
                  <a:lnTo>
                    <a:pt x="2173642" y="154825"/>
                  </a:lnTo>
                  <a:lnTo>
                    <a:pt x="2176812" y="158626"/>
                  </a:lnTo>
                  <a:lnTo>
                    <a:pt x="2179665" y="163060"/>
                  </a:lnTo>
                  <a:lnTo>
                    <a:pt x="2182835" y="167811"/>
                  </a:lnTo>
                  <a:lnTo>
                    <a:pt x="2185371" y="172246"/>
                  </a:lnTo>
                  <a:lnTo>
                    <a:pt x="2187273" y="176997"/>
                  </a:lnTo>
                  <a:lnTo>
                    <a:pt x="2189492" y="181748"/>
                  </a:lnTo>
                  <a:lnTo>
                    <a:pt x="2191394" y="186183"/>
                  </a:lnTo>
                  <a:lnTo>
                    <a:pt x="2192979" y="191567"/>
                  </a:lnTo>
                  <a:lnTo>
                    <a:pt x="2194247" y="196002"/>
                  </a:lnTo>
                  <a:lnTo>
                    <a:pt x="2195515" y="201387"/>
                  </a:lnTo>
                  <a:lnTo>
                    <a:pt x="2196149" y="206454"/>
                  </a:lnTo>
                  <a:lnTo>
                    <a:pt x="2196783" y="211522"/>
                  </a:lnTo>
                  <a:lnTo>
                    <a:pt x="2197100" y="216590"/>
                  </a:lnTo>
                  <a:lnTo>
                    <a:pt x="2197100" y="221658"/>
                  </a:lnTo>
                  <a:lnTo>
                    <a:pt x="2197100" y="226726"/>
                  </a:lnTo>
                  <a:lnTo>
                    <a:pt x="2196783" y="231794"/>
                  </a:lnTo>
                  <a:lnTo>
                    <a:pt x="2196149" y="236862"/>
                  </a:lnTo>
                  <a:lnTo>
                    <a:pt x="2195515" y="241613"/>
                  </a:lnTo>
                  <a:lnTo>
                    <a:pt x="2194247" y="246681"/>
                  </a:lnTo>
                  <a:lnTo>
                    <a:pt x="2192979" y="251749"/>
                  </a:lnTo>
                  <a:lnTo>
                    <a:pt x="2191394" y="256500"/>
                  </a:lnTo>
                  <a:lnTo>
                    <a:pt x="2189492" y="261251"/>
                  </a:lnTo>
                  <a:lnTo>
                    <a:pt x="2187273" y="266319"/>
                  </a:lnTo>
                  <a:lnTo>
                    <a:pt x="2185371" y="270754"/>
                  </a:lnTo>
                  <a:lnTo>
                    <a:pt x="2182835" y="275505"/>
                  </a:lnTo>
                  <a:lnTo>
                    <a:pt x="2179665" y="279623"/>
                  </a:lnTo>
                  <a:lnTo>
                    <a:pt x="2176812" y="284057"/>
                  </a:lnTo>
                  <a:lnTo>
                    <a:pt x="2173642" y="288492"/>
                  </a:lnTo>
                  <a:lnTo>
                    <a:pt x="2169838" y="292609"/>
                  </a:lnTo>
                  <a:lnTo>
                    <a:pt x="2166351" y="296410"/>
                  </a:lnTo>
                  <a:lnTo>
                    <a:pt x="1970764" y="491843"/>
                  </a:lnTo>
                  <a:lnTo>
                    <a:pt x="1967277" y="495010"/>
                  </a:lnTo>
                  <a:lnTo>
                    <a:pt x="1963473" y="498178"/>
                  </a:lnTo>
                  <a:lnTo>
                    <a:pt x="1959986" y="500712"/>
                  </a:lnTo>
                  <a:lnTo>
                    <a:pt x="1956816" y="502612"/>
                  </a:lnTo>
                  <a:lnTo>
                    <a:pt x="1953329" y="504513"/>
                  </a:lnTo>
                  <a:lnTo>
                    <a:pt x="1950476" y="505463"/>
                  </a:lnTo>
                  <a:lnTo>
                    <a:pt x="1947623" y="505780"/>
                  </a:lnTo>
                  <a:lnTo>
                    <a:pt x="1944771" y="506413"/>
                  </a:lnTo>
                  <a:lnTo>
                    <a:pt x="1941918" y="505780"/>
                  </a:lnTo>
                  <a:lnTo>
                    <a:pt x="1939382" y="505463"/>
                  </a:lnTo>
                  <a:lnTo>
                    <a:pt x="1936846" y="504513"/>
                  </a:lnTo>
                  <a:lnTo>
                    <a:pt x="1933993" y="502929"/>
                  </a:lnTo>
                  <a:lnTo>
                    <a:pt x="1931457" y="501662"/>
                  </a:lnTo>
                  <a:lnTo>
                    <a:pt x="1928921" y="499445"/>
                  </a:lnTo>
                  <a:lnTo>
                    <a:pt x="1924166" y="494694"/>
                  </a:lnTo>
                  <a:lnTo>
                    <a:pt x="1919094" y="489309"/>
                  </a:lnTo>
                  <a:lnTo>
                    <a:pt x="1914022" y="482657"/>
                  </a:lnTo>
                  <a:lnTo>
                    <a:pt x="1903561" y="467770"/>
                  </a:lnTo>
                  <a:lnTo>
                    <a:pt x="1897855" y="459852"/>
                  </a:lnTo>
                  <a:lnTo>
                    <a:pt x="1891515" y="451616"/>
                  </a:lnTo>
                  <a:lnTo>
                    <a:pt x="1884541" y="443698"/>
                  </a:lnTo>
                  <a:lnTo>
                    <a:pt x="1877250" y="435779"/>
                  </a:lnTo>
                  <a:lnTo>
                    <a:pt x="1868057" y="426277"/>
                  </a:lnTo>
                  <a:lnTo>
                    <a:pt x="1859815" y="418991"/>
                  </a:lnTo>
                  <a:lnTo>
                    <a:pt x="1851890" y="412023"/>
                  </a:lnTo>
                  <a:lnTo>
                    <a:pt x="1843966" y="406005"/>
                  </a:lnTo>
                  <a:lnTo>
                    <a:pt x="1836041" y="399987"/>
                  </a:lnTo>
                  <a:lnTo>
                    <a:pt x="1820825" y="389217"/>
                  </a:lnTo>
                  <a:lnTo>
                    <a:pt x="1814485" y="384466"/>
                  </a:lnTo>
                  <a:lnTo>
                    <a:pt x="1808462" y="379398"/>
                  </a:lnTo>
                  <a:lnTo>
                    <a:pt x="1804024" y="374647"/>
                  </a:lnTo>
                  <a:lnTo>
                    <a:pt x="1802122" y="372113"/>
                  </a:lnTo>
                  <a:lnTo>
                    <a:pt x="1800220" y="369579"/>
                  </a:lnTo>
                  <a:lnTo>
                    <a:pt x="1798635" y="367045"/>
                  </a:lnTo>
                  <a:lnTo>
                    <a:pt x="1798001" y="364511"/>
                  </a:lnTo>
                  <a:lnTo>
                    <a:pt x="1797367" y="361660"/>
                  </a:lnTo>
                  <a:lnTo>
                    <a:pt x="1797050" y="359126"/>
                  </a:lnTo>
                  <a:lnTo>
                    <a:pt x="1797367" y="355959"/>
                  </a:lnTo>
                  <a:lnTo>
                    <a:pt x="1797684" y="353108"/>
                  </a:lnTo>
                  <a:lnTo>
                    <a:pt x="1798635" y="349941"/>
                  </a:lnTo>
                  <a:lnTo>
                    <a:pt x="1800220" y="346773"/>
                  </a:lnTo>
                  <a:lnTo>
                    <a:pt x="1802439" y="343289"/>
                  </a:lnTo>
                  <a:lnTo>
                    <a:pt x="1804975" y="340122"/>
                  </a:lnTo>
                  <a:lnTo>
                    <a:pt x="1807828" y="336637"/>
                  </a:lnTo>
                  <a:lnTo>
                    <a:pt x="1811632" y="332520"/>
                  </a:lnTo>
                  <a:lnTo>
                    <a:pt x="2006902" y="137087"/>
                  </a:lnTo>
                  <a:lnTo>
                    <a:pt x="2011023" y="133603"/>
                  </a:lnTo>
                  <a:lnTo>
                    <a:pt x="2014827" y="130119"/>
                  </a:lnTo>
                  <a:lnTo>
                    <a:pt x="2019265" y="126634"/>
                  </a:lnTo>
                  <a:lnTo>
                    <a:pt x="2023703" y="123784"/>
                  </a:lnTo>
                  <a:lnTo>
                    <a:pt x="2028141" y="120933"/>
                  </a:lnTo>
                  <a:lnTo>
                    <a:pt x="2032896" y="118399"/>
                  </a:lnTo>
                  <a:lnTo>
                    <a:pt x="2037017" y="116182"/>
                  </a:lnTo>
                  <a:lnTo>
                    <a:pt x="2041772" y="113965"/>
                  </a:lnTo>
                  <a:lnTo>
                    <a:pt x="2046843" y="112064"/>
                  </a:lnTo>
                  <a:lnTo>
                    <a:pt x="2051598" y="110797"/>
                  </a:lnTo>
                  <a:lnTo>
                    <a:pt x="2056670" y="109213"/>
                  </a:lnTo>
                  <a:lnTo>
                    <a:pt x="2061425" y="108263"/>
                  </a:lnTo>
                  <a:lnTo>
                    <a:pt x="2066497" y="107313"/>
                  </a:lnTo>
                  <a:lnTo>
                    <a:pt x="2071569" y="106679"/>
                  </a:lnTo>
                  <a:lnTo>
                    <a:pt x="2076641" y="106363"/>
                  </a:lnTo>
                  <a:close/>
                  <a:moveTo>
                    <a:pt x="2213628" y="19050"/>
                  </a:moveTo>
                  <a:lnTo>
                    <a:pt x="2219371" y="19369"/>
                  </a:lnTo>
                  <a:lnTo>
                    <a:pt x="2225751" y="20007"/>
                  </a:lnTo>
                  <a:lnTo>
                    <a:pt x="2231493" y="21602"/>
                  </a:lnTo>
                  <a:lnTo>
                    <a:pt x="2237236" y="23516"/>
                  </a:lnTo>
                  <a:lnTo>
                    <a:pt x="2242978" y="26387"/>
                  </a:lnTo>
                  <a:lnTo>
                    <a:pt x="2248401" y="29258"/>
                  </a:lnTo>
                  <a:lnTo>
                    <a:pt x="2253506" y="33087"/>
                  </a:lnTo>
                  <a:lnTo>
                    <a:pt x="2258291" y="37234"/>
                  </a:lnTo>
                  <a:lnTo>
                    <a:pt x="2262757" y="42019"/>
                  </a:lnTo>
                  <a:lnTo>
                    <a:pt x="2266266" y="47123"/>
                  </a:lnTo>
                  <a:lnTo>
                    <a:pt x="2269457" y="52547"/>
                  </a:lnTo>
                  <a:lnTo>
                    <a:pt x="2272009" y="58608"/>
                  </a:lnTo>
                  <a:lnTo>
                    <a:pt x="2273923" y="64350"/>
                  </a:lnTo>
                  <a:lnTo>
                    <a:pt x="2275518" y="70412"/>
                  </a:lnTo>
                  <a:lnTo>
                    <a:pt x="2276475" y="76154"/>
                  </a:lnTo>
                  <a:lnTo>
                    <a:pt x="2276475" y="82216"/>
                  </a:lnTo>
                  <a:lnTo>
                    <a:pt x="2276475" y="88277"/>
                  </a:lnTo>
                  <a:lnTo>
                    <a:pt x="2275518" y="94338"/>
                  </a:lnTo>
                  <a:lnTo>
                    <a:pt x="2273923" y="100400"/>
                  </a:lnTo>
                  <a:lnTo>
                    <a:pt x="2272009" y="106142"/>
                  </a:lnTo>
                  <a:lnTo>
                    <a:pt x="2269457" y="111565"/>
                  </a:lnTo>
                  <a:lnTo>
                    <a:pt x="2266266" y="117308"/>
                  </a:lnTo>
                  <a:lnTo>
                    <a:pt x="2262757" y="122412"/>
                  </a:lnTo>
                  <a:lnTo>
                    <a:pt x="2258291" y="126878"/>
                  </a:lnTo>
                  <a:lnTo>
                    <a:pt x="2241064" y="144105"/>
                  </a:lnTo>
                  <a:lnTo>
                    <a:pt x="2236598" y="148253"/>
                  </a:lnTo>
                  <a:lnTo>
                    <a:pt x="2232769" y="150805"/>
                  </a:lnTo>
                  <a:lnTo>
                    <a:pt x="2230855" y="151443"/>
                  </a:lnTo>
                  <a:lnTo>
                    <a:pt x="2228941" y="152400"/>
                  </a:lnTo>
                  <a:lnTo>
                    <a:pt x="2227346" y="152400"/>
                  </a:lnTo>
                  <a:lnTo>
                    <a:pt x="2225751" y="152400"/>
                  </a:lnTo>
                  <a:lnTo>
                    <a:pt x="2224156" y="152081"/>
                  </a:lnTo>
                  <a:lnTo>
                    <a:pt x="2222880" y="151443"/>
                  </a:lnTo>
                  <a:lnTo>
                    <a:pt x="2220009" y="149848"/>
                  </a:lnTo>
                  <a:lnTo>
                    <a:pt x="2217456" y="147295"/>
                  </a:lnTo>
                  <a:lnTo>
                    <a:pt x="2214904" y="143786"/>
                  </a:lnTo>
                  <a:lnTo>
                    <a:pt x="2212352" y="140277"/>
                  </a:lnTo>
                  <a:lnTo>
                    <a:pt x="2209800" y="135811"/>
                  </a:lnTo>
                  <a:lnTo>
                    <a:pt x="2204058" y="126240"/>
                  </a:lnTo>
                  <a:lnTo>
                    <a:pt x="2201186" y="121455"/>
                  </a:lnTo>
                  <a:lnTo>
                    <a:pt x="2197358" y="116351"/>
                  </a:lnTo>
                  <a:lnTo>
                    <a:pt x="2193530" y="111246"/>
                  </a:lnTo>
                  <a:lnTo>
                    <a:pt x="2189064" y="106461"/>
                  </a:lnTo>
                  <a:lnTo>
                    <a:pt x="2184278" y="101995"/>
                  </a:lnTo>
                  <a:lnTo>
                    <a:pt x="2179493" y="98167"/>
                  </a:lnTo>
                  <a:lnTo>
                    <a:pt x="2174389" y="94657"/>
                  </a:lnTo>
                  <a:lnTo>
                    <a:pt x="2169285" y="91467"/>
                  </a:lnTo>
                  <a:lnTo>
                    <a:pt x="2159714" y="85725"/>
                  </a:lnTo>
                  <a:lnTo>
                    <a:pt x="2155248" y="83173"/>
                  </a:lnTo>
                  <a:lnTo>
                    <a:pt x="2151739" y="80620"/>
                  </a:lnTo>
                  <a:lnTo>
                    <a:pt x="2148229" y="78068"/>
                  </a:lnTo>
                  <a:lnTo>
                    <a:pt x="2145677" y="75516"/>
                  </a:lnTo>
                  <a:lnTo>
                    <a:pt x="2144082" y="72964"/>
                  </a:lnTo>
                  <a:lnTo>
                    <a:pt x="2143763" y="71369"/>
                  </a:lnTo>
                  <a:lnTo>
                    <a:pt x="2143125" y="69774"/>
                  </a:lnTo>
                  <a:lnTo>
                    <a:pt x="2143125" y="68179"/>
                  </a:lnTo>
                  <a:lnTo>
                    <a:pt x="2143763" y="66584"/>
                  </a:lnTo>
                  <a:lnTo>
                    <a:pt x="2144082" y="64669"/>
                  </a:lnTo>
                  <a:lnTo>
                    <a:pt x="2144720" y="63074"/>
                  </a:lnTo>
                  <a:lnTo>
                    <a:pt x="2147591" y="59246"/>
                  </a:lnTo>
                  <a:lnTo>
                    <a:pt x="2151419" y="54780"/>
                  </a:lnTo>
                  <a:lnTo>
                    <a:pt x="2168647" y="37234"/>
                  </a:lnTo>
                  <a:lnTo>
                    <a:pt x="2173751" y="33087"/>
                  </a:lnTo>
                  <a:lnTo>
                    <a:pt x="2178855" y="29258"/>
                  </a:lnTo>
                  <a:lnTo>
                    <a:pt x="2183959" y="26387"/>
                  </a:lnTo>
                  <a:lnTo>
                    <a:pt x="2189702" y="23516"/>
                  </a:lnTo>
                  <a:lnTo>
                    <a:pt x="2195125" y="21602"/>
                  </a:lnTo>
                  <a:lnTo>
                    <a:pt x="2201506" y="20007"/>
                  </a:lnTo>
                  <a:lnTo>
                    <a:pt x="2207248" y="19369"/>
                  </a:lnTo>
                  <a:lnTo>
                    <a:pt x="2213628" y="19050"/>
                  </a:lnTo>
                  <a:close/>
                  <a:moveTo>
                    <a:pt x="1985550" y="0"/>
                  </a:moveTo>
                  <a:lnTo>
                    <a:pt x="1989686" y="0"/>
                  </a:lnTo>
                  <a:lnTo>
                    <a:pt x="1993822" y="0"/>
                  </a:lnTo>
                  <a:lnTo>
                    <a:pt x="1997640" y="634"/>
                  </a:lnTo>
                  <a:lnTo>
                    <a:pt x="2001776" y="1903"/>
                  </a:lnTo>
                  <a:lnTo>
                    <a:pt x="2005594" y="2855"/>
                  </a:lnTo>
                  <a:lnTo>
                    <a:pt x="2009411" y="4759"/>
                  </a:lnTo>
                  <a:lnTo>
                    <a:pt x="2012911" y="6980"/>
                  </a:lnTo>
                  <a:lnTo>
                    <a:pt x="2016411" y="9518"/>
                  </a:lnTo>
                  <a:lnTo>
                    <a:pt x="2019592" y="12374"/>
                  </a:lnTo>
                  <a:lnTo>
                    <a:pt x="2022456" y="15229"/>
                  </a:lnTo>
                  <a:lnTo>
                    <a:pt x="2025001" y="19037"/>
                  </a:lnTo>
                  <a:lnTo>
                    <a:pt x="2026910" y="22210"/>
                  </a:lnTo>
                  <a:lnTo>
                    <a:pt x="2028819" y="26334"/>
                  </a:lnTo>
                  <a:lnTo>
                    <a:pt x="2030091" y="29824"/>
                  </a:lnTo>
                  <a:lnTo>
                    <a:pt x="2031364" y="33949"/>
                  </a:lnTo>
                  <a:lnTo>
                    <a:pt x="2031682" y="37757"/>
                  </a:lnTo>
                  <a:lnTo>
                    <a:pt x="2032000" y="41881"/>
                  </a:lnTo>
                  <a:lnTo>
                    <a:pt x="2031682" y="46006"/>
                  </a:lnTo>
                  <a:lnTo>
                    <a:pt x="2031046" y="49813"/>
                  </a:lnTo>
                  <a:lnTo>
                    <a:pt x="2030091" y="53938"/>
                  </a:lnTo>
                  <a:lnTo>
                    <a:pt x="2028819" y="57745"/>
                  </a:lnTo>
                  <a:lnTo>
                    <a:pt x="2026910" y="61553"/>
                  </a:lnTo>
                  <a:lnTo>
                    <a:pt x="2025001" y="65043"/>
                  </a:lnTo>
                  <a:lnTo>
                    <a:pt x="2022456" y="68533"/>
                  </a:lnTo>
                  <a:lnTo>
                    <a:pt x="2019592" y="71706"/>
                  </a:lnTo>
                  <a:lnTo>
                    <a:pt x="1637177" y="453081"/>
                  </a:lnTo>
                  <a:lnTo>
                    <a:pt x="1633995" y="455937"/>
                  </a:lnTo>
                  <a:lnTo>
                    <a:pt x="1630814" y="458158"/>
                  </a:lnTo>
                  <a:lnTo>
                    <a:pt x="1626996" y="460379"/>
                  </a:lnTo>
                  <a:lnTo>
                    <a:pt x="1623496" y="462283"/>
                  </a:lnTo>
                  <a:lnTo>
                    <a:pt x="1619360" y="463552"/>
                  </a:lnTo>
                  <a:lnTo>
                    <a:pt x="1615224" y="464186"/>
                  </a:lnTo>
                  <a:lnTo>
                    <a:pt x="1611407" y="465138"/>
                  </a:lnTo>
                  <a:lnTo>
                    <a:pt x="1607271" y="465138"/>
                  </a:lnTo>
                  <a:lnTo>
                    <a:pt x="1603135" y="465138"/>
                  </a:lnTo>
                  <a:lnTo>
                    <a:pt x="1599317" y="464186"/>
                  </a:lnTo>
                  <a:lnTo>
                    <a:pt x="1595181" y="463552"/>
                  </a:lnTo>
                  <a:lnTo>
                    <a:pt x="1591681" y="462283"/>
                  </a:lnTo>
                  <a:lnTo>
                    <a:pt x="1587864" y="460379"/>
                  </a:lnTo>
                  <a:lnTo>
                    <a:pt x="1584364" y="458158"/>
                  </a:lnTo>
                  <a:lnTo>
                    <a:pt x="1580864" y="455937"/>
                  </a:lnTo>
                  <a:lnTo>
                    <a:pt x="1577683" y="453081"/>
                  </a:lnTo>
                  <a:lnTo>
                    <a:pt x="1574819" y="449591"/>
                  </a:lnTo>
                  <a:lnTo>
                    <a:pt x="1572274" y="446418"/>
                  </a:lnTo>
                  <a:lnTo>
                    <a:pt x="1570047" y="442928"/>
                  </a:lnTo>
                  <a:lnTo>
                    <a:pt x="1568138" y="439121"/>
                  </a:lnTo>
                  <a:lnTo>
                    <a:pt x="1567184" y="435314"/>
                  </a:lnTo>
                  <a:lnTo>
                    <a:pt x="1565911" y="431189"/>
                  </a:lnTo>
                  <a:lnTo>
                    <a:pt x="1565275" y="427381"/>
                  </a:lnTo>
                  <a:lnTo>
                    <a:pt x="1565275" y="423257"/>
                  </a:lnTo>
                  <a:lnTo>
                    <a:pt x="1565275" y="419132"/>
                  </a:lnTo>
                  <a:lnTo>
                    <a:pt x="1565911" y="415007"/>
                  </a:lnTo>
                  <a:lnTo>
                    <a:pt x="1567184" y="411517"/>
                  </a:lnTo>
                  <a:lnTo>
                    <a:pt x="1568138" y="407393"/>
                  </a:lnTo>
                  <a:lnTo>
                    <a:pt x="1570047" y="403902"/>
                  </a:lnTo>
                  <a:lnTo>
                    <a:pt x="1572274" y="400095"/>
                  </a:lnTo>
                  <a:lnTo>
                    <a:pt x="1574819" y="396922"/>
                  </a:lnTo>
                  <a:lnTo>
                    <a:pt x="1577683" y="393749"/>
                  </a:lnTo>
                  <a:lnTo>
                    <a:pt x="1960098" y="12374"/>
                  </a:lnTo>
                  <a:lnTo>
                    <a:pt x="1962962" y="9518"/>
                  </a:lnTo>
                  <a:lnTo>
                    <a:pt x="1966779" y="6980"/>
                  </a:lnTo>
                  <a:lnTo>
                    <a:pt x="1970279" y="4759"/>
                  </a:lnTo>
                  <a:lnTo>
                    <a:pt x="1974097" y="2855"/>
                  </a:lnTo>
                  <a:lnTo>
                    <a:pt x="1977596" y="1903"/>
                  </a:lnTo>
                  <a:lnTo>
                    <a:pt x="1981732" y="634"/>
                  </a:lnTo>
                  <a:lnTo>
                    <a:pt x="1985550"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650">
                <a:solidFill>
                  <a:srgbClr val="FFFFFF"/>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grpSp>
      <p:grpSp>
        <p:nvGrpSpPr>
          <p:cNvPr id="25" name="组合 24"/>
          <p:cNvGrpSpPr/>
          <p:nvPr/>
        </p:nvGrpSpPr>
        <p:grpSpPr>
          <a:xfrm>
            <a:off x="4657175" y="5635828"/>
            <a:ext cx="448457" cy="448457"/>
            <a:chOff x="10144239" y="1268760"/>
            <a:chExt cx="489852" cy="489852"/>
          </a:xfrm>
        </p:grpSpPr>
        <p:sp>
          <p:nvSpPr>
            <p:cNvPr id="26" name="椭圆 25"/>
            <p:cNvSpPr/>
            <p:nvPr/>
          </p:nvSpPr>
          <p:spPr>
            <a:xfrm>
              <a:off x="10144239" y="1268760"/>
              <a:ext cx="489852" cy="489852"/>
            </a:xfrm>
            <a:prstGeom prst="ellipse">
              <a:avLst/>
            </a:prstGeom>
            <a:solidFill>
              <a:srgbClr val="0070C0"/>
            </a:solidFill>
            <a:ln w="104775">
              <a:solidFill>
                <a:srgbClr val="0070C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27" name="KSO_Shape"/>
            <p:cNvSpPr/>
            <p:nvPr/>
          </p:nvSpPr>
          <p:spPr bwMode="auto">
            <a:xfrm>
              <a:off x="10268895" y="1400067"/>
              <a:ext cx="240540" cy="230918"/>
            </a:xfrm>
            <a:custGeom>
              <a:avLst/>
              <a:gdLst>
                <a:gd name="T0" fmla="*/ 1618108 w 3816350"/>
                <a:gd name="T1" fmla="*/ 3491708 h 3665538"/>
                <a:gd name="T2" fmla="*/ 3711914 w 3816350"/>
                <a:gd name="T3" fmla="*/ 3515947 h 3665538"/>
                <a:gd name="T4" fmla="*/ 1938033 w 3816350"/>
                <a:gd name="T5" fmla="*/ 3320852 h 3665538"/>
                <a:gd name="T6" fmla="*/ 2466975 w 3816350"/>
                <a:gd name="T7" fmla="*/ 3464378 h 3665538"/>
                <a:gd name="T8" fmla="*/ 1420823 w 3816350"/>
                <a:gd name="T9" fmla="*/ 3514907 h 3665538"/>
                <a:gd name="T10" fmla="*/ 1072366 w 3816350"/>
                <a:gd name="T11" fmla="*/ 3448171 h 3665538"/>
                <a:gd name="T12" fmla="*/ 350995 w 3816350"/>
                <a:gd name="T13" fmla="*/ 3613421 h 3665538"/>
                <a:gd name="T14" fmla="*/ 2826009 w 3816350"/>
                <a:gd name="T15" fmla="*/ 3416327 h 3665538"/>
                <a:gd name="T16" fmla="*/ 3710327 w 3816350"/>
                <a:gd name="T17" fmla="*/ 3553504 h 3665538"/>
                <a:gd name="T18" fmla="*/ 1625482 w 3816350"/>
                <a:gd name="T19" fmla="*/ 3379536 h 3665538"/>
                <a:gd name="T20" fmla="*/ 2426374 w 3816350"/>
                <a:gd name="T21" fmla="*/ 3213000 h 3665538"/>
                <a:gd name="T22" fmla="*/ 771525 w 3816350"/>
                <a:gd name="T23" fmla="*/ 3205163 h 3665538"/>
                <a:gd name="T24" fmla="*/ 1067953 w 3816350"/>
                <a:gd name="T25" fmla="*/ 3277053 h 3665538"/>
                <a:gd name="T26" fmla="*/ 784892 w 3816350"/>
                <a:gd name="T27" fmla="*/ 3451540 h 3665538"/>
                <a:gd name="T28" fmla="*/ 2490788 w 3816350"/>
                <a:gd name="T29" fmla="*/ 3116568 h 3665538"/>
                <a:gd name="T30" fmla="*/ 1449375 w 3816350"/>
                <a:gd name="T31" fmla="*/ 3307847 h 3665538"/>
                <a:gd name="T32" fmla="*/ 2434307 w 3816350"/>
                <a:gd name="T33" fmla="*/ 3163198 h 3665538"/>
                <a:gd name="T34" fmla="*/ 3783974 w 3816350"/>
                <a:gd name="T35" fmla="*/ 3278823 h 3665538"/>
                <a:gd name="T36" fmla="*/ 2635250 w 3816350"/>
                <a:gd name="T37" fmla="*/ 3206432 h 3665538"/>
                <a:gd name="T38" fmla="*/ 3815080 w 3816350"/>
                <a:gd name="T39" fmla="*/ 3040062 h 3665538"/>
                <a:gd name="T40" fmla="*/ 2866956 w 3816350"/>
                <a:gd name="T41" fmla="*/ 3006725 h 3665538"/>
                <a:gd name="T42" fmla="*/ 657993 w 3816350"/>
                <a:gd name="T43" fmla="*/ 3196983 h 3665538"/>
                <a:gd name="T44" fmla="*/ 872062 w 3816350"/>
                <a:gd name="T45" fmla="*/ 3214746 h 3665538"/>
                <a:gd name="T46" fmla="*/ 825374 w 3816350"/>
                <a:gd name="T47" fmla="*/ 2994614 h 3665538"/>
                <a:gd name="T48" fmla="*/ 1190307 w 3816350"/>
                <a:gd name="T49" fmla="*/ 3120223 h 3665538"/>
                <a:gd name="T50" fmla="*/ 273368 w 3816350"/>
                <a:gd name="T51" fmla="*/ 3120223 h 3665538"/>
                <a:gd name="T52" fmla="*/ 1472924 w 3816350"/>
                <a:gd name="T53" fmla="*/ 2958852 h 3665538"/>
                <a:gd name="T54" fmla="*/ 2445690 w 3816350"/>
                <a:gd name="T55" fmla="*/ 3096148 h 3665538"/>
                <a:gd name="T56" fmla="*/ 1403350 w 3816350"/>
                <a:gd name="T57" fmla="*/ 2909186 h 3665538"/>
                <a:gd name="T58" fmla="*/ 3767144 w 3816350"/>
                <a:gd name="T59" fmla="*/ 2880042 h 3665538"/>
                <a:gd name="T60" fmla="*/ 2660954 w 3816350"/>
                <a:gd name="T61" fmla="*/ 3062923 h 3665538"/>
                <a:gd name="T62" fmla="*/ 2077078 w 3816350"/>
                <a:gd name="T63" fmla="*/ 2755988 h 3665538"/>
                <a:gd name="T64" fmla="*/ 2064323 w 3816350"/>
                <a:gd name="T65" fmla="*/ 3023556 h 3665538"/>
                <a:gd name="T66" fmla="*/ 1553136 w 3816350"/>
                <a:gd name="T67" fmla="*/ 2926811 h 3665538"/>
                <a:gd name="T68" fmla="*/ 2489519 w 3816350"/>
                <a:gd name="T69" fmla="*/ 2707310 h 3665538"/>
                <a:gd name="T70" fmla="*/ 1846579 w 3816350"/>
                <a:gd name="T71" fmla="*/ 2621224 h 3665538"/>
                <a:gd name="T72" fmla="*/ 3411957 w 3816350"/>
                <a:gd name="T73" fmla="*/ 2738921 h 3665538"/>
                <a:gd name="T74" fmla="*/ 3080259 w 3816350"/>
                <a:gd name="T75" fmla="*/ 2936880 h 3665538"/>
                <a:gd name="T76" fmla="*/ 1829436 w 3816350"/>
                <a:gd name="T77" fmla="*/ 2582778 h 3665538"/>
                <a:gd name="T78" fmla="*/ 1856740 w 3816350"/>
                <a:gd name="T79" fmla="*/ 2801747 h 3665538"/>
                <a:gd name="T80" fmla="*/ 2088516 w 3816350"/>
                <a:gd name="T81" fmla="*/ 2619751 h 3665538"/>
                <a:gd name="T82" fmla="*/ 2403793 w 3816350"/>
                <a:gd name="T83" fmla="*/ 2645568 h 3665538"/>
                <a:gd name="T84" fmla="*/ 1545273 w 3816350"/>
                <a:gd name="T85" fmla="*/ 2758080 h 3665538"/>
                <a:gd name="T86" fmla="*/ 2737140 w 3816350"/>
                <a:gd name="T87" fmla="*/ 2576196 h 3665538"/>
                <a:gd name="T88" fmla="*/ 3655103 w 3816350"/>
                <a:gd name="T89" fmla="*/ 2636838 h 3665538"/>
                <a:gd name="T90" fmla="*/ 2771738 w 3816350"/>
                <a:gd name="T91" fmla="*/ 2448243 h 3665538"/>
                <a:gd name="T92" fmla="*/ 2989478 w 3816350"/>
                <a:gd name="T93" fmla="*/ 2307907 h 3665538"/>
                <a:gd name="T94" fmla="*/ 2867591 w 3816350"/>
                <a:gd name="T95" fmla="*/ 2234247 h 3665538"/>
                <a:gd name="T96" fmla="*/ 3696043 w 3816350"/>
                <a:gd name="T97" fmla="*/ 2367598 h 3665538"/>
                <a:gd name="T98" fmla="*/ 3314856 w 3816350"/>
                <a:gd name="T99" fmla="*/ 1892183 h 3665538"/>
                <a:gd name="T100" fmla="*/ 2974884 w 3816350"/>
                <a:gd name="T101" fmla="*/ 2068371 h 3665538"/>
                <a:gd name="T102" fmla="*/ 3799844 w 3816350"/>
                <a:gd name="T103" fmla="*/ 2062969 h 3665538"/>
                <a:gd name="T104" fmla="*/ 2637789 w 3816350"/>
                <a:gd name="T105" fmla="*/ 2027696 h 3665538"/>
                <a:gd name="T106" fmla="*/ 3189458 w 3816350"/>
                <a:gd name="T107" fmla="*/ 1697313 h 3665538"/>
                <a:gd name="T108" fmla="*/ 3015840 w 3816350"/>
                <a:gd name="T109" fmla="*/ 1948969 h 3665538"/>
                <a:gd name="T110" fmla="*/ 3354189 w 3816350"/>
                <a:gd name="T111" fmla="*/ 1860541 h 3665538"/>
                <a:gd name="T112" fmla="*/ 3468771 w 3816350"/>
                <a:gd name="T113" fmla="*/ 1695411 h 3665538"/>
                <a:gd name="T114" fmla="*/ 3173905 w 3816350"/>
                <a:gd name="T115" fmla="*/ 2035495 h 3665538"/>
                <a:gd name="T116" fmla="*/ 3074241 w 3816350"/>
                <a:gd name="T117" fmla="*/ 1681466 h 3665538"/>
                <a:gd name="T118" fmla="*/ 3386120 w 3816350"/>
                <a:gd name="T119" fmla="*/ 1131189 h 3665538"/>
                <a:gd name="T120" fmla="*/ 254975 w 3816350"/>
                <a:gd name="T121" fmla="*/ 2785759 h 3665538"/>
                <a:gd name="T122" fmla="*/ 1131353 w 3816350"/>
                <a:gd name="T123" fmla="*/ 1377803 h 3665538"/>
                <a:gd name="T124" fmla="*/ 2508155 w 3816350"/>
                <a:gd name="T125" fmla="*/ 314537 h 3665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16350" h="3665538">
                  <a:moveTo>
                    <a:pt x="1892592" y="3532067"/>
                  </a:moveTo>
                  <a:lnTo>
                    <a:pt x="1892592" y="3635348"/>
                  </a:lnTo>
                  <a:lnTo>
                    <a:pt x="1913877" y="3636302"/>
                  </a:lnTo>
                  <a:lnTo>
                    <a:pt x="1935480" y="3636302"/>
                  </a:lnTo>
                  <a:lnTo>
                    <a:pt x="1965343" y="3635666"/>
                  </a:lnTo>
                  <a:lnTo>
                    <a:pt x="1965343" y="3532385"/>
                  </a:lnTo>
                  <a:lnTo>
                    <a:pt x="1935480" y="3532703"/>
                  </a:lnTo>
                  <a:lnTo>
                    <a:pt x="1913877" y="3532703"/>
                  </a:lnTo>
                  <a:lnTo>
                    <a:pt x="1892592" y="3532067"/>
                  </a:lnTo>
                  <a:close/>
                  <a:moveTo>
                    <a:pt x="665284" y="3532067"/>
                  </a:moveTo>
                  <a:lnTo>
                    <a:pt x="665284" y="3635348"/>
                  </a:lnTo>
                  <a:lnTo>
                    <a:pt x="686575" y="3636302"/>
                  </a:lnTo>
                  <a:lnTo>
                    <a:pt x="708185" y="3636302"/>
                  </a:lnTo>
                  <a:lnTo>
                    <a:pt x="738374" y="3635666"/>
                  </a:lnTo>
                  <a:lnTo>
                    <a:pt x="738374" y="3532385"/>
                  </a:lnTo>
                  <a:lnTo>
                    <a:pt x="708185" y="3532703"/>
                  </a:lnTo>
                  <a:lnTo>
                    <a:pt x="686575" y="3532703"/>
                  </a:lnTo>
                  <a:lnTo>
                    <a:pt x="665284" y="3532067"/>
                  </a:lnTo>
                  <a:close/>
                  <a:moveTo>
                    <a:pt x="1746773" y="3519356"/>
                  </a:moveTo>
                  <a:lnTo>
                    <a:pt x="1746773" y="3623272"/>
                  </a:lnTo>
                  <a:lnTo>
                    <a:pt x="1764563" y="3625497"/>
                  </a:lnTo>
                  <a:lnTo>
                    <a:pt x="1782671" y="3628039"/>
                  </a:lnTo>
                  <a:lnTo>
                    <a:pt x="1800780" y="3629628"/>
                  </a:lnTo>
                  <a:lnTo>
                    <a:pt x="1819841" y="3631535"/>
                  </a:lnTo>
                  <a:lnTo>
                    <a:pt x="1819841" y="3527618"/>
                  </a:lnTo>
                  <a:lnTo>
                    <a:pt x="1800780" y="3526029"/>
                  </a:lnTo>
                  <a:lnTo>
                    <a:pt x="1782671" y="3524123"/>
                  </a:lnTo>
                  <a:lnTo>
                    <a:pt x="1764563" y="3521580"/>
                  </a:lnTo>
                  <a:lnTo>
                    <a:pt x="1746773" y="3519356"/>
                  </a:lnTo>
                  <a:close/>
                  <a:moveTo>
                    <a:pt x="519421" y="3519356"/>
                  </a:moveTo>
                  <a:lnTo>
                    <a:pt x="519421" y="3623272"/>
                  </a:lnTo>
                  <a:lnTo>
                    <a:pt x="537217" y="3625497"/>
                  </a:lnTo>
                  <a:lnTo>
                    <a:pt x="555330" y="3628039"/>
                  </a:lnTo>
                  <a:lnTo>
                    <a:pt x="573762" y="3629946"/>
                  </a:lnTo>
                  <a:lnTo>
                    <a:pt x="592511" y="3631535"/>
                  </a:lnTo>
                  <a:lnTo>
                    <a:pt x="592511" y="3527618"/>
                  </a:lnTo>
                  <a:lnTo>
                    <a:pt x="573762" y="3526029"/>
                  </a:lnTo>
                  <a:lnTo>
                    <a:pt x="555330" y="3524123"/>
                  </a:lnTo>
                  <a:lnTo>
                    <a:pt x="537217" y="3521580"/>
                  </a:lnTo>
                  <a:lnTo>
                    <a:pt x="519421" y="3519356"/>
                  </a:lnTo>
                  <a:close/>
                  <a:moveTo>
                    <a:pt x="3151360" y="3517220"/>
                  </a:moveTo>
                  <a:lnTo>
                    <a:pt x="3151360" y="3632118"/>
                  </a:lnTo>
                  <a:lnTo>
                    <a:pt x="3174848" y="3632755"/>
                  </a:lnTo>
                  <a:lnTo>
                    <a:pt x="3198972" y="3633073"/>
                  </a:lnTo>
                  <a:lnTo>
                    <a:pt x="3231983" y="3632755"/>
                  </a:lnTo>
                  <a:lnTo>
                    <a:pt x="3231983" y="3517539"/>
                  </a:lnTo>
                  <a:lnTo>
                    <a:pt x="3198972" y="3517857"/>
                  </a:lnTo>
                  <a:lnTo>
                    <a:pt x="3174848" y="3517539"/>
                  </a:lnTo>
                  <a:lnTo>
                    <a:pt x="3151360" y="3517220"/>
                  </a:lnTo>
                  <a:close/>
                  <a:moveTo>
                    <a:pt x="2989478" y="3502580"/>
                  </a:moveTo>
                  <a:lnTo>
                    <a:pt x="2989478" y="3618432"/>
                  </a:lnTo>
                  <a:lnTo>
                    <a:pt x="3009158" y="3620979"/>
                  </a:lnTo>
                  <a:lnTo>
                    <a:pt x="3029472" y="3623525"/>
                  </a:lnTo>
                  <a:lnTo>
                    <a:pt x="3049469" y="3625753"/>
                  </a:lnTo>
                  <a:lnTo>
                    <a:pt x="3070419" y="3627344"/>
                  </a:lnTo>
                  <a:lnTo>
                    <a:pt x="3070419" y="3512446"/>
                  </a:lnTo>
                  <a:lnTo>
                    <a:pt x="3049469" y="3510537"/>
                  </a:lnTo>
                  <a:lnTo>
                    <a:pt x="3029472" y="3507990"/>
                  </a:lnTo>
                  <a:lnTo>
                    <a:pt x="3009158" y="3505763"/>
                  </a:lnTo>
                  <a:lnTo>
                    <a:pt x="2989478" y="3502580"/>
                  </a:lnTo>
                  <a:close/>
                  <a:moveTo>
                    <a:pt x="1600953" y="3486306"/>
                  </a:moveTo>
                  <a:lnTo>
                    <a:pt x="1600953" y="3591494"/>
                  </a:lnTo>
                  <a:lnTo>
                    <a:pt x="1618744" y="3596578"/>
                  </a:lnTo>
                  <a:lnTo>
                    <a:pt x="1636217" y="3601345"/>
                  </a:lnTo>
                  <a:lnTo>
                    <a:pt x="1654960" y="3606112"/>
                  </a:lnTo>
                  <a:lnTo>
                    <a:pt x="1673704" y="3610243"/>
                  </a:lnTo>
                  <a:lnTo>
                    <a:pt x="1673704" y="3506009"/>
                  </a:lnTo>
                  <a:lnTo>
                    <a:pt x="1654960" y="3501242"/>
                  </a:lnTo>
                  <a:lnTo>
                    <a:pt x="1636217" y="3496475"/>
                  </a:lnTo>
                  <a:lnTo>
                    <a:pt x="1618108" y="3491708"/>
                  </a:lnTo>
                  <a:lnTo>
                    <a:pt x="1600953" y="3486306"/>
                  </a:lnTo>
                  <a:close/>
                  <a:moveTo>
                    <a:pt x="373875" y="3486306"/>
                  </a:moveTo>
                  <a:lnTo>
                    <a:pt x="373875" y="3591494"/>
                  </a:lnTo>
                  <a:lnTo>
                    <a:pt x="391353" y="3596578"/>
                  </a:lnTo>
                  <a:lnTo>
                    <a:pt x="409149" y="3601345"/>
                  </a:lnTo>
                  <a:lnTo>
                    <a:pt x="427581" y="3606112"/>
                  </a:lnTo>
                  <a:lnTo>
                    <a:pt x="446648" y="3610243"/>
                  </a:lnTo>
                  <a:lnTo>
                    <a:pt x="446648" y="3506009"/>
                  </a:lnTo>
                  <a:lnTo>
                    <a:pt x="427581" y="3501242"/>
                  </a:lnTo>
                  <a:lnTo>
                    <a:pt x="409149" y="3496475"/>
                  </a:lnTo>
                  <a:lnTo>
                    <a:pt x="390718" y="3491708"/>
                  </a:lnTo>
                  <a:lnTo>
                    <a:pt x="373875" y="3486306"/>
                  </a:lnTo>
                  <a:close/>
                  <a:moveTo>
                    <a:pt x="2827597" y="3465978"/>
                  </a:moveTo>
                  <a:lnTo>
                    <a:pt x="2827597" y="3583104"/>
                  </a:lnTo>
                  <a:lnTo>
                    <a:pt x="2846959" y="3589151"/>
                  </a:lnTo>
                  <a:lnTo>
                    <a:pt x="2866956" y="3594243"/>
                  </a:lnTo>
                  <a:lnTo>
                    <a:pt x="2887588" y="3599336"/>
                  </a:lnTo>
                  <a:lnTo>
                    <a:pt x="2908220" y="3604110"/>
                  </a:lnTo>
                  <a:lnTo>
                    <a:pt x="2908220" y="3487939"/>
                  </a:lnTo>
                  <a:lnTo>
                    <a:pt x="2887588" y="3482847"/>
                  </a:lnTo>
                  <a:lnTo>
                    <a:pt x="2866956" y="3477436"/>
                  </a:lnTo>
                  <a:lnTo>
                    <a:pt x="2846959" y="3472025"/>
                  </a:lnTo>
                  <a:lnTo>
                    <a:pt x="2827597" y="3465978"/>
                  </a:lnTo>
                  <a:close/>
                  <a:moveTo>
                    <a:pt x="2402802" y="3447218"/>
                  </a:moveTo>
                  <a:lnTo>
                    <a:pt x="2397719" y="3450714"/>
                  </a:lnTo>
                  <a:lnTo>
                    <a:pt x="2391365" y="3453891"/>
                  </a:lnTo>
                  <a:lnTo>
                    <a:pt x="2383740" y="3457387"/>
                  </a:lnTo>
                  <a:lnTo>
                    <a:pt x="2376433" y="3460565"/>
                  </a:lnTo>
                  <a:lnTo>
                    <a:pt x="2347841" y="3472005"/>
                  </a:lnTo>
                  <a:lnTo>
                    <a:pt x="2347841" y="3562893"/>
                  </a:lnTo>
                  <a:lnTo>
                    <a:pt x="2355784" y="3558761"/>
                  </a:lnTo>
                  <a:lnTo>
                    <a:pt x="2363408" y="3554630"/>
                  </a:lnTo>
                  <a:lnTo>
                    <a:pt x="2371033" y="3550181"/>
                  </a:lnTo>
                  <a:lnTo>
                    <a:pt x="2378340" y="3545414"/>
                  </a:lnTo>
                  <a:lnTo>
                    <a:pt x="2385329" y="3540648"/>
                  </a:lnTo>
                  <a:lnTo>
                    <a:pt x="2391683" y="3535881"/>
                  </a:lnTo>
                  <a:lnTo>
                    <a:pt x="2397719" y="3531114"/>
                  </a:lnTo>
                  <a:lnTo>
                    <a:pt x="2402802" y="3526983"/>
                  </a:lnTo>
                  <a:lnTo>
                    <a:pt x="2402802" y="3447218"/>
                  </a:lnTo>
                  <a:close/>
                  <a:moveTo>
                    <a:pt x="1175646" y="3447218"/>
                  </a:moveTo>
                  <a:lnTo>
                    <a:pt x="1170561" y="3450714"/>
                  </a:lnTo>
                  <a:lnTo>
                    <a:pt x="1164205" y="3453891"/>
                  </a:lnTo>
                  <a:lnTo>
                    <a:pt x="1156578" y="3457387"/>
                  </a:lnTo>
                  <a:lnTo>
                    <a:pt x="1149269" y="3460565"/>
                  </a:lnTo>
                  <a:lnTo>
                    <a:pt x="1120669" y="3472005"/>
                  </a:lnTo>
                  <a:lnTo>
                    <a:pt x="1120669" y="3562893"/>
                  </a:lnTo>
                  <a:lnTo>
                    <a:pt x="1128613" y="3558761"/>
                  </a:lnTo>
                  <a:lnTo>
                    <a:pt x="1136240" y="3554630"/>
                  </a:lnTo>
                  <a:lnTo>
                    <a:pt x="1144185" y="3550181"/>
                  </a:lnTo>
                  <a:lnTo>
                    <a:pt x="1151176" y="3545414"/>
                  </a:lnTo>
                  <a:lnTo>
                    <a:pt x="1158167" y="3540648"/>
                  </a:lnTo>
                  <a:lnTo>
                    <a:pt x="1164523" y="3535881"/>
                  </a:lnTo>
                  <a:lnTo>
                    <a:pt x="1170561" y="3531114"/>
                  </a:lnTo>
                  <a:lnTo>
                    <a:pt x="1175646" y="3526347"/>
                  </a:lnTo>
                  <a:lnTo>
                    <a:pt x="1175646" y="3447218"/>
                  </a:lnTo>
                  <a:close/>
                  <a:moveTo>
                    <a:pt x="3717945" y="3422692"/>
                  </a:moveTo>
                  <a:lnTo>
                    <a:pt x="3711914" y="3426193"/>
                  </a:lnTo>
                  <a:lnTo>
                    <a:pt x="3704931" y="3430013"/>
                  </a:lnTo>
                  <a:lnTo>
                    <a:pt x="3696678" y="3433832"/>
                  </a:lnTo>
                  <a:lnTo>
                    <a:pt x="3688425" y="3437651"/>
                  </a:lnTo>
                  <a:lnTo>
                    <a:pt x="3671285" y="3444335"/>
                  </a:lnTo>
                  <a:lnTo>
                    <a:pt x="3656684" y="3450064"/>
                  </a:lnTo>
                  <a:lnTo>
                    <a:pt x="3656684" y="3551276"/>
                  </a:lnTo>
                  <a:lnTo>
                    <a:pt x="3665254" y="3546820"/>
                  </a:lnTo>
                  <a:lnTo>
                    <a:pt x="3674142" y="3542046"/>
                  </a:lnTo>
                  <a:lnTo>
                    <a:pt x="3682394" y="3537272"/>
                  </a:lnTo>
                  <a:lnTo>
                    <a:pt x="3690647" y="3532179"/>
                  </a:lnTo>
                  <a:lnTo>
                    <a:pt x="3698582" y="3526769"/>
                  </a:lnTo>
                  <a:lnTo>
                    <a:pt x="3705566" y="3521358"/>
                  </a:lnTo>
                  <a:lnTo>
                    <a:pt x="3711914" y="3515947"/>
                  </a:lnTo>
                  <a:lnTo>
                    <a:pt x="3717945" y="3510855"/>
                  </a:lnTo>
                  <a:lnTo>
                    <a:pt x="3717945" y="3422692"/>
                  </a:lnTo>
                  <a:close/>
                  <a:moveTo>
                    <a:pt x="1455133" y="3410672"/>
                  </a:moveTo>
                  <a:lnTo>
                    <a:pt x="1455133" y="3516813"/>
                  </a:lnTo>
                  <a:lnTo>
                    <a:pt x="1457675" y="3519674"/>
                  </a:lnTo>
                  <a:lnTo>
                    <a:pt x="1460216" y="3522534"/>
                  </a:lnTo>
                  <a:lnTo>
                    <a:pt x="1466888" y="3528572"/>
                  </a:lnTo>
                  <a:lnTo>
                    <a:pt x="1475466" y="3534610"/>
                  </a:lnTo>
                  <a:lnTo>
                    <a:pt x="1484679" y="3540965"/>
                  </a:lnTo>
                  <a:lnTo>
                    <a:pt x="1495162" y="3547639"/>
                  </a:lnTo>
                  <a:lnTo>
                    <a:pt x="1505964" y="3553677"/>
                  </a:lnTo>
                  <a:lnTo>
                    <a:pt x="1517083" y="3559715"/>
                  </a:lnTo>
                  <a:lnTo>
                    <a:pt x="1528202" y="3564799"/>
                  </a:lnTo>
                  <a:lnTo>
                    <a:pt x="1528202" y="3457387"/>
                  </a:lnTo>
                  <a:lnTo>
                    <a:pt x="1517083" y="3452302"/>
                  </a:lnTo>
                  <a:lnTo>
                    <a:pt x="1506917" y="3446582"/>
                  </a:lnTo>
                  <a:lnTo>
                    <a:pt x="1497068" y="3441180"/>
                  </a:lnTo>
                  <a:lnTo>
                    <a:pt x="1487538" y="3435142"/>
                  </a:lnTo>
                  <a:lnTo>
                    <a:pt x="1478960" y="3429422"/>
                  </a:lnTo>
                  <a:lnTo>
                    <a:pt x="1470700" y="3423384"/>
                  </a:lnTo>
                  <a:lnTo>
                    <a:pt x="1462758" y="3417028"/>
                  </a:lnTo>
                  <a:lnTo>
                    <a:pt x="1455133" y="3410672"/>
                  </a:lnTo>
                  <a:close/>
                  <a:moveTo>
                    <a:pt x="227694" y="3410672"/>
                  </a:moveTo>
                  <a:lnTo>
                    <a:pt x="227694" y="3516813"/>
                  </a:lnTo>
                  <a:lnTo>
                    <a:pt x="230237" y="3519674"/>
                  </a:lnTo>
                  <a:lnTo>
                    <a:pt x="233097" y="3522534"/>
                  </a:lnTo>
                  <a:lnTo>
                    <a:pt x="239770" y="3528572"/>
                  </a:lnTo>
                  <a:lnTo>
                    <a:pt x="248033" y="3534610"/>
                  </a:lnTo>
                  <a:lnTo>
                    <a:pt x="257566" y="3540965"/>
                  </a:lnTo>
                  <a:lnTo>
                    <a:pt x="267735" y="3547639"/>
                  </a:lnTo>
                  <a:lnTo>
                    <a:pt x="278858" y="3553677"/>
                  </a:lnTo>
                  <a:lnTo>
                    <a:pt x="289662" y="3559715"/>
                  </a:lnTo>
                  <a:lnTo>
                    <a:pt x="300785" y="3564799"/>
                  </a:lnTo>
                  <a:lnTo>
                    <a:pt x="300785" y="3457387"/>
                  </a:lnTo>
                  <a:lnTo>
                    <a:pt x="289662" y="3452302"/>
                  </a:lnTo>
                  <a:lnTo>
                    <a:pt x="279493" y="3446582"/>
                  </a:lnTo>
                  <a:lnTo>
                    <a:pt x="269642" y="3441180"/>
                  </a:lnTo>
                  <a:lnTo>
                    <a:pt x="260108" y="3435142"/>
                  </a:lnTo>
                  <a:lnTo>
                    <a:pt x="251528" y="3429422"/>
                  </a:lnTo>
                  <a:lnTo>
                    <a:pt x="243266" y="3423384"/>
                  </a:lnTo>
                  <a:lnTo>
                    <a:pt x="235321" y="3417028"/>
                  </a:lnTo>
                  <a:lnTo>
                    <a:pt x="227694" y="3410672"/>
                  </a:lnTo>
                  <a:close/>
                  <a:moveTo>
                    <a:pt x="2665715" y="3381953"/>
                  </a:moveTo>
                  <a:lnTo>
                    <a:pt x="2665715" y="3500670"/>
                  </a:lnTo>
                  <a:lnTo>
                    <a:pt x="2668254" y="3503216"/>
                  </a:lnTo>
                  <a:lnTo>
                    <a:pt x="2671429" y="3506399"/>
                  </a:lnTo>
                  <a:lnTo>
                    <a:pt x="2678729" y="3512765"/>
                  </a:lnTo>
                  <a:lnTo>
                    <a:pt x="2687934" y="3519767"/>
                  </a:lnTo>
                  <a:lnTo>
                    <a:pt x="2698726" y="3527087"/>
                  </a:lnTo>
                  <a:lnTo>
                    <a:pt x="2710153" y="3534089"/>
                  </a:lnTo>
                  <a:lnTo>
                    <a:pt x="2722215" y="3541409"/>
                  </a:lnTo>
                  <a:lnTo>
                    <a:pt x="2734594" y="3547457"/>
                  </a:lnTo>
                  <a:lnTo>
                    <a:pt x="2746656" y="3553504"/>
                  </a:lnTo>
                  <a:lnTo>
                    <a:pt x="2746656" y="3434150"/>
                  </a:lnTo>
                  <a:lnTo>
                    <a:pt x="2734594" y="3428103"/>
                  </a:lnTo>
                  <a:lnTo>
                    <a:pt x="2723167" y="3422374"/>
                  </a:lnTo>
                  <a:lnTo>
                    <a:pt x="2712058" y="3416009"/>
                  </a:lnTo>
                  <a:lnTo>
                    <a:pt x="2701583" y="3409325"/>
                  </a:lnTo>
                  <a:lnTo>
                    <a:pt x="2691743" y="3402959"/>
                  </a:lnTo>
                  <a:lnTo>
                    <a:pt x="2682538" y="3396276"/>
                  </a:lnTo>
                  <a:lnTo>
                    <a:pt x="2673650" y="3388955"/>
                  </a:lnTo>
                  <a:lnTo>
                    <a:pt x="2665715" y="3381953"/>
                  </a:lnTo>
                  <a:close/>
                  <a:moveTo>
                    <a:pt x="1916773" y="3320218"/>
                  </a:moveTo>
                  <a:lnTo>
                    <a:pt x="1916773" y="3423312"/>
                  </a:lnTo>
                  <a:lnTo>
                    <a:pt x="1938033" y="3423629"/>
                  </a:lnTo>
                  <a:lnTo>
                    <a:pt x="1959928" y="3424263"/>
                  </a:lnTo>
                  <a:lnTo>
                    <a:pt x="1989755" y="3423629"/>
                  </a:lnTo>
                  <a:lnTo>
                    <a:pt x="1989755" y="3320535"/>
                  </a:lnTo>
                  <a:lnTo>
                    <a:pt x="1959293" y="3320852"/>
                  </a:lnTo>
                  <a:lnTo>
                    <a:pt x="1938033" y="3320852"/>
                  </a:lnTo>
                  <a:lnTo>
                    <a:pt x="1916773" y="3320218"/>
                  </a:lnTo>
                  <a:close/>
                  <a:moveTo>
                    <a:pt x="1404938" y="3314700"/>
                  </a:moveTo>
                  <a:lnTo>
                    <a:pt x="1408115" y="3320420"/>
                  </a:lnTo>
                  <a:lnTo>
                    <a:pt x="1411928" y="3325505"/>
                  </a:lnTo>
                  <a:lnTo>
                    <a:pt x="1415740" y="3330590"/>
                  </a:lnTo>
                  <a:lnTo>
                    <a:pt x="1419552" y="3335992"/>
                  </a:lnTo>
                  <a:lnTo>
                    <a:pt x="1424000" y="3340759"/>
                  </a:lnTo>
                  <a:lnTo>
                    <a:pt x="1428447" y="3346161"/>
                  </a:lnTo>
                  <a:lnTo>
                    <a:pt x="1438296" y="3356013"/>
                  </a:lnTo>
                  <a:lnTo>
                    <a:pt x="1448780" y="3365229"/>
                  </a:lnTo>
                  <a:lnTo>
                    <a:pt x="1460852" y="3374444"/>
                  </a:lnTo>
                  <a:lnTo>
                    <a:pt x="1472924" y="3383025"/>
                  </a:lnTo>
                  <a:lnTo>
                    <a:pt x="1486267" y="3391287"/>
                  </a:lnTo>
                  <a:lnTo>
                    <a:pt x="1500563" y="3399550"/>
                  </a:lnTo>
                  <a:lnTo>
                    <a:pt x="1515494" y="3407494"/>
                  </a:lnTo>
                  <a:lnTo>
                    <a:pt x="1531061" y="3415121"/>
                  </a:lnTo>
                  <a:lnTo>
                    <a:pt x="1547263" y="3422113"/>
                  </a:lnTo>
                  <a:lnTo>
                    <a:pt x="1564101" y="3428786"/>
                  </a:lnTo>
                  <a:lnTo>
                    <a:pt x="1581574" y="3435142"/>
                  </a:lnTo>
                  <a:lnTo>
                    <a:pt x="1599682" y="3441498"/>
                  </a:lnTo>
                  <a:lnTo>
                    <a:pt x="1618108" y="3447218"/>
                  </a:lnTo>
                  <a:lnTo>
                    <a:pt x="1637170" y="3452620"/>
                  </a:lnTo>
                  <a:lnTo>
                    <a:pt x="1656866" y="3457705"/>
                  </a:lnTo>
                  <a:lnTo>
                    <a:pt x="1676881" y="3462472"/>
                  </a:lnTo>
                  <a:lnTo>
                    <a:pt x="1697213" y="3466921"/>
                  </a:lnTo>
                  <a:lnTo>
                    <a:pt x="1718180" y="3471052"/>
                  </a:lnTo>
                  <a:lnTo>
                    <a:pt x="1738830" y="3474865"/>
                  </a:lnTo>
                  <a:lnTo>
                    <a:pt x="1760116" y="3478361"/>
                  </a:lnTo>
                  <a:lnTo>
                    <a:pt x="1782036" y="3480903"/>
                  </a:lnTo>
                  <a:lnTo>
                    <a:pt x="1803639" y="3483763"/>
                  </a:lnTo>
                  <a:lnTo>
                    <a:pt x="1825877" y="3486306"/>
                  </a:lnTo>
                  <a:lnTo>
                    <a:pt x="1847798" y="3488213"/>
                  </a:lnTo>
                  <a:lnTo>
                    <a:pt x="1870036" y="3489801"/>
                  </a:lnTo>
                  <a:lnTo>
                    <a:pt x="1891957" y="3490755"/>
                  </a:lnTo>
                  <a:lnTo>
                    <a:pt x="1914513" y="3492026"/>
                  </a:lnTo>
                  <a:lnTo>
                    <a:pt x="1936751" y="3492344"/>
                  </a:lnTo>
                  <a:lnTo>
                    <a:pt x="1959307" y="3492979"/>
                  </a:lnTo>
                  <a:lnTo>
                    <a:pt x="1978051" y="3492344"/>
                  </a:lnTo>
                  <a:lnTo>
                    <a:pt x="1996794" y="3492026"/>
                  </a:lnTo>
                  <a:lnTo>
                    <a:pt x="2015538" y="3491708"/>
                  </a:lnTo>
                  <a:lnTo>
                    <a:pt x="2034599" y="3490437"/>
                  </a:lnTo>
                  <a:lnTo>
                    <a:pt x="2053025" y="3489801"/>
                  </a:lnTo>
                  <a:lnTo>
                    <a:pt x="2071769" y="3488213"/>
                  </a:lnTo>
                  <a:lnTo>
                    <a:pt x="2090513" y="3486624"/>
                  </a:lnTo>
                  <a:lnTo>
                    <a:pt x="2108621" y="3484717"/>
                  </a:lnTo>
                  <a:lnTo>
                    <a:pt x="2127365" y="3482492"/>
                  </a:lnTo>
                  <a:lnTo>
                    <a:pt x="2145473" y="3480268"/>
                  </a:lnTo>
                  <a:lnTo>
                    <a:pt x="2163581" y="3477408"/>
                  </a:lnTo>
                  <a:lnTo>
                    <a:pt x="2181372" y="3474865"/>
                  </a:lnTo>
                  <a:lnTo>
                    <a:pt x="2199163" y="3471688"/>
                  </a:lnTo>
                  <a:lnTo>
                    <a:pt x="2216318" y="3468510"/>
                  </a:lnTo>
                  <a:lnTo>
                    <a:pt x="2233473" y="3464696"/>
                  </a:lnTo>
                  <a:lnTo>
                    <a:pt x="2250311" y="3460883"/>
                  </a:lnTo>
                  <a:lnTo>
                    <a:pt x="2266830" y="3457069"/>
                  </a:lnTo>
                  <a:lnTo>
                    <a:pt x="2283668" y="3452620"/>
                  </a:lnTo>
                  <a:lnTo>
                    <a:pt x="2299235" y="3448171"/>
                  </a:lnTo>
                  <a:lnTo>
                    <a:pt x="2315119" y="3443404"/>
                  </a:lnTo>
                  <a:lnTo>
                    <a:pt x="2330051" y="3438320"/>
                  </a:lnTo>
                  <a:lnTo>
                    <a:pt x="2344982" y="3432917"/>
                  </a:lnTo>
                  <a:lnTo>
                    <a:pt x="2359278" y="3427833"/>
                  </a:lnTo>
                  <a:lnTo>
                    <a:pt x="2373574" y="3421795"/>
                  </a:lnTo>
                  <a:lnTo>
                    <a:pt x="2386917" y="3415757"/>
                  </a:lnTo>
                  <a:lnTo>
                    <a:pt x="2399942" y="3409719"/>
                  </a:lnTo>
                  <a:lnTo>
                    <a:pt x="2412650" y="3403363"/>
                  </a:lnTo>
                  <a:lnTo>
                    <a:pt x="2424722" y="3396690"/>
                  </a:lnTo>
                  <a:lnTo>
                    <a:pt x="2436159" y="3389380"/>
                  </a:lnTo>
                  <a:lnTo>
                    <a:pt x="2446961" y="3382389"/>
                  </a:lnTo>
                  <a:lnTo>
                    <a:pt x="2457444" y="3375080"/>
                  </a:lnTo>
                  <a:lnTo>
                    <a:pt x="2466975" y="3367453"/>
                  </a:lnTo>
                  <a:lnTo>
                    <a:pt x="2466975" y="3464378"/>
                  </a:lnTo>
                  <a:lnTo>
                    <a:pt x="2466657" y="3464696"/>
                  </a:lnTo>
                  <a:lnTo>
                    <a:pt x="2466340" y="3472641"/>
                  </a:lnTo>
                  <a:lnTo>
                    <a:pt x="2466022" y="3477408"/>
                  </a:lnTo>
                  <a:lnTo>
                    <a:pt x="2464751" y="3482492"/>
                  </a:lnTo>
                  <a:lnTo>
                    <a:pt x="2463480" y="3487895"/>
                  </a:lnTo>
                  <a:lnTo>
                    <a:pt x="2461892" y="3492344"/>
                  </a:lnTo>
                  <a:lnTo>
                    <a:pt x="2459986" y="3497111"/>
                  </a:lnTo>
                  <a:lnTo>
                    <a:pt x="2457444" y="3501877"/>
                  </a:lnTo>
                  <a:lnTo>
                    <a:pt x="2455220" y="3506962"/>
                  </a:lnTo>
                  <a:lnTo>
                    <a:pt x="2452361" y="3511729"/>
                  </a:lnTo>
                  <a:lnTo>
                    <a:pt x="2449184" y="3516178"/>
                  </a:lnTo>
                  <a:lnTo>
                    <a:pt x="2445690" y="3520945"/>
                  </a:lnTo>
                  <a:lnTo>
                    <a:pt x="2441878" y="3525712"/>
                  </a:lnTo>
                  <a:lnTo>
                    <a:pt x="2437748" y="3529843"/>
                  </a:lnTo>
                  <a:lnTo>
                    <a:pt x="2429170" y="3539059"/>
                  </a:lnTo>
                  <a:lnTo>
                    <a:pt x="2419322" y="3547639"/>
                  </a:lnTo>
                  <a:lnTo>
                    <a:pt x="2408202" y="3556537"/>
                  </a:lnTo>
                  <a:lnTo>
                    <a:pt x="2396130" y="3564799"/>
                  </a:lnTo>
                  <a:lnTo>
                    <a:pt x="2383423" y="3572744"/>
                  </a:lnTo>
                  <a:lnTo>
                    <a:pt x="2369127" y="3580689"/>
                  </a:lnTo>
                  <a:lnTo>
                    <a:pt x="2354195" y="3587998"/>
                  </a:lnTo>
                  <a:lnTo>
                    <a:pt x="2338311" y="3595625"/>
                  </a:lnTo>
                  <a:lnTo>
                    <a:pt x="2321791" y="3602298"/>
                  </a:lnTo>
                  <a:lnTo>
                    <a:pt x="2304636" y="3608972"/>
                  </a:lnTo>
                  <a:lnTo>
                    <a:pt x="2285892" y="3615328"/>
                  </a:lnTo>
                  <a:lnTo>
                    <a:pt x="2266830" y="3621683"/>
                  </a:lnTo>
                  <a:lnTo>
                    <a:pt x="2247134" y="3627086"/>
                  </a:lnTo>
                  <a:lnTo>
                    <a:pt x="2226802" y="3632806"/>
                  </a:lnTo>
                  <a:lnTo>
                    <a:pt x="2205516" y="3637255"/>
                  </a:lnTo>
                  <a:lnTo>
                    <a:pt x="2183278" y="3642022"/>
                  </a:lnTo>
                  <a:lnTo>
                    <a:pt x="2160722" y="3646471"/>
                  </a:lnTo>
                  <a:lnTo>
                    <a:pt x="2137848" y="3649967"/>
                  </a:lnTo>
                  <a:lnTo>
                    <a:pt x="2114340" y="3653462"/>
                  </a:lnTo>
                  <a:lnTo>
                    <a:pt x="2089877" y="3656640"/>
                  </a:lnTo>
                  <a:lnTo>
                    <a:pt x="2065415" y="3659182"/>
                  </a:lnTo>
                  <a:lnTo>
                    <a:pt x="2040000" y="3661407"/>
                  </a:lnTo>
                  <a:lnTo>
                    <a:pt x="2014267" y="3662996"/>
                  </a:lnTo>
                  <a:lnTo>
                    <a:pt x="1988217" y="3664267"/>
                  </a:lnTo>
                  <a:lnTo>
                    <a:pt x="1962166" y="3664903"/>
                  </a:lnTo>
                  <a:lnTo>
                    <a:pt x="1935480" y="3665538"/>
                  </a:lnTo>
                  <a:lnTo>
                    <a:pt x="1908159" y="3664903"/>
                  </a:lnTo>
                  <a:lnTo>
                    <a:pt x="1881155" y="3664267"/>
                  </a:lnTo>
                  <a:lnTo>
                    <a:pt x="1854469" y="3662996"/>
                  </a:lnTo>
                  <a:lnTo>
                    <a:pt x="1828419" y="3661089"/>
                  </a:lnTo>
                  <a:lnTo>
                    <a:pt x="1803004" y="3659182"/>
                  </a:lnTo>
                  <a:lnTo>
                    <a:pt x="1777588" y="3656322"/>
                  </a:lnTo>
                  <a:lnTo>
                    <a:pt x="1752809" y="3653145"/>
                  </a:lnTo>
                  <a:lnTo>
                    <a:pt x="1728664" y="3649649"/>
                  </a:lnTo>
                  <a:lnTo>
                    <a:pt x="1705155" y="3645835"/>
                  </a:lnTo>
                  <a:lnTo>
                    <a:pt x="1682282" y="3641069"/>
                  </a:lnTo>
                  <a:lnTo>
                    <a:pt x="1660043" y="3636302"/>
                  </a:lnTo>
                  <a:lnTo>
                    <a:pt x="1638440" y="3631217"/>
                  </a:lnTo>
                  <a:lnTo>
                    <a:pt x="1617791" y="3625497"/>
                  </a:lnTo>
                  <a:lnTo>
                    <a:pt x="1597776" y="3619777"/>
                  </a:lnTo>
                  <a:lnTo>
                    <a:pt x="1578397" y="3613421"/>
                  </a:lnTo>
                  <a:lnTo>
                    <a:pt x="1559653" y="3606747"/>
                  </a:lnTo>
                  <a:lnTo>
                    <a:pt x="1542498" y="3599438"/>
                  </a:lnTo>
                  <a:lnTo>
                    <a:pt x="1525343" y="3592447"/>
                  </a:lnTo>
                  <a:lnTo>
                    <a:pt x="1509776" y="3584820"/>
                  </a:lnTo>
                  <a:lnTo>
                    <a:pt x="1495162" y="3576875"/>
                  </a:lnTo>
                  <a:lnTo>
                    <a:pt x="1481184" y="3568613"/>
                  </a:lnTo>
                  <a:lnTo>
                    <a:pt x="1468159" y="3560350"/>
                  </a:lnTo>
                  <a:lnTo>
                    <a:pt x="1456404" y="3551770"/>
                  </a:lnTo>
                  <a:lnTo>
                    <a:pt x="1445603" y="3542554"/>
                  </a:lnTo>
                  <a:lnTo>
                    <a:pt x="1440837" y="3538423"/>
                  </a:lnTo>
                  <a:lnTo>
                    <a:pt x="1436390" y="3533656"/>
                  </a:lnTo>
                  <a:lnTo>
                    <a:pt x="1431942" y="3529207"/>
                  </a:lnTo>
                  <a:lnTo>
                    <a:pt x="1428130" y="3524440"/>
                  </a:lnTo>
                  <a:lnTo>
                    <a:pt x="1424318" y="3519674"/>
                  </a:lnTo>
                  <a:lnTo>
                    <a:pt x="1420823" y="3514907"/>
                  </a:lnTo>
                  <a:lnTo>
                    <a:pt x="1417646" y="3510140"/>
                  </a:lnTo>
                  <a:lnTo>
                    <a:pt x="1415105" y="3505055"/>
                  </a:lnTo>
                  <a:lnTo>
                    <a:pt x="1412563" y="3500288"/>
                  </a:lnTo>
                  <a:lnTo>
                    <a:pt x="1410339" y="3495204"/>
                  </a:lnTo>
                  <a:lnTo>
                    <a:pt x="1408115" y="3490437"/>
                  </a:lnTo>
                  <a:lnTo>
                    <a:pt x="1407162" y="3485352"/>
                  </a:lnTo>
                  <a:lnTo>
                    <a:pt x="1405892" y="3480268"/>
                  </a:lnTo>
                  <a:lnTo>
                    <a:pt x="1404621" y="3475183"/>
                  </a:lnTo>
                  <a:lnTo>
                    <a:pt x="1404303" y="3470099"/>
                  </a:lnTo>
                  <a:lnTo>
                    <a:pt x="1404303" y="3464696"/>
                  </a:lnTo>
                  <a:lnTo>
                    <a:pt x="1403350" y="3464696"/>
                  </a:lnTo>
                  <a:lnTo>
                    <a:pt x="1403350" y="3333132"/>
                  </a:lnTo>
                  <a:lnTo>
                    <a:pt x="1403350" y="3329318"/>
                  </a:lnTo>
                  <a:lnTo>
                    <a:pt x="1403985" y="3322327"/>
                  </a:lnTo>
                  <a:lnTo>
                    <a:pt x="1404938" y="3314700"/>
                  </a:lnTo>
                  <a:close/>
                  <a:moveTo>
                    <a:pt x="177802" y="3314700"/>
                  </a:moveTo>
                  <a:lnTo>
                    <a:pt x="180980" y="3320420"/>
                  </a:lnTo>
                  <a:lnTo>
                    <a:pt x="184476" y="3325505"/>
                  </a:lnTo>
                  <a:lnTo>
                    <a:pt x="188289" y="3330590"/>
                  </a:lnTo>
                  <a:lnTo>
                    <a:pt x="192420" y="3335992"/>
                  </a:lnTo>
                  <a:lnTo>
                    <a:pt x="196551" y="3340759"/>
                  </a:lnTo>
                  <a:lnTo>
                    <a:pt x="201000" y="3346161"/>
                  </a:lnTo>
                  <a:lnTo>
                    <a:pt x="210852" y="3356013"/>
                  </a:lnTo>
                  <a:lnTo>
                    <a:pt x="221656" y="3365229"/>
                  </a:lnTo>
                  <a:lnTo>
                    <a:pt x="233414" y="3374444"/>
                  </a:lnTo>
                  <a:lnTo>
                    <a:pt x="245490" y="3383025"/>
                  </a:lnTo>
                  <a:lnTo>
                    <a:pt x="259155" y="3391287"/>
                  </a:lnTo>
                  <a:lnTo>
                    <a:pt x="273138" y="3399550"/>
                  </a:lnTo>
                  <a:lnTo>
                    <a:pt x="288073" y="3407494"/>
                  </a:lnTo>
                  <a:lnTo>
                    <a:pt x="303645" y="3415121"/>
                  </a:lnTo>
                  <a:lnTo>
                    <a:pt x="319852" y="3422113"/>
                  </a:lnTo>
                  <a:lnTo>
                    <a:pt x="336694" y="3428786"/>
                  </a:lnTo>
                  <a:lnTo>
                    <a:pt x="354173" y="3435142"/>
                  </a:lnTo>
                  <a:lnTo>
                    <a:pt x="372286" y="3441498"/>
                  </a:lnTo>
                  <a:lnTo>
                    <a:pt x="390718" y="3447218"/>
                  </a:lnTo>
                  <a:lnTo>
                    <a:pt x="409785" y="3452620"/>
                  </a:lnTo>
                  <a:lnTo>
                    <a:pt x="429488" y="3457705"/>
                  </a:lnTo>
                  <a:lnTo>
                    <a:pt x="449826" y="3462472"/>
                  </a:lnTo>
                  <a:lnTo>
                    <a:pt x="469846" y="3466921"/>
                  </a:lnTo>
                  <a:lnTo>
                    <a:pt x="490820" y="3471052"/>
                  </a:lnTo>
                  <a:lnTo>
                    <a:pt x="511794" y="3474865"/>
                  </a:lnTo>
                  <a:lnTo>
                    <a:pt x="533085" y="3478361"/>
                  </a:lnTo>
                  <a:lnTo>
                    <a:pt x="554695" y="3480903"/>
                  </a:lnTo>
                  <a:lnTo>
                    <a:pt x="576304" y="3483763"/>
                  </a:lnTo>
                  <a:lnTo>
                    <a:pt x="598549" y="3486306"/>
                  </a:lnTo>
                  <a:lnTo>
                    <a:pt x="620476" y="3488213"/>
                  </a:lnTo>
                  <a:lnTo>
                    <a:pt x="642721" y="3489801"/>
                  </a:lnTo>
                  <a:lnTo>
                    <a:pt x="664966" y="3490755"/>
                  </a:lnTo>
                  <a:lnTo>
                    <a:pt x="687211" y="3492026"/>
                  </a:lnTo>
                  <a:lnTo>
                    <a:pt x="709456" y="3492344"/>
                  </a:lnTo>
                  <a:lnTo>
                    <a:pt x="732018" y="3492344"/>
                  </a:lnTo>
                  <a:lnTo>
                    <a:pt x="750768" y="3492344"/>
                  </a:lnTo>
                  <a:lnTo>
                    <a:pt x="769517" y="3492026"/>
                  </a:lnTo>
                  <a:lnTo>
                    <a:pt x="788266" y="3491708"/>
                  </a:lnTo>
                  <a:lnTo>
                    <a:pt x="807333" y="3490437"/>
                  </a:lnTo>
                  <a:lnTo>
                    <a:pt x="825765" y="3489801"/>
                  </a:lnTo>
                  <a:lnTo>
                    <a:pt x="844832" y="3488213"/>
                  </a:lnTo>
                  <a:lnTo>
                    <a:pt x="863263" y="3486624"/>
                  </a:lnTo>
                  <a:lnTo>
                    <a:pt x="881695" y="3484717"/>
                  </a:lnTo>
                  <a:lnTo>
                    <a:pt x="900126" y="3482492"/>
                  </a:lnTo>
                  <a:lnTo>
                    <a:pt x="918240" y="3480268"/>
                  </a:lnTo>
                  <a:lnTo>
                    <a:pt x="936354" y="3477408"/>
                  </a:lnTo>
                  <a:lnTo>
                    <a:pt x="954150" y="3474865"/>
                  </a:lnTo>
                  <a:lnTo>
                    <a:pt x="971946" y="3471688"/>
                  </a:lnTo>
                  <a:lnTo>
                    <a:pt x="989424" y="3468510"/>
                  </a:lnTo>
                  <a:lnTo>
                    <a:pt x="1006266" y="3464696"/>
                  </a:lnTo>
                  <a:lnTo>
                    <a:pt x="1023109" y="3460883"/>
                  </a:lnTo>
                  <a:lnTo>
                    <a:pt x="1039952" y="3457069"/>
                  </a:lnTo>
                  <a:lnTo>
                    <a:pt x="1056476" y="3452620"/>
                  </a:lnTo>
                  <a:lnTo>
                    <a:pt x="1072366" y="3448171"/>
                  </a:lnTo>
                  <a:lnTo>
                    <a:pt x="1087937" y="3443087"/>
                  </a:lnTo>
                  <a:lnTo>
                    <a:pt x="1102873" y="3438320"/>
                  </a:lnTo>
                  <a:lnTo>
                    <a:pt x="1118126" y="3432917"/>
                  </a:lnTo>
                  <a:lnTo>
                    <a:pt x="1132109" y="3427833"/>
                  </a:lnTo>
                  <a:lnTo>
                    <a:pt x="1146409" y="3421795"/>
                  </a:lnTo>
                  <a:lnTo>
                    <a:pt x="1159756" y="3415757"/>
                  </a:lnTo>
                  <a:lnTo>
                    <a:pt x="1172785" y="3409719"/>
                  </a:lnTo>
                  <a:lnTo>
                    <a:pt x="1185497" y="3403363"/>
                  </a:lnTo>
                  <a:lnTo>
                    <a:pt x="1197890" y="3396690"/>
                  </a:lnTo>
                  <a:lnTo>
                    <a:pt x="1209331" y="3389380"/>
                  </a:lnTo>
                  <a:lnTo>
                    <a:pt x="1219818" y="3382389"/>
                  </a:lnTo>
                  <a:lnTo>
                    <a:pt x="1230622" y="3375080"/>
                  </a:lnTo>
                  <a:lnTo>
                    <a:pt x="1239838" y="3367453"/>
                  </a:lnTo>
                  <a:lnTo>
                    <a:pt x="1239838" y="3464378"/>
                  </a:lnTo>
                  <a:lnTo>
                    <a:pt x="1239838" y="3464696"/>
                  </a:lnTo>
                  <a:lnTo>
                    <a:pt x="1239520" y="3468827"/>
                  </a:lnTo>
                  <a:lnTo>
                    <a:pt x="1239202" y="3472641"/>
                  </a:lnTo>
                  <a:lnTo>
                    <a:pt x="1238885" y="3477408"/>
                  </a:lnTo>
                  <a:lnTo>
                    <a:pt x="1237614" y="3482492"/>
                  </a:lnTo>
                  <a:lnTo>
                    <a:pt x="1236342" y="3487895"/>
                  </a:lnTo>
                  <a:lnTo>
                    <a:pt x="1234754" y="3492344"/>
                  </a:lnTo>
                  <a:lnTo>
                    <a:pt x="1232847" y="3497111"/>
                  </a:lnTo>
                  <a:lnTo>
                    <a:pt x="1230622" y="3501877"/>
                  </a:lnTo>
                  <a:lnTo>
                    <a:pt x="1228080" y="3506962"/>
                  </a:lnTo>
                  <a:lnTo>
                    <a:pt x="1225538" y="3511729"/>
                  </a:lnTo>
                  <a:lnTo>
                    <a:pt x="1222360" y="3516178"/>
                  </a:lnTo>
                  <a:lnTo>
                    <a:pt x="1218546" y="3520945"/>
                  </a:lnTo>
                  <a:lnTo>
                    <a:pt x="1214733" y="3525712"/>
                  </a:lnTo>
                  <a:lnTo>
                    <a:pt x="1210920" y="3529843"/>
                  </a:lnTo>
                  <a:lnTo>
                    <a:pt x="1202022" y="3539059"/>
                  </a:lnTo>
                  <a:lnTo>
                    <a:pt x="1192170" y="3547639"/>
                  </a:lnTo>
                  <a:lnTo>
                    <a:pt x="1181048" y="3556537"/>
                  </a:lnTo>
                  <a:lnTo>
                    <a:pt x="1169290" y="3564799"/>
                  </a:lnTo>
                  <a:lnTo>
                    <a:pt x="1156261" y="3572744"/>
                  </a:lnTo>
                  <a:lnTo>
                    <a:pt x="1141960" y="3580689"/>
                  </a:lnTo>
                  <a:lnTo>
                    <a:pt x="1127024" y="3587998"/>
                  </a:lnTo>
                  <a:lnTo>
                    <a:pt x="1111453" y="3595625"/>
                  </a:lnTo>
                  <a:lnTo>
                    <a:pt x="1094610" y="3602298"/>
                  </a:lnTo>
                  <a:lnTo>
                    <a:pt x="1077450" y="3608972"/>
                  </a:lnTo>
                  <a:lnTo>
                    <a:pt x="1058701" y="3615328"/>
                  </a:lnTo>
                  <a:lnTo>
                    <a:pt x="1039952" y="3621683"/>
                  </a:lnTo>
                  <a:lnTo>
                    <a:pt x="1020249" y="3627086"/>
                  </a:lnTo>
                  <a:lnTo>
                    <a:pt x="999593" y="3632806"/>
                  </a:lnTo>
                  <a:lnTo>
                    <a:pt x="978301" y="3637255"/>
                  </a:lnTo>
                  <a:lnTo>
                    <a:pt x="956056" y="3642022"/>
                  </a:lnTo>
                  <a:lnTo>
                    <a:pt x="933494" y="3646471"/>
                  </a:lnTo>
                  <a:lnTo>
                    <a:pt x="910613" y="3649967"/>
                  </a:lnTo>
                  <a:lnTo>
                    <a:pt x="887097" y="3653462"/>
                  </a:lnTo>
                  <a:lnTo>
                    <a:pt x="862946" y="3656640"/>
                  </a:lnTo>
                  <a:lnTo>
                    <a:pt x="838158" y="3659182"/>
                  </a:lnTo>
                  <a:lnTo>
                    <a:pt x="812736" y="3661407"/>
                  </a:lnTo>
                  <a:lnTo>
                    <a:pt x="787313" y="3662996"/>
                  </a:lnTo>
                  <a:lnTo>
                    <a:pt x="761572" y="3664267"/>
                  </a:lnTo>
                  <a:lnTo>
                    <a:pt x="735196" y="3664903"/>
                  </a:lnTo>
                  <a:lnTo>
                    <a:pt x="708185" y="3665538"/>
                  </a:lnTo>
                  <a:lnTo>
                    <a:pt x="680855" y="3664903"/>
                  </a:lnTo>
                  <a:lnTo>
                    <a:pt x="654161" y="3664267"/>
                  </a:lnTo>
                  <a:lnTo>
                    <a:pt x="627467" y="3662996"/>
                  </a:lnTo>
                  <a:lnTo>
                    <a:pt x="601409" y="3661089"/>
                  </a:lnTo>
                  <a:lnTo>
                    <a:pt x="575668" y="3659182"/>
                  </a:lnTo>
                  <a:lnTo>
                    <a:pt x="550246" y="3656322"/>
                  </a:lnTo>
                  <a:lnTo>
                    <a:pt x="525458" y="3653145"/>
                  </a:lnTo>
                  <a:lnTo>
                    <a:pt x="501307" y="3649649"/>
                  </a:lnTo>
                  <a:lnTo>
                    <a:pt x="478109" y="3645835"/>
                  </a:lnTo>
                  <a:lnTo>
                    <a:pt x="455228" y="3641069"/>
                  </a:lnTo>
                  <a:lnTo>
                    <a:pt x="432665" y="3636302"/>
                  </a:lnTo>
                  <a:lnTo>
                    <a:pt x="411374" y="3631217"/>
                  </a:lnTo>
                  <a:lnTo>
                    <a:pt x="390400" y="3625497"/>
                  </a:lnTo>
                  <a:lnTo>
                    <a:pt x="370380" y="3619777"/>
                  </a:lnTo>
                  <a:lnTo>
                    <a:pt x="350995" y="3613421"/>
                  </a:lnTo>
                  <a:lnTo>
                    <a:pt x="332563" y="3606747"/>
                  </a:lnTo>
                  <a:lnTo>
                    <a:pt x="315085" y="3599438"/>
                  </a:lnTo>
                  <a:lnTo>
                    <a:pt x="297925" y="3592447"/>
                  </a:lnTo>
                  <a:lnTo>
                    <a:pt x="282353" y="3584820"/>
                  </a:lnTo>
                  <a:lnTo>
                    <a:pt x="267735" y="3576875"/>
                  </a:lnTo>
                  <a:lnTo>
                    <a:pt x="253753" y="3568613"/>
                  </a:lnTo>
                  <a:lnTo>
                    <a:pt x="240724" y="3560350"/>
                  </a:lnTo>
                  <a:lnTo>
                    <a:pt x="229283" y="3551770"/>
                  </a:lnTo>
                  <a:lnTo>
                    <a:pt x="218796" y="3542872"/>
                  </a:lnTo>
                  <a:lnTo>
                    <a:pt x="213712" y="3538423"/>
                  </a:lnTo>
                  <a:lnTo>
                    <a:pt x="208945" y="3533656"/>
                  </a:lnTo>
                  <a:lnTo>
                    <a:pt x="204814" y="3529207"/>
                  </a:lnTo>
                  <a:lnTo>
                    <a:pt x="200683" y="3524440"/>
                  </a:lnTo>
                  <a:lnTo>
                    <a:pt x="196869" y="3519674"/>
                  </a:lnTo>
                  <a:lnTo>
                    <a:pt x="193374" y="3514907"/>
                  </a:lnTo>
                  <a:lnTo>
                    <a:pt x="190196" y="3510140"/>
                  </a:lnTo>
                  <a:lnTo>
                    <a:pt x="187653" y="3505055"/>
                  </a:lnTo>
                  <a:lnTo>
                    <a:pt x="185111" y="3500288"/>
                  </a:lnTo>
                  <a:lnTo>
                    <a:pt x="182887" y="3495204"/>
                  </a:lnTo>
                  <a:lnTo>
                    <a:pt x="181298" y="3490437"/>
                  </a:lnTo>
                  <a:lnTo>
                    <a:pt x="179709" y="3485352"/>
                  </a:lnTo>
                  <a:lnTo>
                    <a:pt x="178438" y="3480268"/>
                  </a:lnTo>
                  <a:lnTo>
                    <a:pt x="177802" y="3475183"/>
                  </a:lnTo>
                  <a:lnTo>
                    <a:pt x="176849" y="3470099"/>
                  </a:lnTo>
                  <a:lnTo>
                    <a:pt x="176849" y="3464696"/>
                  </a:lnTo>
                  <a:lnTo>
                    <a:pt x="176531" y="3464696"/>
                  </a:lnTo>
                  <a:lnTo>
                    <a:pt x="176531" y="3333132"/>
                  </a:lnTo>
                  <a:lnTo>
                    <a:pt x="176213" y="3329318"/>
                  </a:lnTo>
                  <a:lnTo>
                    <a:pt x="176531" y="3322327"/>
                  </a:lnTo>
                  <a:lnTo>
                    <a:pt x="177802" y="3314700"/>
                  </a:lnTo>
                  <a:close/>
                  <a:moveTo>
                    <a:pt x="1771445" y="3307529"/>
                  </a:moveTo>
                  <a:lnTo>
                    <a:pt x="1771445" y="3411258"/>
                  </a:lnTo>
                  <a:lnTo>
                    <a:pt x="1789215" y="3413478"/>
                  </a:lnTo>
                  <a:lnTo>
                    <a:pt x="1807301" y="3415698"/>
                  </a:lnTo>
                  <a:lnTo>
                    <a:pt x="1825388" y="3417285"/>
                  </a:lnTo>
                  <a:lnTo>
                    <a:pt x="1843792" y="3419505"/>
                  </a:lnTo>
                  <a:lnTo>
                    <a:pt x="1843792" y="3315777"/>
                  </a:lnTo>
                  <a:lnTo>
                    <a:pt x="1825388" y="3314191"/>
                  </a:lnTo>
                  <a:lnTo>
                    <a:pt x="1807301" y="3312287"/>
                  </a:lnTo>
                  <a:lnTo>
                    <a:pt x="1789215" y="3309750"/>
                  </a:lnTo>
                  <a:lnTo>
                    <a:pt x="1771445" y="3307529"/>
                  </a:lnTo>
                  <a:close/>
                  <a:moveTo>
                    <a:pt x="3178346" y="3281045"/>
                  </a:moveTo>
                  <a:lnTo>
                    <a:pt x="3178346" y="3395980"/>
                  </a:lnTo>
                  <a:lnTo>
                    <a:pt x="3201835" y="3396298"/>
                  </a:lnTo>
                  <a:lnTo>
                    <a:pt x="3225959" y="3396615"/>
                  </a:lnTo>
                  <a:lnTo>
                    <a:pt x="3258970" y="3396298"/>
                  </a:lnTo>
                  <a:lnTo>
                    <a:pt x="3258970" y="3281363"/>
                  </a:lnTo>
                  <a:lnTo>
                    <a:pt x="3225641" y="3281680"/>
                  </a:lnTo>
                  <a:lnTo>
                    <a:pt x="3201835" y="3281363"/>
                  </a:lnTo>
                  <a:lnTo>
                    <a:pt x="3178346" y="3281045"/>
                  </a:lnTo>
                  <a:close/>
                  <a:moveTo>
                    <a:pt x="2609850" y="3275012"/>
                  </a:moveTo>
                  <a:lnTo>
                    <a:pt x="2613342" y="3281059"/>
                  </a:lnTo>
                  <a:lnTo>
                    <a:pt x="2617468" y="3287107"/>
                  </a:lnTo>
                  <a:lnTo>
                    <a:pt x="2621594" y="3292836"/>
                  </a:lnTo>
                  <a:lnTo>
                    <a:pt x="2626038" y="3298883"/>
                  </a:lnTo>
                  <a:lnTo>
                    <a:pt x="2631117" y="3304294"/>
                  </a:lnTo>
                  <a:lnTo>
                    <a:pt x="2635878" y="3310023"/>
                  </a:lnTo>
                  <a:lnTo>
                    <a:pt x="2641274" y="3315433"/>
                  </a:lnTo>
                  <a:lnTo>
                    <a:pt x="2646988" y="3320844"/>
                  </a:lnTo>
                  <a:lnTo>
                    <a:pt x="2658732" y="3331347"/>
                  </a:lnTo>
                  <a:lnTo>
                    <a:pt x="2671746" y="3341532"/>
                  </a:lnTo>
                  <a:lnTo>
                    <a:pt x="2685712" y="3351080"/>
                  </a:lnTo>
                  <a:lnTo>
                    <a:pt x="2700631" y="3360629"/>
                  </a:lnTo>
                  <a:lnTo>
                    <a:pt x="2715867" y="3369540"/>
                  </a:lnTo>
                  <a:lnTo>
                    <a:pt x="2732372" y="3378452"/>
                  </a:lnTo>
                  <a:lnTo>
                    <a:pt x="2749830" y="3386727"/>
                  </a:lnTo>
                  <a:lnTo>
                    <a:pt x="2767923" y="3394684"/>
                  </a:lnTo>
                  <a:lnTo>
                    <a:pt x="2786650" y="3402004"/>
                  </a:lnTo>
                  <a:lnTo>
                    <a:pt x="2805695" y="3409325"/>
                  </a:lnTo>
                  <a:lnTo>
                    <a:pt x="2826009" y="3416327"/>
                  </a:lnTo>
                  <a:lnTo>
                    <a:pt x="2846959" y="3422692"/>
                  </a:lnTo>
                  <a:lnTo>
                    <a:pt x="2867591" y="3428421"/>
                  </a:lnTo>
                  <a:lnTo>
                    <a:pt x="2889492" y="3434469"/>
                  </a:lnTo>
                  <a:lnTo>
                    <a:pt x="2912029" y="3439561"/>
                  </a:lnTo>
                  <a:lnTo>
                    <a:pt x="2934248" y="3444654"/>
                  </a:lnTo>
                  <a:lnTo>
                    <a:pt x="2957102" y="3449109"/>
                  </a:lnTo>
                  <a:lnTo>
                    <a:pt x="2980908" y="3453565"/>
                  </a:lnTo>
                  <a:lnTo>
                    <a:pt x="3004396" y="3457066"/>
                  </a:lnTo>
                  <a:lnTo>
                    <a:pt x="3028203" y="3460567"/>
                  </a:lnTo>
                  <a:lnTo>
                    <a:pt x="3052644" y="3463432"/>
                  </a:lnTo>
                  <a:lnTo>
                    <a:pt x="3077084" y="3465978"/>
                  </a:lnTo>
                  <a:lnTo>
                    <a:pt x="3101525" y="3468206"/>
                  </a:lnTo>
                  <a:lnTo>
                    <a:pt x="3125966" y="3470116"/>
                  </a:lnTo>
                  <a:lnTo>
                    <a:pt x="3150725" y="3471389"/>
                  </a:lnTo>
                  <a:lnTo>
                    <a:pt x="3175800" y="3472344"/>
                  </a:lnTo>
                  <a:lnTo>
                    <a:pt x="3200559" y="3472980"/>
                  </a:lnTo>
                  <a:lnTo>
                    <a:pt x="3225317" y="3473298"/>
                  </a:lnTo>
                  <a:lnTo>
                    <a:pt x="3246266" y="3473298"/>
                  </a:lnTo>
                  <a:lnTo>
                    <a:pt x="3267216" y="3472344"/>
                  </a:lnTo>
                  <a:lnTo>
                    <a:pt x="3288165" y="3472025"/>
                  </a:lnTo>
                  <a:lnTo>
                    <a:pt x="3308797" y="3470752"/>
                  </a:lnTo>
                  <a:lnTo>
                    <a:pt x="3329429" y="3469797"/>
                  </a:lnTo>
                  <a:lnTo>
                    <a:pt x="3350378" y="3468206"/>
                  </a:lnTo>
                  <a:lnTo>
                    <a:pt x="3371010" y="3466615"/>
                  </a:lnTo>
                  <a:lnTo>
                    <a:pt x="3391325" y="3464068"/>
                  </a:lnTo>
                  <a:lnTo>
                    <a:pt x="3411957" y="3462159"/>
                  </a:lnTo>
                  <a:lnTo>
                    <a:pt x="3431954" y="3459294"/>
                  </a:lnTo>
                  <a:lnTo>
                    <a:pt x="3451951" y="3456748"/>
                  </a:lnTo>
                  <a:lnTo>
                    <a:pt x="3471948" y="3453565"/>
                  </a:lnTo>
                  <a:lnTo>
                    <a:pt x="3491628" y="3450064"/>
                  </a:lnTo>
                  <a:lnTo>
                    <a:pt x="3510990" y="3446245"/>
                  </a:lnTo>
                  <a:lnTo>
                    <a:pt x="3530035" y="3442107"/>
                  </a:lnTo>
                  <a:lnTo>
                    <a:pt x="3548763" y="3437970"/>
                  </a:lnTo>
                  <a:lnTo>
                    <a:pt x="3567173" y="3433196"/>
                  </a:lnTo>
                  <a:lnTo>
                    <a:pt x="3585265" y="3428421"/>
                  </a:lnTo>
                  <a:lnTo>
                    <a:pt x="3603041" y="3423329"/>
                  </a:lnTo>
                  <a:lnTo>
                    <a:pt x="3620498" y="3418237"/>
                  </a:lnTo>
                  <a:lnTo>
                    <a:pt x="3637004" y="3412826"/>
                  </a:lnTo>
                  <a:lnTo>
                    <a:pt x="3653510" y="3406779"/>
                  </a:lnTo>
                  <a:lnTo>
                    <a:pt x="3669698" y="3400731"/>
                  </a:lnTo>
                  <a:lnTo>
                    <a:pt x="3685251" y="3394048"/>
                  </a:lnTo>
                  <a:lnTo>
                    <a:pt x="3700170" y="3387682"/>
                  </a:lnTo>
                  <a:lnTo>
                    <a:pt x="3714770" y="3380680"/>
                  </a:lnTo>
                  <a:lnTo>
                    <a:pt x="3728419" y="3373678"/>
                  </a:lnTo>
                  <a:lnTo>
                    <a:pt x="3741751" y="3366039"/>
                  </a:lnTo>
                  <a:lnTo>
                    <a:pt x="3754765" y="3358719"/>
                  </a:lnTo>
                  <a:lnTo>
                    <a:pt x="3767144" y="3350762"/>
                  </a:lnTo>
                  <a:lnTo>
                    <a:pt x="3778571" y="3342487"/>
                  </a:lnTo>
                  <a:lnTo>
                    <a:pt x="3789363" y="3333575"/>
                  </a:lnTo>
                  <a:lnTo>
                    <a:pt x="3789363" y="3441471"/>
                  </a:lnTo>
                  <a:lnTo>
                    <a:pt x="3788728" y="3442107"/>
                  </a:lnTo>
                  <a:lnTo>
                    <a:pt x="3788411" y="3451019"/>
                  </a:lnTo>
                  <a:lnTo>
                    <a:pt x="3787776" y="3456748"/>
                  </a:lnTo>
                  <a:lnTo>
                    <a:pt x="3786506" y="3462159"/>
                  </a:lnTo>
                  <a:lnTo>
                    <a:pt x="3785237" y="3467569"/>
                  </a:lnTo>
                  <a:lnTo>
                    <a:pt x="3783332" y="3472980"/>
                  </a:lnTo>
                  <a:lnTo>
                    <a:pt x="3781428" y="3478391"/>
                  </a:lnTo>
                  <a:lnTo>
                    <a:pt x="3778571" y="3483801"/>
                  </a:lnTo>
                  <a:lnTo>
                    <a:pt x="3775714" y="3489212"/>
                  </a:lnTo>
                  <a:lnTo>
                    <a:pt x="3772540" y="3494305"/>
                  </a:lnTo>
                  <a:lnTo>
                    <a:pt x="3769048" y="3499715"/>
                  </a:lnTo>
                  <a:lnTo>
                    <a:pt x="3765557" y="3504808"/>
                  </a:lnTo>
                  <a:lnTo>
                    <a:pt x="3761113" y="3509900"/>
                  </a:lnTo>
                  <a:lnTo>
                    <a:pt x="3756987" y="3514674"/>
                  </a:lnTo>
                  <a:lnTo>
                    <a:pt x="3752226" y="3519767"/>
                  </a:lnTo>
                  <a:lnTo>
                    <a:pt x="3747147" y="3525177"/>
                  </a:lnTo>
                  <a:lnTo>
                    <a:pt x="3741433" y="3529633"/>
                  </a:lnTo>
                  <a:lnTo>
                    <a:pt x="3736037" y="3534407"/>
                  </a:lnTo>
                  <a:lnTo>
                    <a:pt x="3723658" y="3543956"/>
                  </a:lnTo>
                  <a:lnTo>
                    <a:pt x="3710327" y="3553504"/>
                  </a:lnTo>
                  <a:lnTo>
                    <a:pt x="3696043" y="3562097"/>
                  </a:lnTo>
                  <a:lnTo>
                    <a:pt x="3680490" y="3571009"/>
                  </a:lnTo>
                  <a:lnTo>
                    <a:pt x="3663667" y="3579603"/>
                  </a:lnTo>
                  <a:lnTo>
                    <a:pt x="3646526" y="3587560"/>
                  </a:lnTo>
                  <a:lnTo>
                    <a:pt x="3627799" y="3595516"/>
                  </a:lnTo>
                  <a:lnTo>
                    <a:pt x="3608754" y="3602837"/>
                  </a:lnTo>
                  <a:lnTo>
                    <a:pt x="3588122" y="3609521"/>
                  </a:lnTo>
                  <a:lnTo>
                    <a:pt x="3566855" y="3616523"/>
                  </a:lnTo>
                  <a:lnTo>
                    <a:pt x="3544636" y="3622570"/>
                  </a:lnTo>
                  <a:lnTo>
                    <a:pt x="3522417" y="3628935"/>
                  </a:lnTo>
                  <a:lnTo>
                    <a:pt x="3498611" y="3634664"/>
                  </a:lnTo>
                  <a:lnTo>
                    <a:pt x="3474170" y="3639757"/>
                  </a:lnTo>
                  <a:lnTo>
                    <a:pt x="3449412" y="3644213"/>
                  </a:lnTo>
                  <a:lnTo>
                    <a:pt x="3423701" y="3648350"/>
                  </a:lnTo>
                  <a:lnTo>
                    <a:pt x="3397356" y="3652488"/>
                  </a:lnTo>
                  <a:lnTo>
                    <a:pt x="3370376" y="3655671"/>
                  </a:lnTo>
                  <a:lnTo>
                    <a:pt x="3343395" y="3658853"/>
                  </a:lnTo>
                  <a:lnTo>
                    <a:pt x="3315146" y="3661081"/>
                  </a:lnTo>
                  <a:lnTo>
                    <a:pt x="3286896" y="3662673"/>
                  </a:lnTo>
                  <a:lnTo>
                    <a:pt x="3258011" y="3664264"/>
                  </a:lnTo>
                  <a:lnTo>
                    <a:pt x="3228491" y="3664901"/>
                  </a:lnTo>
                  <a:lnTo>
                    <a:pt x="3198972" y="3665537"/>
                  </a:lnTo>
                  <a:lnTo>
                    <a:pt x="3168500" y="3664901"/>
                  </a:lnTo>
                  <a:lnTo>
                    <a:pt x="3138663" y="3664264"/>
                  </a:lnTo>
                  <a:lnTo>
                    <a:pt x="3109143" y="3662673"/>
                  </a:lnTo>
                  <a:lnTo>
                    <a:pt x="3080259" y="3660763"/>
                  </a:lnTo>
                  <a:lnTo>
                    <a:pt x="3051374" y="3658217"/>
                  </a:lnTo>
                  <a:lnTo>
                    <a:pt x="3023441" y="3655034"/>
                  </a:lnTo>
                  <a:lnTo>
                    <a:pt x="2996144" y="3651533"/>
                  </a:lnTo>
                  <a:lnTo>
                    <a:pt x="2969481" y="3647714"/>
                  </a:lnTo>
                  <a:lnTo>
                    <a:pt x="2943453" y="3643258"/>
                  </a:lnTo>
                  <a:lnTo>
                    <a:pt x="2917742" y="3638165"/>
                  </a:lnTo>
                  <a:lnTo>
                    <a:pt x="2892984" y="3633073"/>
                  </a:lnTo>
                  <a:lnTo>
                    <a:pt x="2869178" y="3627026"/>
                  </a:lnTo>
                  <a:lnTo>
                    <a:pt x="2846007" y="3620660"/>
                  </a:lnTo>
                  <a:lnTo>
                    <a:pt x="2823470" y="3614295"/>
                  </a:lnTo>
                  <a:lnTo>
                    <a:pt x="2802203" y="3607293"/>
                  </a:lnTo>
                  <a:lnTo>
                    <a:pt x="2781889" y="3599654"/>
                  </a:lnTo>
                  <a:lnTo>
                    <a:pt x="2762527" y="3592334"/>
                  </a:lnTo>
                  <a:lnTo>
                    <a:pt x="2743799" y="3584059"/>
                  </a:lnTo>
                  <a:lnTo>
                    <a:pt x="2726024" y="3575783"/>
                  </a:lnTo>
                  <a:lnTo>
                    <a:pt x="2709518" y="3566872"/>
                  </a:lnTo>
                  <a:lnTo>
                    <a:pt x="2694600" y="3557960"/>
                  </a:lnTo>
                  <a:lnTo>
                    <a:pt x="2679999" y="3548412"/>
                  </a:lnTo>
                  <a:lnTo>
                    <a:pt x="2666985" y="3538863"/>
                  </a:lnTo>
                  <a:lnTo>
                    <a:pt x="2660954" y="3533771"/>
                  </a:lnTo>
                  <a:lnTo>
                    <a:pt x="2655240" y="3528997"/>
                  </a:lnTo>
                  <a:lnTo>
                    <a:pt x="2650162" y="3523904"/>
                  </a:lnTo>
                  <a:lnTo>
                    <a:pt x="2645083" y="3518812"/>
                  </a:lnTo>
                  <a:lnTo>
                    <a:pt x="2639687" y="3513719"/>
                  </a:lnTo>
                  <a:lnTo>
                    <a:pt x="2635561" y="3508309"/>
                  </a:lnTo>
                  <a:lnTo>
                    <a:pt x="2631434" y="3503216"/>
                  </a:lnTo>
                  <a:lnTo>
                    <a:pt x="2627625" y="3497806"/>
                  </a:lnTo>
                  <a:lnTo>
                    <a:pt x="2624134" y="3492713"/>
                  </a:lnTo>
                  <a:lnTo>
                    <a:pt x="2620960" y="3486984"/>
                  </a:lnTo>
                  <a:lnTo>
                    <a:pt x="2618103" y="3481574"/>
                  </a:lnTo>
                  <a:lnTo>
                    <a:pt x="2615881" y="3476163"/>
                  </a:lnTo>
                  <a:lnTo>
                    <a:pt x="2613659" y="3470434"/>
                  </a:lnTo>
                  <a:lnTo>
                    <a:pt x="2612072" y="3465023"/>
                  </a:lnTo>
                  <a:lnTo>
                    <a:pt x="2610485" y="3459294"/>
                  </a:lnTo>
                  <a:lnTo>
                    <a:pt x="2609850" y="3453565"/>
                  </a:lnTo>
                  <a:lnTo>
                    <a:pt x="2609215" y="3447836"/>
                  </a:lnTo>
                  <a:lnTo>
                    <a:pt x="2609215" y="3442107"/>
                  </a:lnTo>
                  <a:lnTo>
                    <a:pt x="2608580" y="3442426"/>
                  </a:lnTo>
                  <a:lnTo>
                    <a:pt x="2608580" y="3295700"/>
                  </a:lnTo>
                  <a:lnTo>
                    <a:pt x="2608263" y="3291881"/>
                  </a:lnTo>
                  <a:lnTo>
                    <a:pt x="2608580" y="3283287"/>
                  </a:lnTo>
                  <a:lnTo>
                    <a:pt x="2609850" y="3275012"/>
                  </a:lnTo>
                  <a:close/>
                  <a:moveTo>
                    <a:pt x="1625482" y="3274222"/>
                  </a:moveTo>
                  <a:lnTo>
                    <a:pt x="1625482" y="3379536"/>
                  </a:lnTo>
                  <a:lnTo>
                    <a:pt x="1642935" y="3384612"/>
                  </a:lnTo>
                  <a:lnTo>
                    <a:pt x="1661021" y="3389370"/>
                  </a:lnTo>
                  <a:lnTo>
                    <a:pt x="1679425" y="3394128"/>
                  </a:lnTo>
                  <a:lnTo>
                    <a:pt x="1698464" y="3398252"/>
                  </a:lnTo>
                  <a:lnTo>
                    <a:pt x="1698464" y="3294206"/>
                  </a:lnTo>
                  <a:lnTo>
                    <a:pt x="1679425" y="3289448"/>
                  </a:lnTo>
                  <a:lnTo>
                    <a:pt x="1661021" y="3284690"/>
                  </a:lnTo>
                  <a:lnTo>
                    <a:pt x="1642935" y="3279932"/>
                  </a:lnTo>
                  <a:lnTo>
                    <a:pt x="1625482" y="3274222"/>
                  </a:lnTo>
                  <a:close/>
                  <a:moveTo>
                    <a:pt x="3016148" y="3266758"/>
                  </a:moveTo>
                  <a:lnTo>
                    <a:pt x="3016148" y="3382010"/>
                  </a:lnTo>
                  <a:lnTo>
                    <a:pt x="3035827" y="3384868"/>
                  </a:lnTo>
                  <a:lnTo>
                    <a:pt x="3056142" y="3387090"/>
                  </a:lnTo>
                  <a:lnTo>
                    <a:pt x="3076456" y="3389630"/>
                  </a:lnTo>
                  <a:lnTo>
                    <a:pt x="3097406" y="3391535"/>
                  </a:lnTo>
                  <a:lnTo>
                    <a:pt x="3097406" y="3276283"/>
                  </a:lnTo>
                  <a:lnTo>
                    <a:pt x="3076456" y="3274378"/>
                  </a:lnTo>
                  <a:lnTo>
                    <a:pt x="3056142" y="3271838"/>
                  </a:lnTo>
                  <a:lnTo>
                    <a:pt x="3035827" y="3269615"/>
                  </a:lnTo>
                  <a:lnTo>
                    <a:pt x="3016148" y="3266758"/>
                  </a:lnTo>
                  <a:close/>
                  <a:moveTo>
                    <a:pt x="2854584" y="3230245"/>
                  </a:moveTo>
                  <a:lnTo>
                    <a:pt x="2854584" y="3347403"/>
                  </a:lnTo>
                  <a:lnTo>
                    <a:pt x="2873946" y="3352800"/>
                  </a:lnTo>
                  <a:lnTo>
                    <a:pt x="2893626" y="3357880"/>
                  </a:lnTo>
                  <a:lnTo>
                    <a:pt x="2914258" y="3362960"/>
                  </a:lnTo>
                  <a:lnTo>
                    <a:pt x="2935524" y="3367723"/>
                  </a:lnTo>
                  <a:lnTo>
                    <a:pt x="2935524" y="3251835"/>
                  </a:lnTo>
                  <a:lnTo>
                    <a:pt x="2914258" y="3246755"/>
                  </a:lnTo>
                  <a:lnTo>
                    <a:pt x="2893626" y="3241675"/>
                  </a:lnTo>
                  <a:lnTo>
                    <a:pt x="2873946" y="3235960"/>
                  </a:lnTo>
                  <a:lnTo>
                    <a:pt x="2854584" y="3230245"/>
                  </a:lnTo>
                  <a:close/>
                  <a:moveTo>
                    <a:pt x="1480154" y="3217441"/>
                  </a:moveTo>
                  <a:lnTo>
                    <a:pt x="1480154" y="3305626"/>
                  </a:lnTo>
                  <a:lnTo>
                    <a:pt x="1482375" y="3307847"/>
                  </a:lnTo>
                  <a:lnTo>
                    <a:pt x="1484914" y="3310701"/>
                  </a:lnTo>
                  <a:lnTo>
                    <a:pt x="1491895" y="3316411"/>
                  </a:lnTo>
                  <a:lnTo>
                    <a:pt x="1500145" y="3322755"/>
                  </a:lnTo>
                  <a:lnTo>
                    <a:pt x="1509664" y="3329100"/>
                  </a:lnTo>
                  <a:lnTo>
                    <a:pt x="1519818" y="3335444"/>
                  </a:lnTo>
                  <a:lnTo>
                    <a:pt x="1530924" y="3341788"/>
                  </a:lnTo>
                  <a:lnTo>
                    <a:pt x="1542030" y="3347498"/>
                  </a:lnTo>
                  <a:lnTo>
                    <a:pt x="1553136" y="3352891"/>
                  </a:lnTo>
                  <a:lnTo>
                    <a:pt x="1553136" y="3255189"/>
                  </a:lnTo>
                  <a:lnTo>
                    <a:pt x="1539174" y="3249797"/>
                  </a:lnTo>
                  <a:lnTo>
                    <a:pt x="1527116" y="3244721"/>
                  </a:lnTo>
                  <a:lnTo>
                    <a:pt x="1516010" y="3239646"/>
                  </a:lnTo>
                  <a:lnTo>
                    <a:pt x="1506174" y="3234888"/>
                  </a:lnTo>
                  <a:lnTo>
                    <a:pt x="1497924" y="3230130"/>
                  </a:lnTo>
                  <a:lnTo>
                    <a:pt x="1490626" y="3226006"/>
                  </a:lnTo>
                  <a:lnTo>
                    <a:pt x="1484914" y="3221565"/>
                  </a:lnTo>
                  <a:lnTo>
                    <a:pt x="1480154" y="3217441"/>
                  </a:lnTo>
                  <a:close/>
                  <a:moveTo>
                    <a:pt x="2426374" y="3213000"/>
                  </a:moveTo>
                  <a:lnTo>
                    <a:pt x="2420662" y="3217124"/>
                  </a:lnTo>
                  <a:lnTo>
                    <a:pt x="2413999" y="3221565"/>
                  </a:lnTo>
                  <a:lnTo>
                    <a:pt x="2406701" y="3226323"/>
                  </a:lnTo>
                  <a:lnTo>
                    <a:pt x="2399720" y="3230130"/>
                  </a:lnTo>
                  <a:lnTo>
                    <a:pt x="2392739" y="3234253"/>
                  </a:lnTo>
                  <a:lnTo>
                    <a:pt x="2385124" y="3237743"/>
                  </a:lnTo>
                  <a:lnTo>
                    <a:pt x="2378460" y="3240915"/>
                  </a:lnTo>
                  <a:lnTo>
                    <a:pt x="2371797" y="3243135"/>
                  </a:lnTo>
                  <a:lnTo>
                    <a:pt x="2371797" y="3350353"/>
                  </a:lnTo>
                  <a:lnTo>
                    <a:pt x="2379729" y="3346864"/>
                  </a:lnTo>
                  <a:lnTo>
                    <a:pt x="2387028" y="3342423"/>
                  </a:lnTo>
                  <a:lnTo>
                    <a:pt x="2394643" y="3338299"/>
                  </a:lnTo>
                  <a:lnTo>
                    <a:pt x="2401941" y="3333541"/>
                  </a:lnTo>
                  <a:lnTo>
                    <a:pt x="2409239" y="3328782"/>
                  </a:lnTo>
                  <a:lnTo>
                    <a:pt x="2415585" y="3324024"/>
                  </a:lnTo>
                  <a:lnTo>
                    <a:pt x="2421297" y="3319266"/>
                  </a:lnTo>
                  <a:lnTo>
                    <a:pt x="2426374" y="3314508"/>
                  </a:lnTo>
                  <a:lnTo>
                    <a:pt x="2426374" y="3213000"/>
                  </a:lnTo>
                  <a:close/>
                  <a:moveTo>
                    <a:pt x="2692385" y="3167062"/>
                  </a:moveTo>
                  <a:lnTo>
                    <a:pt x="2692385" y="3264535"/>
                  </a:lnTo>
                  <a:lnTo>
                    <a:pt x="2695241" y="3267393"/>
                  </a:lnTo>
                  <a:lnTo>
                    <a:pt x="2698098" y="3270250"/>
                  </a:lnTo>
                  <a:lnTo>
                    <a:pt x="2705399" y="3276600"/>
                  </a:lnTo>
                  <a:lnTo>
                    <a:pt x="2714921" y="3283903"/>
                  </a:lnTo>
                  <a:lnTo>
                    <a:pt x="2725078" y="3290888"/>
                  </a:lnTo>
                  <a:lnTo>
                    <a:pt x="2737140" y="3297873"/>
                  </a:lnTo>
                  <a:lnTo>
                    <a:pt x="2748884" y="3305175"/>
                  </a:lnTo>
                  <a:lnTo>
                    <a:pt x="2761581" y="3311525"/>
                  </a:lnTo>
                  <a:lnTo>
                    <a:pt x="2773325" y="3317240"/>
                  </a:lnTo>
                  <a:lnTo>
                    <a:pt x="2773325" y="3208337"/>
                  </a:lnTo>
                  <a:lnTo>
                    <a:pt x="2758407" y="3202940"/>
                  </a:lnTo>
                  <a:lnTo>
                    <a:pt x="2744441" y="3196907"/>
                  </a:lnTo>
                  <a:lnTo>
                    <a:pt x="2732379" y="3191510"/>
                  </a:lnTo>
                  <a:lnTo>
                    <a:pt x="2721269" y="3186430"/>
                  </a:lnTo>
                  <a:lnTo>
                    <a:pt x="2712064" y="3180715"/>
                  </a:lnTo>
                  <a:lnTo>
                    <a:pt x="2704446" y="3176270"/>
                  </a:lnTo>
                  <a:lnTo>
                    <a:pt x="2697781" y="3171507"/>
                  </a:lnTo>
                  <a:lnTo>
                    <a:pt x="2692385" y="3167062"/>
                  </a:lnTo>
                  <a:close/>
                  <a:moveTo>
                    <a:pt x="3744614" y="3161665"/>
                  </a:moveTo>
                  <a:lnTo>
                    <a:pt x="3737949" y="3166745"/>
                  </a:lnTo>
                  <a:lnTo>
                    <a:pt x="3730648" y="3171507"/>
                  </a:lnTo>
                  <a:lnTo>
                    <a:pt x="3722713" y="3176587"/>
                  </a:lnTo>
                  <a:lnTo>
                    <a:pt x="3715095" y="3180715"/>
                  </a:lnTo>
                  <a:lnTo>
                    <a:pt x="3706524" y="3185160"/>
                  </a:lnTo>
                  <a:lnTo>
                    <a:pt x="3698907" y="3189287"/>
                  </a:lnTo>
                  <a:lnTo>
                    <a:pt x="3691289" y="3192780"/>
                  </a:lnTo>
                  <a:lnTo>
                    <a:pt x="3683671" y="3195320"/>
                  </a:lnTo>
                  <a:lnTo>
                    <a:pt x="3683671" y="3315018"/>
                  </a:lnTo>
                  <a:lnTo>
                    <a:pt x="3692558" y="3310573"/>
                  </a:lnTo>
                  <a:lnTo>
                    <a:pt x="3701128" y="3305810"/>
                  </a:lnTo>
                  <a:lnTo>
                    <a:pt x="3709381" y="3301048"/>
                  </a:lnTo>
                  <a:lnTo>
                    <a:pt x="3717634" y="3295968"/>
                  </a:lnTo>
                  <a:lnTo>
                    <a:pt x="3725252" y="3290570"/>
                  </a:lnTo>
                  <a:lnTo>
                    <a:pt x="3732235" y="3285490"/>
                  </a:lnTo>
                  <a:lnTo>
                    <a:pt x="3738901" y="3279775"/>
                  </a:lnTo>
                  <a:lnTo>
                    <a:pt x="3744614" y="3275013"/>
                  </a:lnTo>
                  <a:lnTo>
                    <a:pt x="3744614" y="3161665"/>
                  </a:lnTo>
                  <a:close/>
                  <a:moveTo>
                    <a:pt x="771525" y="3136900"/>
                  </a:moveTo>
                  <a:lnTo>
                    <a:pt x="805634" y="3143476"/>
                  </a:lnTo>
                  <a:lnTo>
                    <a:pt x="812009" y="3145042"/>
                  </a:lnTo>
                  <a:lnTo>
                    <a:pt x="818066" y="3146921"/>
                  </a:lnTo>
                  <a:lnTo>
                    <a:pt x="823167" y="3148486"/>
                  </a:lnTo>
                  <a:lnTo>
                    <a:pt x="827311" y="3150365"/>
                  </a:lnTo>
                  <a:lnTo>
                    <a:pt x="831455" y="3152557"/>
                  </a:lnTo>
                  <a:lnTo>
                    <a:pt x="835280" y="3155062"/>
                  </a:lnTo>
                  <a:lnTo>
                    <a:pt x="842612" y="3160072"/>
                  </a:lnTo>
                  <a:lnTo>
                    <a:pt x="845162" y="3162890"/>
                  </a:lnTo>
                  <a:lnTo>
                    <a:pt x="847075" y="3165082"/>
                  </a:lnTo>
                  <a:lnTo>
                    <a:pt x="848669" y="3167587"/>
                  </a:lnTo>
                  <a:lnTo>
                    <a:pt x="849944" y="3170092"/>
                  </a:lnTo>
                  <a:lnTo>
                    <a:pt x="850900" y="3172597"/>
                  </a:lnTo>
                  <a:lnTo>
                    <a:pt x="850900" y="3175416"/>
                  </a:lnTo>
                  <a:lnTo>
                    <a:pt x="850262" y="3177608"/>
                  </a:lnTo>
                  <a:lnTo>
                    <a:pt x="849625" y="3180426"/>
                  </a:lnTo>
                  <a:lnTo>
                    <a:pt x="848031" y="3182618"/>
                  </a:lnTo>
                  <a:lnTo>
                    <a:pt x="846437" y="3185123"/>
                  </a:lnTo>
                  <a:lnTo>
                    <a:pt x="844206" y="3187315"/>
                  </a:lnTo>
                  <a:lnTo>
                    <a:pt x="841656" y="3189820"/>
                  </a:lnTo>
                  <a:lnTo>
                    <a:pt x="838468" y="3191699"/>
                  </a:lnTo>
                  <a:lnTo>
                    <a:pt x="834961" y="3193577"/>
                  </a:lnTo>
                  <a:lnTo>
                    <a:pt x="831136" y="3195143"/>
                  </a:lnTo>
                  <a:lnTo>
                    <a:pt x="826992" y="3197022"/>
                  </a:lnTo>
                  <a:lnTo>
                    <a:pt x="820935" y="3198587"/>
                  </a:lnTo>
                  <a:lnTo>
                    <a:pt x="815197" y="3200153"/>
                  </a:lnTo>
                  <a:lnTo>
                    <a:pt x="808503" y="3201719"/>
                  </a:lnTo>
                  <a:lnTo>
                    <a:pt x="801171" y="3202971"/>
                  </a:lnTo>
                  <a:lnTo>
                    <a:pt x="787145" y="3204537"/>
                  </a:lnTo>
                  <a:lnTo>
                    <a:pt x="771525" y="3205163"/>
                  </a:lnTo>
                  <a:lnTo>
                    <a:pt x="771525" y="3136900"/>
                  </a:lnTo>
                  <a:close/>
                  <a:moveTo>
                    <a:pt x="200025" y="3117850"/>
                  </a:moveTo>
                  <a:lnTo>
                    <a:pt x="200343" y="3123582"/>
                  </a:lnTo>
                  <a:lnTo>
                    <a:pt x="201296" y="3129631"/>
                  </a:lnTo>
                  <a:lnTo>
                    <a:pt x="202567" y="3135044"/>
                  </a:lnTo>
                  <a:lnTo>
                    <a:pt x="204155" y="3141094"/>
                  </a:lnTo>
                  <a:lnTo>
                    <a:pt x="206061" y="3146507"/>
                  </a:lnTo>
                  <a:lnTo>
                    <a:pt x="208285" y="3152238"/>
                  </a:lnTo>
                  <a:lnTo>
                    <a:pt x="211144" y="3157651"/>
                  </a:lnTo>
                  <a:lnTo>
                    <a:pt x="214321" y="3163064"/>
                  </a:lnTo>
                  <a:lnTo>
                    <a:pt x="217816" y="3168795"/>
                  </a:lnTo>
                  <a:lnTo>
                    <a:pt x="221310" y="3173890"/>
                  </a:lnTo>
                  <a:lnTo>
                    <a:pt x="225758" y="3179303"/>
                  </a:lnTo>
                  <a:lnTo>
                    <a:pt x="230206" y="3184715"/>
                  </a:lnTo>
                  <a:lnTo>
                    <a:pt x="235289" y="3189810"/>
                  </a:lnTo>
                  <a:lnTo>
                    <a:pt x="240372" y="3194904"/>
                  </a:lnTo>
                  <a:lnTo>
                    <a:pt x="245773" y="3199999"/>
                  </a:lnTo>
                  <a:lnTo>
                    <a:pt x="251809" y="3205093"/>
                  </a:lnTo>
                  <a:lnTo>
                    <a:pt x="251809" y="3304436"/>
                  </a:lnTo>
                  <a:lnTo>
                    <a:pt x="254032" y="3306983"/>
                  </a:lnTo>
                  <a:lnTo>
                    <a:pt x="256574" y="3309531"/>
                  </a:lnTo>
                  <a:lnTo>
                    <a:pt x="263563" y="3315580"/>
                  </a:lnTo>
                  <a:lnTo>
                    <a:pt x="271823" y="3321948"/>
                  </a:lnTo>
                  <a:lnTo>
                    <a:pt x="281354" y="3328317"/>
                  </a:lnTo>
                  <a:lnTo>
                    <a:pt x="291520" y="3335003"/>
                  </a:lnTo>
                  <a:lnTo>
                    <a:pt x="302639" y="3340734"/>
                  </a:lnTo>
                  <a:lnTo>
                    <a:pt x="313758" y="3346784"/>
                  </a:lnTo>
                  <a:lnTo>
                    <a:pt x="324877" y="3351879"/>
                  </a:lnTo>
                  <a:lnTo>
                    <a:pt x="324877" y="3249352"/>
                  </a:lnTo>
                  <a:lnTo>
                    <a:pt x="341715" y="3256994"/>
                  </a:lnTo>
                  <a:lnTo>
                    <a:pt x="359505" y="3263999"/>
                  </a:lnTo>
                  <a:lnTo>
                    <a:pt x="377931" y="3270685"/>
                  </a:lnTo>
                  <a:lnTo>
                    <a:pt x="397311" y="3277053"/>
                  </a:lnTo>
                  <a:lnTo>
                    <a:pt x="397311" y="3378943"/>
                  </a:lnTo>
                  <a:lnTo>
                    <a:pt x="414783" y="3384038"/>
                  </a:lnTo>
                  <a:lnTo>
                    <a:pt x="432892" y="3388814"/>
                  </a:lnTo>
                  <a:lnTo>
                    <a:pt x="451318" y="3393590"/>
                  </a:lnTo>
                  <a:lnTo>
                    <a:pt x="470379" y="3397729"/>
                  </a:lnTo>
                  <a:lnTo>
                    <a:pt x="470379" y="3296476"/>
                  </a:lnTo>
                  <a:lnTo>
                    <a:pt x="488170" y="3300615"/>
                  </a:lnTo>
                  <a:lnTo>
                    <a:pt x="506278" y="3303799"/>
                  </a:lnTo>
                  <a:lnTo>
                    <a:pt x="524386" y="3306983"/>
                  </a:lnTo>
                  <a:lnTo>
                    <a:pt x="543448" y="3309849"/>
                  </a:lnTo>
                  <a:lnTo>
                    <a:pt x="543448" y="3410465"/>
                  </a:lnTo>
                  <a:lnTo>
                    <a:pt x="561238" y="3412694"/>
                  </a:lnTo>
                  <a:lnTo>
                    <a:pt x="579347" y="3415241"/>
                  </a:lnTo>
                  <a:lnTo>
                    <a:pt x="597455" y="3417152"/>
                  </a:lnTo>
                  <a:lnTo>
                    <a:pt x="615881" y="3418744"/>
                  </a:lnTo>
                  <a:lnTo>
                    <a:pt x="615881" y="3318446"/>
                  </a:lnTo>
                  <a:lnTo>
                    <a:pt x="634307" y="3320038"/>
                  </a:lnTo>
                  <a:lnTo>
                    <a:pt x="652415" y="3320993"/>
                  </a:lnTo>
                  <a:lnTo>
                    <a:pt x="670524" y="3321948"/>
                  </a:lnTo>
                  <a:lnTo>
                    <a:pt x="688950" y="3322585"/>
                  </a:lnTo>
                  <a:lnTo>
                    <a:pt x="688950" y="3422883"/>
                  </a:lnTo>
                  <a:lnTo>
                    <a:pt x="710235" y="3423520"/>
                  </a:lnTo>
                  <a:lnTo>
                    <a:pt x="732155" y="3423520"/>
                  </a:lnTo>
                  <a:lnTo>
                    <a:pt x="762018" y="3423201"/>
                  </a:lnTo>
                  <a:lnTo>
                    <a:pt x="762018" y="3322904"/>
                  </a:lnTo>
                  <a:lnTo>
                    <a:pt x="790928" y="3321948"/>
                  </a:lnTo>
                  <a:lnTo>
                    <a:pt x="818884" y="3320675"/>
                  </a:lnTo>
                  <a:lnTo>
                    <a:pt x="846524" y="3318446"/>
                  </a:lnTo>
                  <a:lnTo>
                    <a:pt x="873845" y="3315899"/>
                  </a:lnTo>
                  <a:lnTo>
                    <a:pt x="900531" y="3312715"/>
                  </a:lnTo>
                  <a:lnTo>
                    <a:pt x="926581" y="3309212"/>
                  </a:lnTo>
                  <a:lnTo>
                    <a:pt x="951996" y="3304755"/>
                  </a:lnTo>
                  <a:lnTo>
                    <a:pt x="976776" y="3299978"/>
                  </a:lnTo>
                  <a:lnTo>
                    <a:pt x="1000921" y="3294884"/>
                  </a:lnTo>
                  <a:lnTo>
                    <a:pt x="1023794" y="3289471"/>
                  </a:lnTo>
                  <a:lnTo>
                    <a:pt x="1046350" y="3283421"/>
                  </a:lnTo>
                  <a:lnTo>
                    <a:pt x="1067953" y="3277053"/>
                  </a:lnTo>
                  <a:lnTo>
                    <a:pt x="1088285" y="3270048"/>
                  </a:lnTo>
                  <a:lnTo>
                    <a:pt x="1108300" y="3263043"/>
                  </a:lnTo>
                  <a:lnTo>
                    <a:pt x="1126726" y="3255083"/>
                  </a:lnTo>
                  <a:lnTo>
                    <a:pt x="1144516" y="3247123"/>
                  </a:lnTo>
                  <a:lnTo>
                    <a:pt x="1144516" y="3349968"/>
                  </a:lnTo>
                  <a:lnTo>
                    <a:pt x="1152459" y="3346147"/>
                  </a:lnTo>
                  <a:lnTo>
                    <a:pt x="1159766" y="3342008"/>
                  </a:lnTo>
                  <a:lnTo>
                    <a:pt x="1167390" y="3337232"/>
                  </a:lnTo>
                  <a:lnTo>
                    <a:pt x="1175015" y="3332456"/>
                  </a:lnTo>
                  <a:lnTo>
                    <a:pt x="1182004" y="3327680"/>
                  </a:lnTo>
                  <a:lnTo>
                    <a:pt x="1188358" y="3322904"/>
                  </a:lnTo>
                  <a:lnTo>
                    <a:pt x="1194076" y="3318446"/>
                  </a:lnTo>
                  <a:lnTo>
                    <a:pt x="1199477" y="3313988"/>
                  </a:lnTo>
                  <a:lnTo>
                    <a:pt x="1199477" y="3215601"/>
                  </a:lnTo>
                  <a:lnTo>
                    <a:pt x="1206784" y="3209870"/>
                  </a:lnTo>
                  <a:lnTo>
                    <a:pt x="1213455" y="3204457"/>
                  </a:lnTo>
                  <a:lnTo>
                    <a:pt x="1220126" y="3198725"/>
                  </a:lnTo>
                  <a:lnTo>
                    <a:pt x="1226163" y="3192994"/>
                  </a:lnTo>
                  <a:lnTo>
                    <a:pt x="1232199" y="3186944"/>
                  </a:lnTo>
                  <a:lnTo>
                    <a:pt x="1237282" y="3181531"/>
                  </a:lnTo>
                  <a:lnTo>
                    <a:pt x="1242047" y="3175163"/>
                  </a:lnTo>
                  <a:lnTo>
                    <a:pt x="1246177" y="3169114"/>
                  </a:lnTo>
                  <a:lnTo>
                    <a:pt x="1250307" y="3162745"/>
                  </a:lnTo>
                  <a:lnTo>
                    <a:pt x="1253802" y="3157014"/>
                  </a:lnTo>
                  <a:lnTo>
                    <a:pt x="1256661" y="3150646"/>
                  </a:lnTo>
                  <a:lnTo>
                    <a:pt x="1258885" y="3144278"/>
                  </a:lnTo>
                  <a:lnTo>
                    <a:pt x="1260791" y="3137910"/>
                  </a:lnTo>
                  <a:lnTo>
                    <a:pt x="1262379" y="3131223"/>
                  </a:lnTo>
                  <a:lnTo>
                    <a:pt x="1263332" y="3124855"/>
                  </a:lnTo>
                  <a:lnTo>
                    <a:pt x="1263650" y="3118169"/>
                  </a:lnTo>
                  <a:lnTo>
                    <a:pt x="1263650" y="3251581"/>
                  </a:lnTo>
                  <a:lnTo>
                    <a:pt x="1263332" y="3251899"/>
                  </a:lnTo>
                  <a:lnTo>
                    <a:pt x="1263332" y="3255720"/>
                  </a:lnTo>
                  <a:lnTo>
                    <a:pt x="1263015" y="3259859"/>
                  </a:lnTo>
                  <a:lnTo>
                    <a:pt x="1262379" y="3264635"/>
                  </a:lnTo>
                  <a:lnTo>
                    <a:pt x="1261426" y="3269730"/>
                  </a:lnTo>
                  <a:lnTo>
                    <a:pt x="1260155" y="3274506"/>
                  </a:lnTo>
                  <a:lnTo>
                    <a:pt x="1258567" y="3279600"/>
                  </a:lnTo>
                  <a:lnTo>
                    <a:pt x="1256661" y="3284377"/>
                  </a:lnTo>
                  <a:lnTo>
                    <a:pt x="1254119" y="3289153"/>
                  </a:lnTo>
                  <a:lnTo>
                    <a:pt x="1251896" y="3294247"/>
                  </a:lnTo>
                  <a:lnTo>
                    <a:pt x="1248719" y="3299023"/>
                  </a:lnTo>
                  <a:lnTo>
                    <a:pt x="1245542" y="3303162"/>
                  </a:lnTo>
                  <a:lnTo>
                    <a:pt x="1242365" y="3307939"/>
                  </a:lnTo>
                  <a:lnTo>
                    <a:pt x="1238552" y="3312715"/>
                  </a:lnTo>
                  <a:lnTo>
                    <a:pt x="1234423" y="3317172"/>
                  </a:lnTo>
                  <a:lnTo>
                    <a:pt x="1225845" y="3326088"/>
                  </a:lnTo>
                  <a:lnTo>
                    <a:pt x="1215997" y="3335003"/>
                  </a:lnTo>
                  <a:lnTo>
                    <a:pt x="1204877" y="3343600"/>
                  </a:lnTo>
                  <a:lnTo>
                    <a:pt x="1192488" y="3351879"/>
                  </a:lnTo>
                  <a:lnTo>
                    <a:pt x="1179462" y="3360157"/>
                  </a:lnTo>
                  <a:lnTo>
                    <a:pt x="1165802" y="3367799"/>
                  </a:lnTo>
                  <a:lnTo>
                    <a:pt x="1150870" y="3375122"/>
                  </a:lnTo>
                  <a:lnTo>
                    <a:pt x="1134986" y="3382764"/>
                  </a:lnTo>
                  <a:lnTo>
                    <a:pt x="1118466" y="3389769"/>
                  </a:lnTo>
                  <a:lnTo>
                    <a:pt x="1100993" y="3396137"/>
                  </a:lnTo>
                  <a:lnTo>
                    <a:pt x="1082567" y="3402824"/>
                  </a:lnTo>
                  <a:lnTo>
                    <a:pt x="1063506" y="3408873"/>
                  </a:lnTo>
                  <a:lnTo>
                    <a:pt x="1043491" y="3414286"/>
                  </a:lnTo>
                  <a:lnTo>
                    <a:pt x="1022841" y="3420017"/>
                  </a:lnTo>
                  <a:lnTo>
                    <a:pt x="1001874" y="3424794"/>
                  </a:lnTo>
                  <a:lnTo>
                    <a:pt x="979953" y="3429570"/>
                  </a:lnTo>
                  <a:lnTo>
                    <a:pt x="957397" y="3433709"/>
                  </a:lnTo>
                  <a:lnTo>
                    <a:pt x="934524" y="3437848"/>
                  </a:lnTo>
                  <a:lnTo>
                    <a:pt x="910697" y="3441032"/>
                  </a:lnTo>
                  <a:lnTo>
                    <a:pt x="886235" y="3444216"/>
                  </a:lnTo>
                  <a:lnTo>
                    <a:pt x="861773" y="3446764"/>
                  </a:lnTo>
                  <a:lnTo>
                    <a:pt x="836675" y="3448992"/>
                  </a:lnTo>
                  <a:lnTo>
                    <a:pt x="810942" y="3450584"/>
                  </a:lnTo>
                  <a:lnTo>
                    <a:pt x="784892" y="3451540"/>
                  </a:lnTo>
                  <a:lnTo>
                    <a:pt x="758841" y="3452495"/>
                  </a:lnTo>
                  <a:lnTo>
                    <a:pt x="732155" y="3452813"/>
                  </a:lnTo>
                  <a:lnTo>
                    <a:pt x="704834" y="3452495"/>
                  </a:lnTo>
                  <a:lnTo>
                    <a:pt x="677513" y="3451540"/>
                  </a:lnTo>
                  <a:lnTo>
                    <a:pt x="651145" y="3450584"/>
                  </a:lnTo>
                  <a:lnTo>
                    <a:pt x="625094" y="3448356"/>
                  </a:lnTo>
                  <a:lnTo>
                    <a:pt x="599361" y="3446445"/>
                  </a:lnTo>
                  <a:lnTo>
                    <a:pt x="574264" y="3443579"/>
                  </a:lnTo>
                  <a:lnTo>
                    <a:pt x="549484" y="3440395"/>
                  </a:lnTo>
                  <a:lnTo>
                    <a:pt x="525339" y="3436893"/>
                  </a:lnTo>
                  <a:lnTo>
                    <a:pt x="501513" y="3433072"/>
                  </a:lnTo>
                  <a:lnTo>
                    <a:pt x="478639" y="3428296"/>
                  </a:lnTo>
                  <a:lnTo>
                    <a:pt x="456718" y="3423520"/>
                  </a:lnTo>
                  <a:lnTo>
                    <a:pt x="434798" y="3418425"/>
                  </a:lnTo>
                  <a:lnTo>
                    <a:pt x="413830" y="3412694"/>
                  </a:lnTo>
                  <a:lnTo>
                    <a:pt x="394134" y="3406963"/>
                  </a:lnTo>
                  <a:lnTo>
                    <a:pt x="374755" y="3400595"/>
                  </a:lnTo>
                  <a:lnTo>
                    <a:pt x="356329" y="3393908"/>
                  </a:lnTo>
                  <a:lnTo>
                    <a:pt x="338538" y="3386585"/>
                  </a:lnTo>
                  <a:lnTo>
                    <a:pt x="322018" y="3379580"/>
                  </a:lnTo>
                  <a:lnTo>
                    <a:pt x="306134" y="3372257"/>
                  </a:lnTo>
                  <a:lnTo>
                    <a:pt x="291520" y="3364296"/>
                  </a:lnTo>
                  <a:lnTo>
                    <a:pt x="277542" y="3356018"/>
                  </a:lnTo>
                  <a:lnTo>
                    <a:pt x="264834" y="3347421"/>
                  </a:lnTo>
                  <a:lnTo>
                    <a:pt x="253079" y="3338824"/>
                  </a:lnTo>
                  <a:lnTo>
                    <a:pt x="242278" y="3330227"/>
                  </a:lnTo>
                  <a:lnTo>
                    <a:pt x="237513" y="3325451"/>
                  </a:lnTo>
                  <a:lnTo>
                    <a:pt x="232747" y="3320675"/>
                  </a:lnTo>
                  <a:lnTo>
                    <a:pt x="228617" y="3316217"/>
                  </a:lnTo>
                  <a:lnTo>
                    <a:pt x="224487" y="3311441"/>
                  </a:lnTo>
                  <a:lnTo>
                    <a:pt x="220993" y="3306983"/>
                  </a:lnTo>
                  <a:lnTo>
                    <a:pt x="217498" y="3302207"/>
                  </a:lnTo>
                  <a:lnTo>
                    <a:pt x="214321" y="3297431"/>
                  </a:lnTo>
                  <a:lnTo>
                    <a:pt x="211462" y="3292337"/>
                  </a:lnTo>
                  <a:lnTo>
                    <a:pt x="208921" y="3287561"/>
                  </a:lnTo>
                  <a:lnTo>
                    <a:pt x="206697" y="3282148"/>
                  </a:lnTo>
                  <a:lnTo>
                    <a:pt x="204791" y="3277690"/>
                  </a:lnTo>
                  <a:lnTo>
                    <a:pt x="203202" y="3272277"/>
                  </a:lnTo>
                  <a:lnTo>
                    <a:pt x="201931" y="3267183"/>
                  </a:lnTo>
                  <a:lnTo>
                    <a:pt x="201296" y="3262088"/>
                  </a:lnTo>
                  <a:lnTo>
                    <a:pt x="200978" y="3256994"/>
                  </a:lnTo>
                  <a:lnTo>
                    <a:pt x="200343" y="3251899"/>
                  </a:lnTo>
                  <a:lnTo>
                    <a:pt x="200025" y="3251899"/>
                  </a:lnTo>
                  <a:lnTo>
                    <a:pt x="200025" y="3117850"/>
                  </a:lnTo>
                  <a:close/>
                  <a:moveTo>
                    <a:pt x="1263332" y="3111818"/>
                  </a:moveTo>
                  <a:lnTo>
                    <a:pt x="1263650" y="3117533"/>
                  </a:lnTo>
                  <a:lnTo>
                    <a:pt x="1263332" y="3119438"/>
                  </a:lnTo>
                  <a:lnTo>
                    <a:pt x="1263332" y="3116263"/>
                  </a:lnTo>
                  <a:lnTo>
                    <a:pt x="1263332" y="3111818"/>
                  </a:lnTo>
                  <a:close/>
                  <a:moveTo>
                    <a:pt x="1263253" y="3110548"/>
                  </a:moveTo>
                  <a:lnTo>
                    <a:pt x="1263332" y="3111183"/>
                  </a:lnTo>
                  <a:lnTo>
                    <a:pt x="1263332" y="3111818"/>
                  </a:lnTo>
                  <a:lnTo>
                    <a:pt x="1263253" y="3110548"/>
                  </a:lnTo>
                  <a:close/>
                  <a:moveTo>
                    <a:pt x="1892592" y="3107220"/>
                  </a:moveTo>
                  <a:lnTo>
                    <a:pt x="1892592" y="3210034"/>
                  </a:lnTo>
                  <a:lnTo>
                    <a:pt x="1913877" y="3210983"/>
                  </a:lnTo>
                  <a:lnTo>
                    <a:pt x="1935480" y="3210983"/>
                  </a:lnTo>
                  <a:lnTo>
                    <a:pt x="1965343" y="3210667"/>
                  </a:lnTo>
                  <a:lnTo>
                    <a:pt x="1965343" y="3107537"/>
                  </a:lnTo>
                  <a:lnTo>
                    <a:pt x="1935480" y="3107853"/>
                  </a:lnTo>
                  <a:lnTo>
                    <a:pt x="1913877" y="3107853"/>
                  </a:lnTo>
                  <a:lnTo>
                    <a:pt x="1892592" y="3107220"/>
                  </a:lnTo>
                  <a:close/>
                  <a:moveTo>
                    <a:pt x="200819" y="3107046"/>
                  </a:moveTo>
                  <a:lnTo>
                    <a:pt x="200378" y="3110133"/>
                  </a:lnTo>
                  <a:lnTo>
                    <a:pt x="200025" y="3115072"/>
                  </a:lnTo>
                  <a:lnTo>
                    <a:pt x="200025" y="3110751"/>
                  </a:lnTo>
                  <a:lnTo>
                    <a:pt x="200819" y="3107046"/>
                  </a:lnTo>
                  <a:close/>
                  <a:moveTo>
                    <a:pt x="2489519" y="3103562"/>
                  </a:moveTo>
                  <a:lnTo>
                    <a:pt x="2490471" y="3109906"/>
                  </a:lnTo>
                  <a:lnTo>
                    <a:pt x="2490788" y="3116568"/>
                  </a:lnTo>
                  <a:lnTo>
                    <a:pt x="2490788" y="3252652"/>
                  </a:lnTo>
                  <a:lnTo>
                    <a:pt x="2490471" y="3252969"/>
                  </a:lnTo>
                  <a:lnTo>
                    <a:pt x="2489836" y="3260899"/>
                  </a:lnTo>
                  <a:lnTo>
                    <a:pt x="2489519" y="3265657"/>
                  </a:lnTo>
                  <a:lnTo>
                    <a:pt x="2488250" y="3270733"/>
                  </a:lnTo>
                  <a:lnTo>
                    <a:pt x="2487298" y="3275491"/>
                  </a:lnTo>
                  <a:lnTo>
                    <a:pt x="2485711" y="3280566"/>
                  </a:lnTo>
                  <a:lnTo>
                    <a:pt x="2483490" y="3285325"/>
                  </a:lnTo>
                  <a:lnTo>
                    <a:pt x="2481269" y="3290083"/>
                  </a:lnTo>
                  <a:lnTo>
                    <a:pt x="2479048" y="3294841"/>
                  </a:lnTo>
                  <a:lnTo>
                    <a:pt x="2475874" y="3299599"/>
                  </a:lnTo>
                  <a:lnTo>
                    <a:pt x="2472701" y="3304357"/>
                  </a:lnTo>
                  <a:lnTo>
                    <a:pt x="2469528" y="3309115"/>
                  </a:lnTo>
                  <a:lnTo>
                    <a:pt x="2465403" y="3313874"/>
                  </a:lnTo>
                  <a:lnTo>
                    <a:pt x="2461595" y="3317997"/>
                  </a:lnTo>
                  <a:lnTo>
                    <a:pt x="2453028" y="3327196"/>
                  </a:lnTo>
                  <a:lnTo>
                    <a:pt x="2443191" y="3335761"/>
                  </a:lnTo>
                  <a:lnTo>
                    <a:pt x="2432086" y="3344643"/>
                  </a:lnTo>
                  <a:lnTo>
                    <a:pt x="2419710" y="3352891"/>
                  </a:lnTo>
                  <a:lnTo>
                    <a:pt x="2406701" y="3360504"/>
                  </a:lnTo>
                  <a:lnTo>
                    <a:pt x="2393056" y="3368434"/>
                  </a:lnTo>
                  <a:lnTo>
                    <a:pt x="2378143" y="3376047"/>
                  </a:lnTo>
                  <a:lnTo>
                    <a:pt x="2362277" y="3383660"/>
                  </a:lnTo>
                  <a:lnTo>
                    <a:pt x="2345777" y="3390322"/>
                  </a:lnTo>
                  <a:lnTo>
                    <a:pt x="2328325" y="3396983"/>
                  </a:lnTo>
                  <a:lnTo>
                    <a:pt x="2309921" y="3403327"/>
                  </a:lnTo>
                  <a:lnTo>
                    <a:pt x="2290882" y="3409671"/>
                  </a:lnTo>
                  <a:lnTo>
                    <a:pt x="2270892" y="3415064"/>
                  </a:lnTo>
                  <a:lnTo>
                    <a:pt x="2250267" y="3420139"/>
                  </a:lnTo>
                  <a:lnTo>
                    <a:pt x="2229324" y="3425215"/>
                  </a:lnTo>
                  <a:lnTo>
                    <a:pt x="2207430" y="3429973"/>
                  </a:lnTo>
                  <a:lnTo>
                    <a:pt x="2184901" y="3434414"/>
                  </a:lnTo>
                  <a:lnTo>
                    <a:pt x="2162054" y="3437903"/>
                  </a:lnTo>
                  <a:lnTo>
                    <a:pt x="2138256" y="3441393"/>
                  </a:lnTo>
                  <a:lnTo>
                    <a:pt x="2113823" y="3444565"/>
                  </a:lnTo>
                  <a:lnTo>
                    <a:pt x="2089390" y="3447102"/>
                  </a:lnTo>
                  <a:lnTo>
                    <a:pt x="2064323" y="3449006"/>
                  </a:lnTo>
                  <a:lnTo>
                    <a:pt x="2038621" y="3450909"/>
                  </a:lnTo>
                  <a:lnTo>
                    <a:pt x="2012601" y="3452178"/>
                  </a:lnTo>
                  <a:lnTo>
                    <a:pt x="1986582" y="3452812"/>
                  </a:lnTo>
                  <a:lnTo>
                    <a:pt x="1959928" y="3452812"/>
                  </a:lnTo>
                  <a:lnTo>
                    <a:pt x="1932639" y="3452812"/>
                  </a:lnTo>
                  <a:lnTo>
                    <a:pt x="1905350" y="3452178"/>
                  </a:lnTo>
                  <a:lnTo>
                    <a:pt x="1879014" y="3450592"/>
                  </a:lnTo>
                  <a:lnTo>
                    <a:pt x="1852994" y="3449006"/>
                  </a:lnTo>
                  <a:lnTo>
                    <a:pt x="1827292" y="3446468"/>
                  </a:lnTo>
                  <a:lnTo>
                    <a:pt x="1802224" y="3443930"/>
                  </a:lnTo>
                  <a:lnTo>
                    <a:pt x="1777157" y="3441075"/>
                  </a:lnTo>
                  <a:lnTo>
                    <a:pt x="1753359" y="3437269"/>
                  </a:lnTo>
                  <a:lnTo>
                    <a:pt x="1729560" y="3433145"/>
                  </a:lnTo>
                  <a:lnTo>
                    <a:pt x="1706714" y="3428704"/>
                  </a:lnTo>
                  <a:lnTo>
                    <a:pt x="1684502" y="3424263"/>
                  </a:lnTo>
                  <a:lnTo>
                    <a:pt x="1662925" y="3418871"/>
                  </a:lnTo>
                  <a:lnTo>
                    <a:pt x="1641983" y="3413478"/>
                  </a:lnTo>
                  <a:lnTo>
                    <a:pt x="1622309" y="3407134"/>
                  </a:lnTo>
                  <a:lnTo>
                    <a:pt x="1602953" y="3400790"/>
                  </a:lnTo>
                  <a:lnTo>
                    <a:pt x="1584549" y="3394445"/>
                  </a:lnTo>
                  <a:lnTo>
                    <a:pt x="1566780" y="3387467"/>
                  </a:lnTo>
                  <a:lnTo>
                    <a:pt x="1550280" y="3380488"/>
                  </a:lnTo>
                  <a:lnTo>
                    <a:pt x="1534414" y="3372558"/>
                  </a:lnTo>
                  <a:lnTo>
                    <a:pt x="1519501" y="3364945"/>
                  </a:lnTo>
                  <a:lnTo>
                    <a:pt x="1505539" y="3356697"/>
                  </a:lnTo>
                  <a:lnTo>
                    <a:pt x="1493164" y="3348450"/>
                  </a:lnTo>
                  <a:lnTo>
                    <a:pt x="1481106" y="3339885"/>
                  </a:lnTo>
                  <a:lnTo>
                    <a:pt x="1470635" y="3330686"/>
                  </a:lnTo>
                  <a:lnTo>
                    <a:pt x="1465875" y="3326245"/>
                  </a:lnTo>
                  <a:lnTo>
                    <a:pt x="1461116" y="3321487"/>
                  </a:lnTo>
                  <a:lnTo>
                    <a:pt x="1456673" y="3317363"/>
                  </a:lnTo>
                  <a:lnTo>
                    <a:pt x="1452866" y="3312605"/>
                  </a:lnTo>
                  <a:lnTo>
                    <a:pt x="1449375" y="3307847"/>
                  </a:lnTo>
                  <a:lnTo>
                    <a:pt x="1445885" y="3303088"/>
                  </a:lnTo>
                  <a:lnTo>
                    <a:pt x="1442712" y="3298013"/>
                  </a:lnTo>
                  <a:lnTo>
                    <a:pt x="1439856" y="3293255"/>
                  </a:lnTo>
                  <a:lnTo>
                    <a:pt x="1437000" y="3288497"/>
                  </a:lnTo>
                  <a:lnTo>
                    <a:pt x="1435096" y="3283421"/>
                  </a:lnTo>
                  <a:lnTo>
                    <a:pt x="1433192" y="3278346"/>
                  </a:lnTo>
                  <a:lnTo>
                    <a:pt x="1431606" y="3273588"/>
                  </a:lnTo>
                  <a:lnTo>
                    <a:pt x="1430337" y="3268512"/>
                  </a:lnTo>
                  <a:lnTo>
                    <a:pt x="1429702" y="3263437"/>
                  </a:lnTo>
                  <a:lnTo>
                    <a:pt x="1429385" y="3258044"/>
                  </a:lnTo>
                  <a:lnTo>
                    <a:pt x="1428750" y="3252969"/>
                  </a:lnTo>
                  <a:lnTo>
                    <a:pt x="1428750" y="3155268"/>
                  </a:lnTo>
                  <a:lnTo>
                    <a:pt x="1438269" y="3162881"/>
                  </a:lnTo>
                  <a:lnTo>
                    <a:pt x="1449058" y="3170177"/>
                  </a:lnTo>
                  <a:lnTo>
                    <a:pt x="1459846" y="3177473"/>
                  </a:lnTo>
                  <a:lnTo>
                    <a:pt x="1471270" y="3184134"/>
                  </a:lnTo>
                  <a:lnTo>
                    <a:pt x="1483645" y="3190795"/>
                  </a:lnTo>
                  <a:lnTo>
                    <a:pt x="1496337" y="3197140"/>
                  </a:lnTo>
                  <a:lnTo>
                    <a:pt x="1509347" y="3203484"/>
                  </a:lnTo>
                  <a:lnTo>
                    <a:pt x="1522674" y="3209194"/>
                  </a:lnTo>
                  <a:lnTo>
                    <a:pt x="1536953" y="3215221"/>
                  </a:lnTo>
                  <a:lnTo>
                    <a:pt x="1550915" y="3220613"/>
                  </a:lnTo>
                  <a:lnTo>
                    <a:pt x="1566145" y="3226006"/>
                  </a:lnTo>
                  <a:lnTo>
                    <a:pt x="1581376" y="3231081"/>
                  </a:lnTo>
                  <a:lnTo>
                    <a:pt x="1597242" y="3235839"/>
                  </a:lnTo>
                  <a:lnTo>
                    <a:pt x="1612790" y="3240598"/>
                  </a:lnTo>
                  <a:lnTo>
                    <a:pt x="1628973" y="3244721"/>
                  </a:lnTo>
                  <a:lnTo>
                    <a:pt x="1646108" y="3248845"/>
                  </a:lnTo>
                  <a:lnTo>
                    <a:pt x="1662608" y="3252652"/>
                  </a:lnTo>
                  <a:lnTo>
                    <a:pt x="1680060" y="3256141"/>
                  </a:lnTo>
                  <a:lnTo>
                    <a:pt x="1697195" y="3259313"/>
                  </a:lnTo>
                  <a:lnTo>
                    <a:pt x="1714964" y="3262485"/>
                  </a:lnTo>
                  <a:lnTo>
                    <a:pt x="1732733" y="3265657"/>
                  </a:lnTo>
                  <a:lnTo>
                    <a:pt x="1750820" y="3268195"/>
                  </a:lnTo>
                  <a:lnTo>
                    <a:pt x="1768907" y="3270416"/>
                  </a:lnTo>
                  <a:lnTo>
                    <a:pt x="1786993" y="3272636"/>
                  </a:lnTo>
                  <a:lnTo>
                    <a:pt x="1805715" y="3274857"/>
                  </a:lnTo>
                  <a:lnTo>
                    <a:pt x="1824119" y="3276443"/>
                  </a:lnTo>
                  <a:lnTo>
                    <a:pt x="1842840" y="3277394"/>
                  </a:lnTo>
                  <a:lnTo>
                    <a:pt x="1861561" y="3278663"/>
                  </a:lnTo>
                  <a:lnTo>
                    <a:pt x="1880283" y="3279615"/>
                  </a:lnTo>
                  <a:lnTo>
                    <a:pt x="1898687" y="3280249"/>
                  </a:lnTo>
                  <a:lnTo>
                    <a:pt x="1917725" y="3280566"/>
                  </a:lnTo>
                  <a:lnTo>
                    <a:pt x="1936129" y="3280566"/>
                  </a:lnTo>
                  <a:lnTo>
                    <a:pt x="1958658" y="3280566"/>
                  </a:lnTo>
                  <a:lnTo>
                    <a:pt x="1981187" y="3280249"/>
                  </a:lnTo>
                  <a:lnTo>
                    <a:pt x="2003399" y="3278980"/>
                  </a:lnTo>
                  <a:lnTo>
                    <a:pt x="2025928" y="3278029"/>
                  </a:lnTo>
                  <a:lnTo>
                    <a:pt x="2048140" y="3276443"/>
                  </a:lnTo>
                  <a:lnTo>
                    <a:pt x="2070034" y="3274222"/>
                  </a:lnTo>
                  <a:lnTo>
                    <a:pt x="2092246" y="3272002"/>
                  </a:lnTo>
                  <a:lnTo>
                    <a:pt x="2114458" y="3269464"/>
                  </a:lnTo>
                  <a:lnTo>
                    <a:pt x="2135718" y="3266609"/>
                  </a:lnTo>
                  <a:lnTo>
                    <a:pt x="2157295" y="3263437"/>
                  </a:lnTo>
                  <a:lnTo>
                    <a:pt x="2178237" y="3259313"/>
                  </a:lnTo>
                  <a:lnTo>
                    <a:pt x="2198545" y="3255507"/>
                  </a:lnTo>
                  <a:lnTo>
                    <a:pt x="2219170" y="3251066"/>
                  </a:lnTo>
                  <a:lnTo>
                    <a:pt x="2239161" y="3246307"/>
                  </a:lnTo>
                  <a:lnTo>
                    <a:pt x="2258517" y="3241232"/>
                  </a:lnTo>
                  <a:lnTo>
                    <a:pt x="2277555" y="3235839"/>
                  </a:lnTo>
                  <a:lnTo>
                    <a:pt x="2295959" y="3230130"/>
                  </a:lnTo>
                  <a:lnTo>
                    <a:pt x="2314046" y="3223785"/>
                  </a:lnTo>
                  <a:lnTo>
                    <a:pt x="2331498" y="3217441"/>
                  </a:lnTo>
                  <a:lnTo>
                    <a:pt x="2348316" y="3210780"/>
                  </a:lnTo>
                  <a:lnTo>
                    <a:pt x="2364498" y="3203801"/>
                  </a:lnTo>
                  <a:lnTo>
                    <a:pt x="2380047" y="3196188"/>
                  </a:lnTo>
                  <a:lnTo>
                    <a:pt x="2394643" y="3188575"/>
                  </a:lnTo>
                  <a:lnTo>
                    <a:pt x="2408605" y="3180645"/>
                  </a:lnTo>
                  <a:lnTo>
                    <a:pt x="2422249" y="3171763"/>
                  </a:lnTo>
                  <a:lnTo>
                    <a:pt x="2434307" y="3163198"/>
                  </a:lnTo>
                  <a:lnTo>
                    <a:pt x="2445730" y="3153999"/>
                  </a:lnTo>
                  <a:lnTo>
                    <a:pt x="2456518" y="3144800"/>
                  </a:lnTo>
                  <a:lnTo>
                    <a:pt x="2466355" y="3134966"/>
                  </a:lnTo>
                  <a:lnTo>
                    <a:pt x="2471115" y="3129574"/>
                  </a:lnTo>
                  <a:lnTo>
                    <a:pt x="2474922" y="3124498"/>
                  </a:lnTo>
                  <a:lnTo>
                    <a:pt x="2479365" y="3119423"/>
                  </a:lnTo>
                  <a:lnTo>
                    <a:pt x="2482855" y="3114347"/>
                  </a:lnTo>
                  <a:lnTo>
                    <a:pt x="2486346" y="3108955"/>
                  </a:lnTo>
                  <a:lnTo>
                    <a:pt x="2489519" y="3103562"/>
                  </a:lnTo>
                  <a:close/>
                  <a:moveTo>
                    <a:pt x="201789" y="3100564"/>
                  </a:moveTo>
                  <a:lnTo>
                    <a:pt x="201084" y="3105812"/>
                  </a:lnTo>
                  <a:lnTo>
                    <a:pt x="200819" y="3107046"/>
                  </a:lnTo>
                  <a:lnTo>
                    <a:pt x="201084" y="3105194"/>
                  </a:lnTo>
                  <a:lnTo>
                    <a:pt x="201789" y="3100564"/>
                  </a:lnTo>
                  <a:close/>
                  <a:moveTo>
                    <a:pt x="1260475" y="3095625"/>
                  </a:moveTo>
                  <a:lnTo>
                    <a:pt x="1262062" y="3101340"/>
                  </a:lnTo>
                  <a:lnTo>
                    <a:pt x="1263015" y="3106738"/>
                  </a:lnTo>
                  <a:lnTo>
                    <a:pt x="1263253" y="3110548"/>
                  </a:lnTo>
                  <a:lnTo>
                    <a:pt x="1262698" y="3106103"/>
                  </a:lnTo>
                  <a:lnTo>
                    <a:pt x="1261745" y="3100705"/>
                  </a:lnTo>
                  <a:lnTo>
                    <a:pt x="1260475" y="3095625"/>
                  </a:lnTo>
                  <a:close/>
                  <a:moveTo>
                    <a:pt x="1746773" y="3094566"/>
                  </a:moveTo>
                  <a:lnTo>
                    <a:pt x="1746773" y="3198013"/>
                  </a:lnTo>
                  <a:lnTo>
                    <a:pt x="1764563" y="3200227"/>
                  </a:lnTo>
                  <a:lnTo>
                    <a:pt x="1782671" y="3202758"/>
                  </a:lnTo>
                  <a:lnTo>
                    <a:pt x="1800780" y="3204656"/>
                  </a:lnTo>
                  <a:lnTo>
                    <a:pt x="1819841" y="3206238"/>
                  </a:lnTo>
                  <a:lnTo>
                    <a:pt x="1819841" y="3102791"/>
                  </a:lnTo>
                  <a:lnTo>
                    <a:pt x="1800780" y="3101210"/>
                  </a:lnTo>
                  <a:lnTo>
                    <a:pt x="1782671" y="3099312"/>
                  </a:lnTo>
                  <a:lnTo>
                    <a:pt x="1764563" y="3097097"/>
                  </a:lnTo>
                  <a:lnTo>
                    <a:pt x="1746773" y="3094566"/>
                  </a:lnTo>
                  <a:close/>
                  <a:moveTo>
                    <a:pt x="1600953" y="3061666"/>
                  </a:moveTo>
                  <a:lnTo>
                    <a:pt x="1600953" y="3166378"/>
                  </a:lnTo>
                  <a:lnTo>
                    <a:pt x="1618744" y="3171756"/>
                  </a:lnTo>
                  <a:lnTo>
                    <a:pt x="1636217" y="3176501"/>
                  </a:lnTo>
                  <a:lnTo>
                    <a:pt x="1654960" y="3180930"/>
                  </a:lnTo>
                  <a:lnTo>
                    <a:pt x="1673704" y="3185042"/>
                  </a:lnTo>
                  <a:lnTo>
                    <a:pt x="1673704" y="3080963"/>
                  </a:lnTo>
                  <a:lnTo>
                    <a:pt x="1654960" y="3076534"/>
                  </a:lnTo>
                  <a:lnTo>
                    <a:pt x="1636217" y="3071789"/>
                  </a:lnTo>
                  <a:lnTo>
                    <a:pt x="1618108" y="3066728"/>
                  </a:lnTo>
                  <a:lnTo>
                    <a:pt x="1600953" y="3061666"/>
                  </a:lnTo>
                  <a:close/>
                  <a:moveTo>
                    <a:pt x="3151360" y="3046095"/>
                  </a:moveTo>
                  <a:lnTo>
                    <a:pt x="3151360" y="3160713"/>
                  </a:lnTo>
                  <a:lnTo>
                    <a:pt x="3174848" y="3161665"/>
                  </a:lnTo>
                  <a:lnTo>
                    <a:pt x="3198972" y="3161665"/>
                  </a:lnTo>
                  <a:lnTo>
                    <a:pt x="3231983" y="3161348"/>
                  </a:lnTo>
                  <a:lnTo>
                    <a:pt x="3231983" y="3046413"/>
                  </a:lnTo>
                  <a:lnTo>
                    <a:pt x="3198972" y="3046730"/>
                  </a:lnTo>
                  <a:lnTo>
                    <a:pt x="3174848" y="3046413"/>
                  </a:lnTo>
                  <a:lnTo>
                    <a:pt x="3151360" y="3046095"/>
                  </a:lnTo>
                  <a:close/>
                  <a:moveTo>
                    <a:pt x="3815080" y="3040062"/>
                  </a:moveTo>
                  <a:lnTo>
                    <a:pt x="3816033" y="3047365"/>
                  </a:lnTo>
                  <a:lnTo>
                    <a:pt x="3816350" y="3054985"/>
                  </a:lnTo>
                  <a:lnTo>
                    <a:pt x="3816350" y="3206115"/>
                  </a:lnTo>
                  <a:lnTo>
                    <a:pt x="3816033" y="3206432"/>
                  </a:lnTo>
                  <a:lnTo>
                    <a:pt x="3815398" y="3214687"/>
                  </a:lnTo>
                  <a:lnTo>
                    <a:pt x="3814763" y="3220720"/>
                  </a:lnTo>
                  <a:lnTo>
                    <a:pt x="3813493" y="3226117"/>
                  </a:lnTo>
                  <a:lnTo>
                    <a:pt x="3811906" y="3231197"/>
                  </a:lnTo>
                  <a:lnTo>
                    <a:pt x="3810319" y="3236912"/>
                  </a:lnTo>
                  <a:lnTo>
                    <a:pt x="3808097" y="3242310"/>
                  </a:lnTo>
                  <a:lnTo>
                    <a:pt x="3805558" y="3248025"/>
                  </a:lnTo>
                  <a:lnTo>
                    <a:pt x="3803019" y="3253105"/>
                  </a:lnTo>
                  <a:lnTo>
                    <a:pt x="3799844" y="3258185"/>
                  </a:lnTo>
                  <a:lnTo>
                    <a:pt x="3796036" y="3263583"/>
                  </a:lnTo>
                  <a:lnTo>
                    <a:pt x="3792226" y="3268663"/>
                  </a:lnTo>
                  <a:lnTo>
                    <a:pt x="3788418" y="3274060"/>
                  </a:lnTo>
                  <a:lnTo>
                    <a:pt x="3783974" y="3278823"/>
                  </a:lnTo>
                  <a:lnTo>
                    <a:pt x="3779212" y="3283903"/>
                  </a:lnTo>
                  <a:lnTo>
                    <a:pt x="3774134" y="3288983"/>
                  </a:lnTo>
                  <a:lnTo>
                    <a:pt x="3768420" y="3293745"/>
                  </a:lnTo>
                  <a:lnTo>
                    <a:pt x="3763024" y="3298508"/>
                  </a:lnTo>
                  <a:lnTo>
                    <a:pt x="3750963" y="3307715"/>
                  </a:lnTo>
                  <a:lnTo>
                    <a:pt x="3737314" y="3317240"/>
                  </a:lnTo>
                  <a:lnTo>
                    <a:pt x="3722713" y="3326448"/>
                  </a:lnTo>
                  <a:lnTo>
                    <a:pt x="3707477" y="3335020"/>
                  </a:lnTo>
                  <a:lnTo>
                    <a:pt x="3690971" y="3343275"/>
                  </a:lnTo>
                  <a:lnTo>
                    <a:pt x="3673513" y="3351213"/>
                  </a:lnTo>
                  <a:lnTo>
                    <a:pt x="3655103" y="3359150"/>
                  </a:lnTo>
                  <a:lnTo>
                    <a:pt x="3635424" y="3366770"/>
                  </a:lnTo>
                  <a:lnTo>
                    <a:pt x="3615109" y="3373755"/>
                  </a:lnTo>
                  <a:lnTo>
                    <a:pt x="3593842" y="3380423"/>
                  </a:lnTo>
                  <a:lnTo>
                    <a:pt x="3571941" y="3386773"/>
                  </a:lnTo>
                  <a:lnTo>
                    <a:pt x="3549087" y="3392805"/>
                  </a:lnTo>
                  <a:lnTo>
                    <a:pt x="3525281" y="3398203"/>
                  </a:lnTo>
                  <a:lnTo>
                    <a:pt x="3501157" y="3403283"/>
                  </a:lnTo>
                  <a:lnTo>
                    <a:pt x="3476082" y="3408045"/>
                  </a:lnTo>
                  <a:lnTo>
                    <a:pt x="3450371" y="3411855"/>
                  </a:lnTo>
                  <a:lnTo>
                    <a:pt x="3424343" y="3415983"/>
                  </a:lnTo>
                  <a:lnTo>
                    <a:pt x="3397680" y="3419475"/>
                  </a:lnTo>
                  <a:lnTo>
                    <a:pt x="3370065" y="3422333"/>
                  </a:lnTo>
                  <a:lnTo>
                    <a:pt x="3341815" y="3424555"/>
                  </a:lnTo>
                  <a:lnTo>
                    <a:pt x="3313565" y="3426460"/>
                  </a:lnTo>
                  <a:lnTo>
                    <a:pt x="3284680" y="3427730"/>
                  </a:lnTo>
                  <a:lnTo>
                    <a:pt x="3255478" y="3428683"/>
                  </a:lnTo>
                  <a:lnTo>
                    <a:pt x="3225959" y="3429000"/>
                  </a:lnTo>
                  <a:lnTo>
                    <a:pt x="3195487" y="3428683"/>
                  </a:lnTo>
                  <a:lnTo>
                    <a:pt x="3165650" y="3427730"/>
                  </a:lnTo>
                  <a:lnTo>
                    <a:pt x="3136130" y="3426143"/>
                  </a:lnTo>
                  <a:lnTo>
                    <a:pt x="3106928" y="3424238"/>
                  </a:lnTo>
                  <a:lnTo>
                    <a:pt x="3078678" y="3422015"/>
                  </a:lnTo>
                  <a:lnTo>
                    <a:pt x="3050428" y="3418840"/>
                  </a:lnTo>
                  <a:lnTo>
                    <a:pt x="3022813" y="3415030"/>
                  </a:lnTo>
                  <a:lnTo>
                    <a:pt x="2996150" y="3411220"/>
                  </a:lnTo>
                  <a:lnTo>
                    <a:pt x="2970122" y="3406775"/>
                  </a:lnTo>
                  <a:lnTo>
                    <a:pt x="2944729" y="3402013"/>
                  </a:lnTo>
                  <a:lnTo>
                    <a:pt x="2919971" y="3396615"/>
                  </a:lnTo>
                  <a:lnTo>
                    <a:pt x="2895847" y="3390583"/>
                  </a:lnTo>
                  <a:lnTo>
                    <a:pt x="2872994" y="3384868"/>
                  </a:lnTo>
                  <a:lnTo>
                    <a:pt x="2850775" y="3378200"/>
                  </a:lnTo>
                  <a:lnTo>
                    <a:pt x="2829190" y="3370898"/>
                  </a:lnTo>
                  <a:lnTo>
                    <a:pt x="2808876" y="3363595"/>
                  </a:lnTo>
                  <a:lnTo>
                    <a:pt x="2789196" y="3355975"/>
                  </a:lnTo>
                  <a:lnTo>
                    <a:pt x="2770469" y="3347720"/>
                  </a:lnTo>
                  <a:lnTo>
                    <a:pt x="2753328" y="3339465"/>
                  </a:lnTo>
                  <a:lnTo>
                    <a:pt x="2736823" y="3330893"/>
                  </a:lnTo>
                  <a:lnTo>
                    <a:pt x="2721269" y="3321685"/>
                  </a:lnTo>
                  <a:lnTo>
                    <a:pt x="2706986" y="3312160"/>
                  </a:lnTo>
                  <a:lnTo>
                    <a:pt x="2693972" y="3302635"/>
                  </a:lnTo>
                  <a:lnTo>
                    <a:pt x="2688258" y="3297873"/>
                  </a:lnTo>
                  <a:lnTo>
                    <a:pt x="2682227" y="3292793"/>
                  </a:lnTo>
                  <a:lnTo>
                    <a:pt x="2676831" y="3287713"/>
                  </a:lnTo>
                  <a:lnTo>
                    <a:pt x="2671753" y="3282950"/>
                  </a:lnTo>
                  <a:lnTo>
                    <a:pt x="2666991" y="3277870"/>
                  </a:lnTo>
                  <a:lnTo>
                    <a:pt x="2662548" y="3272473"/>
                  </a:lnTo>
                  <a:lnTo>
                    <a:pt x="2658104" y="3267393"/>
                  </a:lnTo>
                  <a:lnTo>
                    <a:pt x="2654612" y="3261995"/>
                  </a:lnTo>
                  <a:lnTo>
                    <a:pt x="2651121" y="3256598"/>
                  </a:lnTo>
                  <a:lnTo>
                    <a:pt x="2647947" y="3251200"/>
                  </a:lnTo>
                  <a:lnTo>
                    <a:pt x="2645090" y="3245485"/>
                  </a:lnTo>
                  <a:lnTo>
                    <a:pt x="2642868" y="3240405"/>
                  </a:lnTo>
                  <a:lnTo>
                    <a:pt x="2640329" y="3234372"/>
                  </a:lnTo>
                  <a:lnTo>
                    <a:pt x="2638742" y="3228975"/>
                  </a:lnTo>
                  <a:lnTo>
                    <a:pt x="2637789" y="3223577"/>
                  </a:lnTo>
                  <a:lnTo>
                    <a:pt x="2636520" y="3217862"/>
                  </a:lnTo>
                  <a:lnTo>
                    <a:pt x="2636202" y="3212147"/>
                  </a:lnTo>
                  <a:lnTo>
                    <a:pt x="2635885" y="3206432"/>
                  </a:lnTo>
                  <a:lnTo>
                    <a:pt x="2635250" y="3206432"/>
                  </a:lnTo>
                  <a:lnTo>
                    <a:pt x="2635250" y="3097530"/>
                  </a:lnTo>
                  <a:lnTo>
                    <a:pt x="2646360" y="3105785"/>
                  </a:lnTo>
                  <a:lnTo>
                    <a:pt x="2657786" y="3114040"/>
                  </a:lnTo>
                  <a:lnTo>
                    <a:pt x="2670166" y="3121977"/>
                  </a:lnTo>
                  <a:lnTo>
                    <a:pt x="2683180" y="3129597"/>
                  </a:lnTo>
                  <a:lnTo>
                    <a:pt x="2696511" y="3136900"/>
                  </a:lnTo>
                  <a:lnTo>
                    <a:pt x="2710160" y="3144202"/>
                  </a:lnTo>
                  <a:lnTo>
                    <a:pt x="2724761" y="3151187"/>
                  </a:lnTo>
                  <a:lnTo>
                    <a:pt x="2740314" y="3157855"/>
                  </a:lnTo>
                  <a:lnTo>
                    <a:pt x="2755550" y="3164205"/>
                  </a:lnTo>
                  <a:lnTo>
                    <a:pt x="2771738" y="3170237"/>
                  </a:lnTo>
                  <a:lnTo>
                    <a:pt x="2788244" y="3176270"/>
                  </a:lnTo>
                  <a:lnTo>
                    <a:pt x="2805384" y="3181985"/>
                  </a:lnTo>
                  <a:lnTo>
                    <a:pt x="2822525" y="3187065"/>
                  </a:lnTo>
                  <a:lnTo>
                    <a:pt x="2840300" y="3192145"/>
                  </a:lnTo>
                  <a:lnTo>
                    <a:pt x="2858393" y="3196907"/>
                  </a:lnTo>
                  <a:lnTo>
                    <a:pt x="2877120" y="3201670"/>
                  </a:lnTo>
                  <a:lnTo>
                    <a:pt x="2895530" y="3205797"/>
                  </a:lnTo>
                  <a:lnTo>
                    <a:pt x="2914892" y="3209925"/>
                  </a:lnTo>
                  <a:lnTo>
                    <a:pt x="2934255" y="3213735"/>
                  </a:lnTo>
                  <a:lnTo>
                    <a:pt x="2953617" y="3217227"/>
                  </a:lnTo>
                  <a:lnTo>
                    <a:pt x="2973614" y="3220402"/>
                  </a:lnTo>
                  <a:lnTo>
                    <a:pt x="2993294" y="3222942"/>
                  </a:lnTo>
                  <a:lnTo>
                    <a:pt x="3013926" y="3225800"/>
                  </a:lnTo>
                  <a:lnTo>
                    <a:pt x="3033923" y="3228340"/>
                  </a:lnTo>
                  <a:lnTo>
                    <a:pt x="3054555" y="3230245"/>
                  </a:lnTo>
                  <a:lnTo>
                    <a:pt x="3074869" y="3232150"/>
                  </a:lnTo>
                  <a:lnTo>
                    <a:pt x="3095819" y="3233737"/>
                  </a:lnTo>
                  <a:lnTo>
                    <a:pt x="3116451" y="3235007"/>
                  </a:lnTo>
                  <a:lnTo>
                    <a:pt x="3137400" y="3235960"/>
                  </a:lnTo>
                  <a:lnTo>
                    <a:pt x="3158032" y="3236595"/>
                  </a:lnTo>
                  <a:lnTo>
                    <a:pt x="3178981" y="3237230"/>
                  </a:lnTo>
                  <a:lnTo>
                    <a:pt x="3199613" y="3237230"/>
                  </a:lnTo>
                  <a:lnTo>
                    <a:pt x="3224372" y="3236912"/>
                  </a:lnTo>
                  <a:lnTo>
                    <a:pt x="3249765" y="3236595"/>
                  </a:lnTo>
                  <a:lnTo>
                    <a:pt x="3274523" y="3235325"/>
                  </a:lnTo>
                  <a:lnTo>
                    <a:pt x="3299282" y="3234055"/>
                  </a:lnTo>
                  <a:lnTo>
                    <a:pt x="3324040" y="3232150"/>
                  </a:lnTo>
                  <a:lnTo>
                    <a:pt x="3348481" y="3230245"/>
                  </a:lnTo>
                  <a:lnTo>
                    <a:pt x="3372922" y="3227387"/>
                  </a:lnTo>
                  <a:lnTo>
                    <a:pt x="3397680" y="3224530"/>
                  </a:lnTo>
                  <a:lnTo>
                    <a:pt x="3421486" y="3221355"/>
                  </a:lnTo>
                  <a:lnTo>
                    <a:pt x="3445292" y="3217545"/>
                  </a:lnTo>
                  <a:lnTo>
                    <a:pt x="3468464" y="3213735"/>
                  </a:lnTo>
                  <a:lnTo>
                    <a:pt x="3491635" y="3208972"/>
                  </a:lnTo>
                  <a:lnTo>
                    <a:pt x="3514171" y="3204210"/>
                  </a:lnTo>
                  <a:lnTo>
                    <a:pt x="3536390" y="3199130"/>
                  </a:lnTo>
                  <a:lnTo>
                    <a:pt x="3557974" y="3193097"/>
                  </a:lnTo>
                  <a:lnTo>
                    <a:pt x="3579241" y="3187065"/>
                  </a:lnTo>
                  <a:lnTo>
                    <a:pt x="3599873" y="3180715"/>
                  </a:lnTo>
                  <a:lnTo>
                    <a:pt x="3619870" y="3174047"/>
                  </a:lnTo>
                  <a:lnTo>
                    <a:pt x="3639233" y="3167062"/>
                  </a:lnTo>
                  <a:lnTo>
                    <a:pt x="3657643" y="3159442"/>
                  </a:lnTo>
                  <a:lnTo>
                    <a:pt x="3676053" y="3151505"/>
                  </a:lnTo>
                  <a:lnTo>
                    <a:pt x="3692876" y="3143250"/>
                  </a:lnTo>
                  <a:lnTo>
                    <a:pt x="3709381" y="3134677"/>
                  </a:lnTo>
                  <a:lnTo>
                    <a:pt x="3724935" y="3125470"/>
                  </a:lnTo>
                  <a:lnTo>
                    <a:pt x="3739853" y="3116262"/>
                  </a:lnTo>
                  <a:lnTo>
                    <a:pt x="3753502" y="3106420"/>
                  </a:lnTo>
                  <a:lnTo>
                    <a:pt x="3766198" y="3096577"/>
                  </a:lnTo>
                  <a:lnTo>
                    <a:pt x="3772547" y="3090862"/>
                  </a:lnTo>
                  <a:lnTo>
                    <a:pt x="3777943" y="3085782"/>
                  </a:lnTo>
                  <a:lnTo>
                    <a:pt x="3783656" y="3080385"/>
                  </a:lnTo>
                  <a:lnTo>
                    <a:pt x="3789052" y="3074670"/>
                  </a:lnTo>
                  <a:lnTo>
                    <a:pt x="3793814" y="3069272"/>
                  </a:lnTo>
                  <a:lnTo>
                    <a:pt x="3798575" y="3063557"/>
                  </a:lnTo>
                  <a:lnTo>
                    <a:pt x="3803336" y="3057842"/>
                  </a:lnTo>
                  <a:lnTo>
                    <a:pt x="3807145" y="3051810"/>
                  </a:lnTo>
                  <a:lnTo>
                    <a:pt x="3811271" y="3045777"/>
                  </a:lnTo>
                  <a:lnTo>
                    <a:pt x="3815080" y="3040062"/>
                  </a:lnTo>
                  <a:close/>
                  <a:moveTo>
                    <a:pt x="2989478" y="3031808"/>
                  </a:moveTo>
                  <a:lnTo>
                    <a:pt x="2989478" y="3147378"/>
                  </a:lnTo>
                  <a:lnTo>
                    <a:pt x="3009158" y="3149918"/>
                  </a:lnTo>
                  <a:lnTo>
                    <a:pt x="3029472" y="3152140"/>
                  </a:lnTo>
                  <a:lnTo>
                    <a:pt x="3049469" y="3154363"/>
                  </a:lnTo>
                  <a:lnTo>
                    <a:pt x="3070419" y="3155950"/>
                  </a:lnTo>
                  <a:lnTo>
                    <a:pt x="3070419" y="3041333"/>
                  </a:lnTo>
                  <a:lnTo>
                    <a:pt x="3049469" y="3039428"/>
                  </a:lnTo>
                  <a:lnTo>
                    <a:pt x="3029472" y="3036888"/>
                  </a:lnTo>
                  <a:lnTo>
                    <a:pt x="3009158" y="3034665"/>
                  </a:lnTo>
                  <a:lnTo>
                    <a:pt x="2989478" y="3031808"/>
                  </a:lnTo>
                  <a:close/>
                  <a:moveTo>
                    <a:pt x="2402802" y="3022755"/>
                  </a:moveTo>
                  <a:lnTo>
                    <a:pt x="2397719" y="3026235"/>
                  </a:lnTo>
                  <a:lnTo>
                    <a:pt x="2391365" y="3029398"/>
                  </a:lnTo>
                  <a:lnTo>
                    <a:pt x="2383740" y="3032878"/>
                  </a:lnTo>
                  <a:lnTo>
                    <a:pt x="2376433" y="3036042"/>
                  </a:lnTo>
                  <a:lnTo>
                    <a:pt x="2360867" y="3042369"/>
                  </a:lnTo>
                  <a:lnTo>
                    <a:pt x="2347841" y="3047114"/>
                  </a:lnTo>
                  <a:lnTo>
                    <a:pt x="2347841" y="3137274"/>
                  </a:lnTo>
                  <a:lnTo>
                    <a:pt x="2355784" y="3133794"/>
                  </a:lnTo>
                  <a:lnTo>
                    <a:pt x="2363408" y="3129681"/>
                  </a:lnTo>
                  <a:lnTo>
                    <a:pt x="2371033" y="3125252"/>
                  </a:lnTo>
                  <a:lnTo>
                    <a:pt x="2378340" y="3120507"/>
                  </a:lnTo>
                  <a:lnTo>
                    <a:pt x="2385329" y="3115762"/>
                  </a:lnTo>
                  <a:lnTo>
                    <a:pt x="2391683" y="3111017"/>
                  </a:lnTo>
                  <a:lnTo>
                    <a:pt x="2397719" y="3106271"/>
                  </a:lnTo>
                  <a:lnTo>
                    <a:pt x="2402802" y="3101526"/>
                  </a:lnTo>
                  <a:lnTo>
                    <a:pt x="2402802" y="3022755"/>
                  </a:lnTo>
                  <a:close/>
                  <a:moveTo>
                    <a:pt x="698500" y="3017837"/>
                  </a:moveTo>
                  <a:lnTo>
                    <a:pt x="698500" y="3086100"/>
                  </a:lnTo>
                  <a:lnTo>
                    <a:pt x="684586" y="3083595"/>
                  </a:lnTo>
                  <a:lnTo>
                    <a:pt x="667825" y="3079838"/>
                  </a:lnTo>
                  <a:lnTo>
                    <a:pt x="659920" y="3077959"/>
                  </a:lnTo>
                  <a:lnTo>
                    <a:pt x="652962" y="3076393"/>
                  </a:lnTo>
                  <a:lnTo>
                    <a:pt x="646321" y="3074201"/>
                  </a:lnTo>
                  <a:lnTo>
                    <a:pt x="640313" y="3071696"/>
                  </a:lnTo>
                  <a:lnTo>
                    <a:pt x="634305" y="3069191"/>
                  </a:lnTo>
                  <a:lnTo>
                    <a:pt x="629245" y="3065433"/>
                  </a:lnTo>
                  <a:lnTo>
                    <a:pt x="626082" y="3063555"/>
                  </a:lnTo>
                  <a:lnTo>
                    <a:pt x="623869" y="3061363"/>
                  </a:lnTo>
                  <a:lnTo>
                    <a:pt x="622288" y="3058545"/>
                  </a:lnTo>
                  <a:lnTo>
                    <a:pt x="620706" y="3056353"/>
                  </a:lnTo>
                  <a:lnTo>
                    <a:pt x="619441" y="3053534"/>
                  </a:lnTo>
                  <a:lnTo>
                    <a:pt x="619125" y="3051029"/>
                  </a:lnTo>
                  <a:lnTo>
                    <a:pt x="619125" y="3048524"/>
                  </a:lnTo>
                  <a:lnTo>
                    <a:pt x="619441" y="3046019"/>
                  </a:lnTo>
                  <a:lnTo>
                    <a:pt x="620390" y="3043514"/>
                  </a:lnTo>
                  <a:lnTo>
                    <a:pt x="621971" y="3041009"/>
                  </a:lnTo>
                  <a:lnTo>
                    <a:pt x="623553" y="3038817"/>
                  </a:lnTo>
                  <a:lnTo>
                    <a:pt x="625766" y="3036312"/>
                  </a:lnTo>
                  <a:lnTo>
                    <a:pt x="628296" y="3034433"/>
                  </a:lnTo>
                  <a:lnTo>
                    <a:pt x="631142" y="3032555"/>
                  </a:lnTo>
                  <a:lnTo>
                    <a:pt x="634937" y="3030676"/>
                  </a:lnTo>
                  <a:lnTo>
                    <a:pt x="638732" y="3029110"/>
                  </a:lnTo>
                  <a:lnTo>
                    <a:pt x="645057" y="3026605"/>
                  </a:lnTo>
                  <a:lnTo>
                    <a:pt x="651697" y="3024726"/>
                  </a:lnTo>
                  <a:lnTo>
                    <a:pt x="658655" y="3023161"/>
                  </a:lnTo>
                  <a:lnTo>
                    <a:pt x="666244" y="3021595"/>
                  </a:lnTo>
                  <a:lnTo>
                    <a:pt x="674150" y="3020342"/>
                  </a:lnTo>
                  <a:lnTo>
                    <a:pt x="682056" y="3019403"/>
                  </a:lnTo>
                  <a:lnTo>
                    <a:pt x="698500" y="3017837"/>
                  </a:lnTo>
                  <a:close/>
                  <a:moveTo>
                    <a:pt x="2827597" y="2994977"/>
                  </a:moveTo>
                  <a:lnTo>
                    <a:pt x="2827597" y="3112135"/>
                  </a:lnTo>
                  <a:lnTo>
                    <a:pt x="2846959" y="3117850"/>
                  </a:lnTo>
                  <a:lnTo>
                    <a:pt x="2866956" y="3123248"/>
                  </a:lnTo>
                  <a:lnTo>
                    <a:pt x="2887588" y="3128010"/>
                  </a:lnTo>
                  <a:lnTo>
                    <a:pt x="2908220" y="3132773"/>
                  </a:lnTo>
                  <a:lnTo>
                    <a:pt x="2908220" y="3016885"/>
                  </a:lnTo>
                  <a:lnTo>
                    <a:pt x="2887588" y="3011805"/>
                  </a:lnTo>
                  <a:lnTo>
                    <a:pt x="2866956" y="3006725"/>
                  </a:lnTo>
                  <a:lnTo>
                    <a:pt x="2846959" y="3001010"/>
                  </a:lnTo>
                  <a:lnTo>
                    <a:pt x="2827597" y="2994977"/>
                  </a:lnTo>
                  <a:close/>
                  <a:moveTo>
                    <a:pt x="1455133" y="2986375"/>
                  </a:moveTo>
                  <a:lnTo>
                    <a:pt x="1455133" y="3092352"/>
                  </a:lnTo>
                  <a:lnTo>
                    <a:pt x="1457675" y="3094883"/>
                  </a:lnTo>
                  <a:lnTo>
                    <a:pt x="1460216" y="3097730"/>
                  </a:lnTo>
                  <a:lnTo>
                    <a:pt x="1466888" y="3103741"/>
                  </a:lnTo>
                  <a:lnTo>
                    <a:pt x="1475466" y="3110068"/>
                  </a:lnTo>
                  <a:lnTo>
                    <a:pt x="1484679" y="3116078"/>
                  </a:lnTo>
                  <a:lnTo>
                    <a:pt x="1495162" y="3122405"/>
                  </a:lnTo>
                  <a:lnTo>
                    <a:pt x="1505964" y="3128732"/>
                  </a:lnTo>
                  <a:lnTo>
                    <a:pt x="1517083" y="3134743"/>
                  </a:lnTo>
                  <a:lnTo>
                    <a:pt x="1528202" y="3139804"/>
                  </a:lnTo>
                  <a:lnTo>
                    <a:pt x="1528202" y="3033195"/>
                  </a:lnTo>
                  <a:lnTo>
                    <a:pt x="1517083" y="3027817"/>
                  </a:lnTo>
                  <a:lnTo>
                    <a:pt x="1506917" y="3022122"/>
                  </a:lnTo>
                  <a:lnTo>
                    <a:pt x="1497068" y="3016428"/>
                  </a:lnTo>
                  <a:lnTo>
                    <a:pt x="1487538" y="3010734"/>
                  </a:lnTo>
                  <a:lnTo>
                    <a:pt x="1478960" y="3005039"/>
                  </a:lnTo>
                  <a:lnTo>
                    <a:pt x="1470700" y="2998712"/>
                  </a:lnTo>
                  <a:lnTo>
                    <a:pt x="1462758" y="2992702"/>
                  </a:lnTo>
                  <a:lnTo>
                    <a:pt x="1455133" y="2986375"/>
                  </a:lnTo>
                  <a:close/>
                  <a:moveTo>
                    <a:pt x="711352" y="2965750"/>
                  </a:moveTo>
                  <a:lnTo>
                    <a:pt x="709129" y="2966067"/>
                  </a:lnTo>
                  <a:lnTo>
                    <a:pt x="706270" y="2966384"/>
                  </a:lnTo>
                  <a:lnTo>
                    <a:pt x="704047" y="2966702"/>
                  </a:lnTo>
                  <a:lnTo>
                    <a:pt x="701824" y="2967653"/>
                  </a:lnTo>
                  <a:lnTo>
                    <a:pt x="700236" y="2968288"/>
                  </a:lnTo>
                  <a:lnTo>
                    <a:pt x="699283" y="2969556"/>
                  </a:lnTo>
                  <a:lnTo>
                    <a:pt x="698330" y="2970191"/>
                  </a:lnTo>
                  <a:lnTo>
                    <a:pt x="698012" y="2971459"/>
                  </a:lnTo>
                  <a:lnTo>
                    <a:pt x="698012" y="2990491"/>
                  </a:lnTo>
                  <a:lnTo>
                    <a:pt x="683085" y="2991760"/>
                  </a:lnTo>
                  <a:lnTo>
                    <a:pt x="667839" y="2993346"/>
                  </a:lnTo>
                  <a:lnTo>
                    <a:pt x="653865" y="2995249"/>
                  </a:lnTo>
                  <a:lnTo>
                    <a:pt x="639890" y="2997786"/>
                  </a:lnTo>
                  <a:lnTo>
                    <a:pt x="626550" y="3000641"/>
                  </a:lnTo>
                  <a:lnTo>
                    <a:pt x="613846" y="3004130"/>
                  </a:lnTo>
                  <a:lnTo>
                    <a:pt x="602094" y="3007619"/>
                  </a:lnTo>
                  <a:lnTo>
                    <a:pt x="590978" y="3012060"/>
                  </a:lnTo>
                  <a:lnTo>
                    <a:pt x="583673" y="3015549"/>
                  </a:lnTo>
                  <a:lnTo>
                    <a:pt x="576368" y="3019355"/>
                  </a:lnTo>
                  <a:lnTo>
                    <a:pt x="570015" y="3023162"/>
                  </a:lnTo>
                  <a:lnTo>
                    <a:pt x="564616" y="3026968"/>
                  </a:lnTo>
                  <a:lnTo>
                    <a:pt x="559852" y="3031092"/>
                  </a:lnTo>
                  <a:lnTo>
                    <a:pt x="556041" y="3035215"/>
                  </a:lnTo>
                  <a:lnTo>
                    <a:pt x="552865" y="3039656"/>
                  </a:lnTo>
                  <a:lnTo>
                    <a:pt x="550324" y="3044096"/>
                  </a:lnTo>
                  <a:lnTo>
                    <a:pt x="548736" y="3048854"/>
                  </a:lnTo>
                  <a:lnTo>
                    <a:pt x="547783" y="3052978"/>
                  </a:lnTo>
                  <a:lnTo>
                    <a:pt x="547783" y="3057736"/>
                  </a:lnTo>
                  <a:lnTo>
                    <a:pt x="548736" y="3062176"/>
                  </a:lnTo>
                  <a:lnTo>
                    <a:pt x="550324" y="3066617"/>
                  </a:lnTo>
                  <a:lnTo>
                    <a:pt x="552865" y="3070741"/>
                  </a:lnTo>
                  <a:lnTo>
                    <a:pt x="556358" y="3075181"/>
                  </a:lnTo>
                  <a:lnTo>
                    <a:pt x="560805" y="3079622"/>
                  </a:lnTo>
                  <a:lnTo>
                    <a:pt x="564934" y="3083111"/>
                  </a:lnTo>
                  <a:lnTo>
                    <a:pt x="570015" y="3086917"/>
                  </a:lnTo>
                  <a:lnTo>
                    <a:pt x="576050" y="3090089"/>
                  </a:lnTo>
                  <a:lnTo>
                    <a:pt x="582720" y="3093578"/>
                  </a:lnTo>
                  <a:lnTo>
                    <a:pt x="589390" y="3096433"/>
                  </a:lnTo>
                  <a:lnTo>
                    <a:pt x="597012" y="3099288"/>
                  </a:lnTo>
                  <a:lnTo>
                    <a:pt x="605270" y="3101825"/>
                  </a:lnTo>
                  <a:lnTo>
                    <a:pt x="613528" y="3104046"/>
                  </a:lnTo>
                  <a:lnTo>
                    <a:pt x="645607" y="3110707"/>
                  </a:lnTo>
                  <a:lnTo>
                    <a:pt x="698012" y="3121808"/>
                  </a:lnTo>
                  <a:lnTo>
                    <a:pt x="698012" y="3203010"/>
                  </a:lnTo>
                  <a:lnTo>
                    <a:pt x="684673" y="3201424"/>
                  </a:lnTo>
                  <a:lnTo>
                    <a:pt x="672286" y="3199203"/>
                  </a:lnTo>
                  <a:lnTo>
                    <a:pt x="657993" y="3196983"/>
                  </a:lnTo>
                  <a:lnTo>
                    <a:pt x="643066" y="3193494"/>
                  </a:lnTo>
                  <a:lnTo>
                    <a:pt x="629409" y="3189370"/>
                  </a:lnTo>
                  <a:lnTo>
                    <a:pt x="617022" y="3185247"/>
                  </a:lnTo>
                  <a:lnTo>
                    <a:pt x="613846" y="3183978"/>
                  </a:lnTo>
                  <a:lnTo>
                    <a:pt x="610670" y="3182709"/>
                  </a:lnTo>
                  <a:lnTo>
                    <a:pt x="608129" y="3181441"/>
                  </a:lnTo>
                  <a:lnTo>
                    <a:pt x="608446" y="3181441"/>
                  </a:lnTo>
                  <a:lnTo>
                    <a:pt x="608129" y="3181123"/>
                  </a:lnTo>
                  <a:lnTo>
                    <a:pt x="604317" y="3179220"/>
                  </a:lnTo>
                  <a:lnTo>
                    <a:pt x="602412" y="3177951"/>
                  </a:lnTo>
                  <a:lnTo>
                    <a:pt x="600506" y="3177000"/>
                  </a:lnTo>
                  <a:lnTo>
                    <a:pt x="595424" y="3175731"/>
                  </a:lnTo>
                  <a:lnTo>
                    <a:pt x="590343" y="3174780"/>
                  </a:lnTo>
                  <a:lnTo>
                    <a:pt x="584308" y="3174780"/>
                  </a:lnTo>
                  <a:lnTo>
                    <a:pt x="578273" y="3175414"/>
                  </a:lnTo>
                  <a:lnTo>
                    <a:pt x="572556" y="3176048"/>
                  </a:lnTo>
                  <a:lnTo>
                    <a:pt x="566522" y="3177634"/>
                  </a:lnTo>
                  <a:lnTo>
                    <a:pt x="560805" y="3179220"/>
                  </a:lnTo>
                  <a:lnTo>
                    <a:pt x="555405" y="3181123"/>
                  </a:lnTo>
                  <a:lnTo>
                    <a:pt x="551277" y="3183661"/>
                  </a:lnTo>
                  <a:lnTo>
                    <a:pt x="547148" y="3185881"/>
                  </a:lnTo>
                  <a:lnTo>
                    <a:pt x="544607" y="3188736"/>
                  </a:lnTo>
                  <a:lnTo>
                    <a:pt x="543336" y="3190005"/>
                  </a:lnTo>
                  <a:lnTo>
                    <a:pt x="542383" y="3190956"/>
                  </a:lnTo>
                  <a:lnTo>
                    <a:pt x="542066" y="3192542"/>
                  </a:lnTo>
                  <a:lnTo>
                    <a:pt x="542066" y="3193811"/>
                  </a:lnTo>
                  <a:lnTo>
                    <a:pt x="542066" y="3195080"/>
                  </a:lnTo>
                  <a:lnTo>
                    <a:pt x="543019" y="3196031"/>
                  </a:lnTo>
                  <a:lnTo>
                    <a:pt x="543654" y="3197300"/>
                  </a:lnTo>
                  <a:lnTo>
                    <a:pt x="545242" y="3198569"/>
                  </a:lnTo>
                  <a:lnTo>
                    <a:pt x="550959" y="3202058"/>
                  </a:lnTo>
                  <a:lnTo>
                    <a:pt x="557629" y="3205547"/>
                  </a:lnTo>
                  <a:lnTo>
                    <a:pt x="564299" y="3208719"/>
                  </a:lnTo>
                  <a:lnTo>
                    <a:pt x="572239" y="3211891"/>
                  </a:lnTo>
                  <a:lnTo>
                    <a:pt x="580497" y="3214746"/>
                  </a:lnTo>
                  <a:lnTo>
                    <a:pt x="589072" y="3216966"/>
                  </a:lnTo>
                  <a:lnTo>
                    <a:pt x="598600" y="3219821"/>
                  </a:lnTo>
                  <a:lnTo>
                    <a:pt x="608446" y="3221724"/>
                  </a:lnTo>
                  <a:lnTo>
                    <a:pt x="618610" y="3223627"/>
                  </a:lnTo>
                  <a:lnTo>
                    <a:pt x="629409" y="3225847"/>
                  </a:lnTo>
                  <a:lnTo>
                    <a:pt x="651324" y="3229019"/>
                  </a:lnTo>
                  <a:lnTo>
                    <a:pt x="674192" y="3230923"/>
                  </a:lnTo>
                  <a:lnTo>
                    <a:pt x="698012" y="3232509"/>
                  </a:lnTo>
                  <a:lnTo>
                    <a:pt x="698012" y="3251223"/>
                  </a:lnTo>
                  <a:lnTo>
                    <a:pt x="698330" y="3252492"/>
                  </a:lnTo>
                  <a:lnTo>
                    <a:pt x="699283" y="3253443"/>
                  </a:lnTo>
                  <a:lnTo>
                    <a:pt x="700236" y="3254395"/>
                  </a:lnTo>
                  <a:lnTo>
                    <a:pt x="701824" y="3255346"/>
                  </a:lnTo>
                  <a:lnTo>
                    <a:pt x="704047" y="3255981"/>
                  </a:lnTo>
                  <a:lnTo>
                    <a:pt x="706270" y="3256298"/>
                  </a:lnTo>
                  <a:lnTo>
                    <a:pt x="709129" y="3256932"/>
                  </a:lnTo>
                  <a:lnTo>
                    <a:pt x="711352" y="3257249"/>
                  </a:lnTo>
                  <a:lnTo>
                    <a:pt x="758358" y="3257249"/>
                  </a:lnTo>
                  <a:lnTo>
                    <a:pt x="760581" y="3256932"/>
                  </a:lnTo>
                  <a:lnTo>
                    <a:pt x="763440" y="3256298"/>
                  </a:lnTo>
                  <a:lnTo>
                    <a:pt x="765345" y="3255981"/>
                  </a:lnTo>
                  <a:lnTo>
                    <a:pt x="767886" y="3255346"/>
                  </a:lnTo>
                  <a:lnTo>
                    <a:pt x="769474" y="3254395"/>
                  </a:lnTo>
                  <a:lnTo>
                    <a:pt x="770427" y="3253443"/>
                  </a:lnTo>
                  <a:lnTo>
                    <a:pt x="771380" y="3252492"/>
                  </a:lnTo>
                  <a:lnTo>
                    <a:pt x="771698" y="3251223"/>
                  </a:lnTo>
                  <a:lnTo>
                    <a:pt x="771698" y="3231874"/>
                  </a:lnTo>
                  <a:lnTo>
                    <a:pt x="786308" y="3230923"/>
                  </a:lnTo>
                  <a:lnTo>
                    <a:pt x="800600" y="3229654"/>
                  </a:lnTo>
                  <a:lnTo>
                    <a:pt x="814257" y="3228068"/>
                  </a:lnTo>
                  <a:lnTo>
                    <a:pt x="827279" y="3226165"/>
                  </a:lnTo>
                  <a:lnTo>
                    <a:pt x="839984" y="3223627"/>
                  </a:lnTo>
                  <a:lnTo>
                    <a:pt x="851418" y="3221090"/>
                  </a:lnTo>
                  <a:lnTo>
                    <a:pt x="862534" y="3217918"/>
                  </a:lnTo>
                  <a:lnTo>
                    <a:pt x="872062" y="3214746"/>
                  </a:lnTo>
                  <a:lnTo>
                    <a:pt x="880002" y="3211257"/>
                  </a:lnTo>
                  <a:lnTo>
                    <a:pt x="886990" y="3208085"/>
                  </a:lnTo>
                  <a:lnTo>
                    <a:pt x="893660" y="3204278"/>
                  </a:lnTo>
                  <a:lnTo>
                    <a:pt x="899694" y="3200472"/>
                  </a:lnTo>
                  <a:lnTo>
                    <a:pt x="904776" y="3196666"/>
                  </a:lnTo>
                  <a:lnTo>
                    <a:pt x="909540" y="3192542"/>
                  </a:lnTo>
                  <a:lnTo>
                    <a:pt x="913352" y="3188419"/>
                  </a:lnTo>
                  <a:lnTo>
                    <a:pt x="916528" y="3184295"/>
                  </a:lnTo>
                  <a:lnTo>
                    <a:pt x="919069" y="3179855"/>
                  </a:lnTo>
                  <a:lnTo>
                    <a:pt x="920657" y="3175414"/>
                  </a:lnTo>
                  <a:lnTo>
                    <a:pt x="921609" y="3170973"/>
                  </a:lnTo>
                  <a:lnTo>
                    <a:pt x="921927" y="3166533"/>
                  </a:lnTo>
                  <a:lnTo>
                    <a:pt x="921292" y="3161775"/>
                  </a:lnTo>
                  <a:lnTo>
                    <a:pt x="920021" y="3157651"/>
                  </a:lnTo>
                  <a:lnTo>
                    <a:pt x="917798" y="3153210"/>
                  </a:lnTo>
                  <a:lnTo>
                    <a:pt x="914622" y="3148453"/>
                  </a:lnTo>
                  <a:lnTo>
                    <a:pt x="912716" y="3146549"/>
                  </a:lnTo>
                  <a:lnTo>
                    <a:pt x="910493" y="3144012"/>
                  </a:lnTo>
                  <a:lnTo>
                    <a:pt x="905411" y="3139888"/>
                  </a:lnTo>
                  <a:lnTo>
                    <a:pt x="899059" y="3135765"/>
                  </a:lnTo>
                  <a:lnTo>
                    <a:pt x="892389" y="3132276"/>
                  </a:lnTo>
                  <a:lnTo>
                    <a:pt x="884449" y="3128787"/>
                  </a:lnTo>
                  <a:lnTo>
                    <a:pt x="876191" y="3125615"/>
                  </a:lnTo>
                  <a:lnTo>
                    <a:pt x="867298" y="3122443"/>
                  </a:lnTo>
                  <a:lnTo>
                    <a:pt x="857452" y="3119588"/>
                  </a:lnTo>
                  <a:lnTo>
                    <a:pt x="847606" y="3117051"/>
                  </a:lnTo>
                  <a:lnTo>
                    <a:pt x="836808" y="3114196"/>
                  </a:lnTo>
                  <a:lnTo>
                    <a:pt x="815528" y="3109438"/>
                  </a:lnTo>
                  <a:lnTo>
                    <a:pt x="793613" y="3104997"/>
                  </a:lnTo>
                  <a:lnTo>
                    <a:pt x="771698" y="3101191"/>
                  </a:lnTo>
                  <a:lnTo>
                    <a:pt x="771698" y="3019673"/>
                  </a:lnTo>
                  <a:lnTo>
                    <a:pt x="790754" y="3021893"/>
                  </a:lnTo>
                  <a:lnTo>
                    <a:pt x="797742" y="3023162"/>
                  </a:lnTo>
                  <a:lnTo>
                    <a:pt x="805047" y="3024748"/>
                  </a:lnTo>
                  <a:lnTo>
                    <a:pt x="819974" y="3028554"/>
                  </a:lnTo>
                  <a:lnTo>
                    <a:pt x="834584" y="3033312"/>
                  </a:lnTo>
                  <a:lnTo>
                    <a:pt x="846336" y="3037435"/>
                  </a:lnTo>
                  <a:lnTo>
                    <a:pt x="853006" y="3039973"/>
                  </a:lnTo>
                  <a:lnTo>
                    <a:pt x="855547" y="3041242"/>
                  </a:lnTo>
                  <a:lnTo>
                    <a:pt x="859358" y="3043779"/>
                  </a:lnTo>
                  <a:lnTo>
                    <a:pt x="861264" y="3044731"/>
                  </a:lnTo>
                  <a:lnTo>
                    <a:pt x="863169" y="3046000"/>
                  </a:lnTo>
                  <a:lnTo>
                    <a:pt x="867933" y="3047268"/>
                  </a:lnTo>
                  <a:lnTo>
                    <a:pt x="873650" y="3047903"/>
                  </a:lnTo>
                  <a:lnTo>
                    <a:pt x="879367" y="3048220"/>
                  </a:lnTo>
                  <a:lnTo>
                    <a:pt x="885402" y="3047586"/>
                  </a:lnTo>
                  <a:lnTo>
                    <a:pt x="891436" y="3046634"/>
                  </a:lnTo>
                  <a:lnTo>
                    <a:pt x="897153" y="3045682"/>
                  </a:lnTo>
                  <a:lnTo>
                    <a:pt x="902870" y="3043779"/>
                  </a:lnTo>
                  <a:lnTo>
                    <a:pt x="907952" y="3041559"/>
                  </a:lnTo>
                  <a:lnTo>
                    <a:pt x="912716" y="3039339"/>
                  </a:lnTo>
                  <a:lnTo>
                    <a:pt x="916528" y="3036801"/>
                  </a:lnTo>
                  <a:lnTo>
                    <a:pt x="919386" y="3034263"/>
                  </a:lnTo>
                  <a:lnTo>
                    <a:pt x="920657" y="3032995"/>
                  </a:lnTo>
                  <a:lnTo>
                    <a:pt x="921292" y="3031726"/>
                  </a:lnTo>
                  <a:lnTo>
                    <a:pt x="921609" y="3030140"/>
                  </a:lnTo>
                  <a:lnTo>
                    <a:pt x="921609" y="3029188"/>
                  </a:lnTo>
                  <a:lnTo>
                    <a:pt x="921292" y="3027920"/>
                  </a:lnTo>
                  <a:lnTo>
                    <a:pt x="920974" y="3026651"/>
                  </a:lnTo>
                  <a:lnTo>
                    <a:pt x="919704" y="3025382"/>
                  </a:lnTo>
                  <a:lnTo>
                    <a:pt x="918433" y="3024431"/>
                  </a:lnTo>
                  <a:lnTo>
                    <a:pt x="914304" y="3021576"/>
                  </a:lnTo>
                  <a:lnTo>
                    <a:pt x="909540" y="3018721"/>
                  </a:lnTo>
                  <a:lnTo>
                    <a:pt x="903823" y="3016501"/>
                  </a:lnTo>
                  <a:lnTo>
                    <a:pt x="898424" y="3013963"/>
                  </a:lnTo>
                  <a:lnTo>
                    <a:pt x="885402" y="3009205"/>
                  </a:lnTo>
                  <a:lnTo>
                    <a:pt x="871109" y="3005082"/>
                  </a:lnTo>
                  <a:lnTo>
                    <a:pt x="856182" y="3000958"/>
                  </a:lnTo>
                  <a:lnTo>
                    <a:pt x="840936" y="2997469"/>
                  </a:lnTo>
                  <a:lnTo>
                    <a:pt x="825374" y="2994614"/>
                  </a:lnTo>
                  <a:lnTo>
                    <a:pt x="810764" y="2992711"/>
                  </a:lnTo>
                  <a:lnTo>
                    <a:pt x="791389" y="2990808"/>
                  </a:lnTo>
                  <a:lnTo>
                    <a:pt x="771698" y="2989539"/>
                  </a:lnTo>
                  <a:lnTo>
                    <a:pt x="771698" y="2971459"/>
                  </a:lnTo>
                  <a:lnTo>
                    <a:pt x="771380" y="2970191"/>
                  </a:lnTo>
                  <a:lnTo>
                    <a:pt x="770427" y="2969556"/>
                  </a:lnTo>
                  <a:lnTo>
                    <a:pt x="769474" y="2968288"/>
                  </a:lnTo>
                  <a:lnTo>
                    <a:pt x="767886" y="2967653"/>
                  </a:lnTo>
                  <a:lnTo>
                    <a:pt x="765345" y="2966702"/>
                  </a:lnTo>
                  <a:lnTo>
                    <a:pt x="763440" y="2966384"/>
                  </a:lnTo>
                  <a:lnTo>
                    <a:pt x="760581" y="2966067"/>
                  </a:lnTo>
                  <a:lnTo>
                    <a:pt x="758358" y="2965750"/>
                  </a:lnTo>
                  <a:lnTo>
                    <a:pt x="711352" y="2965750"/>
                  </a:lnTo>
                  <a:close/>
                  <a:moveTo>
                    <a:pt x="3717945" y="2951797"/>
                  </a:moveTo>
                  <a:lnTo>
                    <a:pt x="3711914" y="2955607"/>
                  </a:lnTo>
                  <a:lnTo>
                    <a:pt x="3704931" y="2959100"/>
                  </a:lnTo>
                  <a:lnTo>
                    <a:pt x="3696678" y="2963227"/>
                  </a:lnTo>
                  <a:lnTo>
                    <a:pt x="3688425" y="2966720"/>
                  </a:lnTo>
                  <a:lnTo>
                    <a:pt x="3671285" y="2973387"/>
                  </a:lnTo>
                  <a:lnTo>
                    <a:pt x="3656684" y="2979102"/>
                  </a:lnTo>
                  <a:lnTo>
                    <a:pt x="3656684" y="3080068"/>
                  </a:lnTo>
                  <a:lnTo>
                    <a:pt x="3665254" y="3075623"/>
                  </a:lnTo>
                  <a:lnTo>
                    <a:pt x="3674142" y="3070860"/>
                  </a:lnTo>
                  <a:lnTo>
                    <a:pt x="3682394" y="3066098"/>
                  </a:lnTo>
                  <a:lnTo>
                    <a:pt x="3690647" y="3061018"/>
                  </a:lnTo>
                  <a:lnTo>
                    <a:pt x="3698582" y="3055620"/>
                  </a:lnTo>
                  <a:lnTo>
                    <a:pt x="3705566" y="3050223"/>
                  </a:lnTo>
                  <a:lnTo>
                    <a:pt x="3711914" y="3044825"/>
                  </a:lnTo>
                  <a:lnTo>
                    <a:pt x="3717945" y="3040063"/>
                  </a:lnTo>
                  <a:lnTo>
                    <a:pt x="3717945" y="2951797"/>
                  </a:lnTo>
                  <a:close/>
                  <a:moveTo>
                    <a:pt x="731996" y="2947987"/>
                  </a:moveTo>
                  <a:lnTo>
                    <a:pt x="755499" y="2948304"/>
                  </a:lnTo>
                  <a:lnTo>
                    <a:pt x="779003" y="2948939"/>
                  </a:lnTo>
                  <a:lnTo>
                    <a:pt x="801870" y="2949890"/>
                  </a:lnTo>
                  <a:lnTo>
                    <a:pt x="824103" y="2951476"/>
                  </a:lnTo>
                  <a:lnTo>
                    <a:pt x="846654" y="2953380"/>
                  </a:lnTo>
                  <a:lnTo>
                    <a:pt x="868569" y="2955283"/>
                  </a:lnTo>
                  <a:lnTo>
                    <a:pt x="889848" y="2958137"/>
                  </a:lnTo>
                  <a:lnTo>
                    <a:pt x="910493" y="2960992"/>
                  </a:lnTo>
                  <a:lnTo>
                    <a:pt x="930820" y="2964164"/>
                  </a:lnTo>
                  <a:lnTo>
                    <a:pt x="950512" y="2967970"/>
                  </a:lnTo>
                  <a:lnTo>
                    <a:pt x="969886" y="2971777"/>
                  </a:lnTo>
                  <a:lnTo>
                    <a:pt x="988308" y="2975900"/>
                  </a:lnTo>
                  <a:lnTo>
                    <a:pt x="1006411" y="2980658"/>
                  </a:lnTo>
                  <a:lnTo>
                    <a:pt x="1023880" y="2985416"/>
                  </a:lnTo>
                  <a:lnTo>
                    <a:pt x="1040396" y="2990491"/>
                  </a:lnTo>
                  <a:lnTo>
                    <a:pt x="1056594" y="2995883"/>
                  </a:lnTo>
                  <a:lnTo>
                    <a:pt x="1071521" y="3001593"/>
                  </a:lnTo>
                  <a:lnTo>
                    <a:pt x="1086131" y="3007302"/>
                  </a:lnTo>
                  <a:lnTo>
                    <a:pt x="1099471" y="3013646"/>
                  </a:lnTo>
                  <a:lnTo>
                    <a:pt x="1112493" y="3019990"/>
                  </a:lnTo>
                  <a:lnTo>
                    <a:pt x="1124562" y="3026651"/>
                  </a:lnTo>
                  <a:lnTo>
                    <a:pt x="1135678" y="3033629"/>
                  </a:lnTo>
                  <a:lnTo>
                    <a:pt x="1145842" y="3040925"/>
                  </a:lnTo>
                  <a:lnTo>
                    <a:pt x="1154735" y="3047903"/>
                  </a:lnTo>
                  <a:lnTo>
                    <a:pt x="1162993" y="3055515"/>
                  </a:lnTo>
                  <a:lnTo>
                    <a:pt x="1170298" y="3062811"/>
                  </a:lnTo>
                  <a:lnTo>
                    <a:pt x="1176650" y="3070741"/>
                  </a:lnTo>
                  <a:lnTo>
                    <a:pt x="1178873" y="3074864"/>
                  </a:lnTo>
                  <a:lnTo>
                    <a:pt x="1181732" y="3078670"/>
                  </a:lnTo>
                  <a:lnTo>
                    <a:pt x="1183638" y="3082794"/>
                  </a:lnTo>
                  <a:lnTo>
                    <a:pt x="1185543" y="3086600"/>
                  </a:lnTo>
                  <a:lnTo>
                    <a:pt x="1187131" y="3090406"/>
                  </a:lnTo>
                  <a:lnTo>
                    <a:pt x="1188402" y="3094847"/>
                  </a:lnTo>
                  <a:lnTo>
                    <a:pt x="1189672" y="3098653"/>
                  </a:lnTo>
                  <a:lnTo>
                    <a:pt x="1190307" y="3103094"/>
                  </a:lnTo>
                  <a:lnTo>
                    <a:pt x="1190625" y="3107535"/>
                  </a:lnTo>
                  <a:lnTo>
                    <a:pt x="1190625" y="3111341"/>
                  </a:lnTo>
                  <a:lnTo>
                    <a:pt x="1190625" y="3115782"/>
                  </a:lnTo>
                  <a:lnTo>
                    <a:pt x="1190307" y="3120223"/>
                  </a:lnTo>
                  <a:lnTo>
                    <a:pt x="1189672" y="3124029"/>
                  </a:lnTo>
                  <a:lnTo>
                    <a:pt x="1188402" y="3128470"/>
                  </a:lnTo>
                  <a:lnTo>
                    <a:pt x="1187131" y="3132276"/>
                  </a:lnTo>
                  <a:lnTo>
                    <a:pt x="1185543" y="3136399"/>
                  </a:lnTo>
                  <a:lnTo>
                    <a:pt x="1183638" y="3140523"/>
                  </a:lnTo>
                  <a:lnTo>
                    <a:pt x="1181732" y="3144646"/>
                  </a:lnTo>
                  <a:lnTo>
                    <a:pt x="1178873" y="3148453"/>
                  </a:lnTo>
                  <a:lnTo>
                    <a:pt x="1176650" y="3152259"/>
                  </a:lnTo>
                  <a:lnTo>
                    <a:pt x="1170298" y="3160189"/>
                  </a:lnTo>
                  <a:lnTo>
                    <a:pt x="1162993" y="3167801"/>
                  </a:lnTo>
                  <a:lnTo>
                    <a:pt x="1154735" y="3175414"/>
                  </a:lnTo>
                  <a:lnTo>
                    <a:pt x="1145842" y="3182392"/>
                  </a:lnTo>
                  <a:lnTo>
                    <a:pt x="1135678" y="3189370"/>
                  </a:lnTo>
                  <a:lnTo>
                    <a:pt x="1124562" y="3196031"/>
                  </a:lnTo>
                  <a:lnTo>
                    <a:pt x="1112493" y="3203010"/>
                  </a:lnTo>
                  <a:lnTo>
                    <a:pt x="1099471" y="3209671"/>
                  </a:lnTo>
                  <a:lnTo>
                    <a:pt x="1086131" y="3215380"/>
                  </a:lnTo>
                  <a:lnTo>
                    <a:pt x="1071521" y="3221407"/>
                  </a:lnTo>
                  <a:lnTo>
                    <a:pt x="1056594" y="3227433"/>
                  </a:lnTo>
                  <a:lnTo>
                    <a:pt x="1040396" y="3232509"/>
                  </a:lnTo>
                  <a:lnTo>
                    <a:pt x="1023880" y="3237584"/>
                  </a:lnTo>
                  <a:lnTo>
                    <a:pt x="1006411" y="3242659"/>
                  </a:lnTo>
                  <a:lnTo>
                    <a:pt x="988308" y="3247099"/>
                  </a:lnTo>
                  <a:lnTo>
                    <a:pt x="969886" y="3251223"/>
                  </a:lnTo>
                  <a:lnTo>
                    <a:pt x="950512" y="3255346"/>
                  </a:lnTo>
                  <a:lnTo>
                    <a:pt x="930820" y="3258835"/>
                  </a:lnTo>
                  <a:lnTo>
                    <a:pt x="910493" y="3262325"/>
                  </a:lnTo>
                  <a:lnTo>
                    <a:pt x="889848" y="3265179"/>
                  </a:lnTo>
                  <a:lnTo>
                    <a:pt x="868569" y="3268034"/>
                  </a:lnTo>
                  <a:lnTo>
                    <a:pt x="846654" y="3269937"/>
                  </a:lnTo>
                  <a:lnTo>
                    <a:pt x="824103" y="3271840"/>
                  </a:lnTo>
                  <a:lnTo>
                    <a:pt x="801870" y="3273426"/>
                  </a:lnTo>
                  <a:lnTo>
                    <a:pt x="779003" y="3274061"/>
                  </a:lnTo>
                  <a:lnTo>
                    <a:pt x="755499" y="3275012"/>
                  </a:lnTo>
                  <a:lnTo>
                    <a:pt x="731996" y="3275012"/>
                  </a:lnTo>
                  <a:lnTo>
                    <a:pt x="708176" y="3275012"/>
                  </a:lnTo>
                  <a:lnTo>
                    <a:pt x="684990" y="3274061"/>
                  </a:lnTo>
                  <a:lnTo>
                    <a:pt x="662122" y="3273426"/>
                  </a:lnTo>
                  <a:lnTo>
                    <a:pt x="639572" y="3271840"/>
                  </a:lnTo>
                  <a:lnTo>
                    <a:pt x="617022" y="3269937"/>
                  </a:lnTo>
                  <a:lnTo>
                    <a:pt x="595424" y="3268034"/>
                  </a:lnTo>
                  <a:lnTo>
                    <a:pt x="574144" y="3265179"/>
                  </a:lnTo>
                  <a:lnTo>
                    <a:pt x="553182" y="3262325"/>
                  </a:lnTo>
                  <a:lnTo>
                    <a:pt x="533173" y="3258835"/>
                  </a:lnTo>
                  <a:lnTo>
                    <a:pt x="513481" y="3255346"/>
                  </a:lnTo>
                  <a:lnTo>
                    <a:pt x="494107" y="3251223"/>
                  </a:lnTo>
                  <a:lnTo>
                    <a:pt x="475368" y="3247099"/>
                  </a:lnTo>
                  <a:lnTo>
                    <a:pt x="457264" y="3242659"/>
                  </a:lnTo>
                  <a:lnTo>
                    <a:pt x="439795" y="3237584"/>
                  </a:lnTo>
                  <a:lnTo>
                    <a:pt x="423280" y="3232509"/>
                  </a:lnTo>
                  <a:lnTo>
                    <a:pt x="407082" y="3227433"/>
                  </a:lnTo>
                  <a:lnTo>
                    <a:pt x="392154" y="3221407"/>
                  </a:lnTo>
                  <a:lnTo>
                    <a:pt x="377544" y="3215380"/>
                  </a:lnTo>
                  <a:lnTo>
                    <a:pt x="364204" y="3209671"/>
                  </a:lnTo>
                  <a:lnTo>
                    <a:pt x="351182" y="3203010"/>
                  </a:lnTo>
                  <a:lnTo>
                    <a:pt x="339431" y="3196031"/>
                  </a:lnTo>
                  <a:lnTo>
                    <a:pt x="328314" y="3189370"/>
                  </a:lnTo>
                  <a:lnTo>
                    <a:pt x="318151" y="3182392"/>
                  </a:lnTo>
                  <a:lnTo>
                    <a:pt x="308940" y="3175414"/>
                  </a:lnTo>
                  <a:lnTo>
                    <a:pt x="300682" y="3167801"/>
                  </a:lnTo>
                  <a:lnTo>
                    <a:pt x="293695" y="3160189"/>
                  </a:lnTo>
                  <a:lnTo>
                    <a:pt x="287343" y="3152259"/>
                  </a:lnTo>
                  <a:lnTo>
                    <a:pt x="284484" y="3148453"/>
                  </a:lnTo>
                  <a:lnTo>
                    <a:pt x="282261" y="3144646"/>
                  </a:lnTo>
                  <a:lnTo>
                    <a:pt x="280038" y="3140523"/>
                  </a:lnTo>
                  <a:lnTo>
                    <a:pt x="278132" y="3136399"/>
                  </a:lnTo>
                  <a:lnTo>
                    <a:pt x="276544" y="3132276"/>
                  </a:lnTo>
                  <a:lnTo>
                    <a:pt x="275274" y="3128470"/>
                  </a:lnTo>
                  <a:lnTo>
                    <a:pt x="274321" y="3124029"/>
                  </a:lnTo>
                  <a:lnTo>
                    <a:pt x="273368" y="3120223"/>
                  </a:lnTo>
                  <a:lnTo>
                    <a:pt x="273050" y="3115782"/>
                  </a:lnTo>
                  <a:lnTo>
                    <a:pt x="273050" y="3111341"/>
                  </a:lnTo>
                  <a:lnTo>
                    <a:pt x="273050" y="3107535"/>
                  </a:lnTo>
                  <a:lnTo>
                    <a:pt x="273368" y="3103094"/>
                  </a:lnTo>
                  <a:lnTo>
                    <a:pt x="274321" y="3098653"/>
                  </a:lnTo>
                  <a:lnTo>
                    <a:pt x="275274" y="3094847"/>
                  </a:lnTo>
                  <a:lnTo>
                    <a:pt x="276544" y="3090406"/>
                  </a:lnTo>
                  <a:lnTo>
                    <a:pt x="278132" y="3086600"/>
                  </a:lnTo>
                  <a:lnTo>
                    <a:pt x="280038" y="3082794"/>
                  </a:lnTo>
                  <a:lnTo>
                    <a:pt x="282261" y="3078670"/>
                  </a:lnTo>
                  <a:lnTo>
                    <a:pt x="284484" y="3074864"/>
                  </a:lnTo>
                  <a:lnTo>
                    <a:pt x="287343" y="3070741"/>
                  </a:lnTo>
                  <a:lnTo>
                    <a:pt x="293695" y="3062811"/>
                  </a:lnTo>
                  <a:lnTo>
                    <a:pt x="300682" y="3055515"/>
                  </a:lnTo>
                  <a:lnTo>
                    <a:pt x="308940" y="3047903"/>
                  </a:lnTo>
                  <a:lnTo>
                    <a:pt x="318151" y="3040925"/>
                  </a:lnTo>
                  <a:lnTo>
                    <a:pt x="328314" y="3033629"/>
                  </a:lnTo>
                  <a:lnTo>
                    <a:pt x="339431" y="3026651"/>
                  </a:lnTo>
                  <a:lnTo>
                    <a:pt x="351182" y="3019990"/>
                  </a:lnTo>
                  <a:lnTo>
                    <a:pt x="364204" y="3013646"/>
                  </a:lnTo>
                  <a:lnTo>
                    <a:pt x="377544" y="3007302"/>
                  </a:lnTo>
                  <a:lnTo>
                    <a:pt x="392154" y="3001593"/>
                  </a:lnTo>
                  <a:lnTo>
                    <a:pt x="407082" y="2995883"/>
                  </a:lnTo>
                  <a:lnTo>
                    <a:pt x="423280" y="2990491"/>
                  </a:lnTo>
                  <a:lnTo>
                    <a:pt x="439795" y="2985416"/>
                  </a:lnTo>
                  <a:lnTo>
                    <a:pt x="457264" y="2980658"/>
                  </a:lnTo>
                  <a:lnTo>
                    <a:pt x="475368" y="2975900"/>
                  </a:lnTo>
                  <a:lnTo>
                    <a:pt x="494107" y="2971777"/>
                  </a:lnTo>
                  <a:lnTo>
                    <a:pt x="513481" y="2967970"/>
                  </a:lnTo>
                  <a:lnTo>
                    <a:pt x="533173" y="2964164"/>
                  </a:lnTo>
                  <a:lnTo>
                    <a:pt x="553182" y="2960992"/>
                  </a:lnTo>
                  <a:lnTo>
                    <a:pt x="574144" y="2958137"/>
                  </a:lnTo>
                  <a:lnTo>
                    <a:pt x="595424" y="2955283"/>
                  </a:lnTo>
                  <a:lnTo>
                    <a:pt x="617022" y="2953380"/>
                  </a:lnTo>
                  <a:lnTo>
                    <a:pt x="639572" y="2951476"/>
                  </a:lnTo>
                  <a:lnTo>
                    <a:pt x="662122" y="2949890"/>
                  </a:lnTo>
                  <a:lnTo>
                    <a:pt x="684990" y="2948939"/>
                  </a:lnTo>
                  <a:lnTo>
                    <a:pt x="708176" y="2948304"/>
                  </a:lnTo>
                  <a:lnTo>
                    <a:pt x="731996" y="2947987"/>
                  </a:lnTo>
                  <a:close/>
                  <a:moveTo>
                    <a:pt x="2665715" y="2911157"/>
                  </a:moveTo>
                  <a:lnTo>
                    <a:pt x="2665715" y="3029585"/>
                  </a:lnTo>
                  <a:lnTo>
                    <a:pt x="2668254" y="3032125"/>
                  </a:lnTo>
                  <a:lnTo>
                    <a:pt x="2671429" y="3035300"/>
                  </a:lnTo>
                  <a:lnTo>
                    <a:pt x="2678729" y="3041650"/>
                  </a:lnTo>
                  <a:lnTo>
                    <a:pt x="2687934" y="3048635"/>
                  </a:lnTo>
                  <a:lnTo>
                    <a:pt x="2698726" y="3055938"/>
                  </a:lnTo>
                  <a:lnTo>
                    <a:pt x="2710153" y="3063240"/>
                  </a:lnTo>
                  <a:lnTo>
                    <a:pt x="2722215" y="3070225"/>
                  </a:lnTo>
                  <a:lnTo>
                    <a:pt x="2734594" y="3076258"/>
                  </a:lnTo>
                  <a:lnTo>
                    <a:pt x="2746656" y="3082290"/>
                  </a:lnTo>
                  <a:lnTo>
                    <a:pt x="2746656" y="2963227"/>
                  </a:lnTo>
                  <a:lnTo>
                    <a:pt x="2734594" y="2957195"/>
                  </a:lnTo>
                  <a:lnTo>
                    <a:pt x="2723167" y="2951480"/>
                  </a:lnTo>
                  <a:lnTo>
                    <a:pt x="2712058" y="2945130"/>
                  </a:lnTo>
                  <a:lnTo>
                    <a:pt x="2701583" y="2938462"/>
                  </a:lnTo>
                  <a:lnTo>
                    <a:pt x="2691743" y="2932112"/>
                  </a:lnTo>
                  <a:lnTo>
                    <a:pt x="2682538" y="2925445"/>
                  </a:lnTo>
                  <a:lnTo>
                    <a:pt x="2673650" y="2918142"/>
                  </a:lnTo>
                  <a:lnTo>
                    <a:pt x="2665715" y="2911157"/>
                  </a:lnTo>
                  <a:close/>
                  <a:moveTo>
                    <a:pt x="1404938" y="2890837"/>
                  </a:moveTo>
                  <a:lnTo>
                    <a:pt x="1408115" y="2896532"/>
                  </a:lnTo>
                  <a:lnTo>
                    <a:pt x="1411928" y="2901593"/>
                  </a:lnTo>
                  <a:lnTo>
                    <a:pt x="1415740" y="2906655"/>
                  </a:lnTo>
                  <a:lnTo>
                    <a:pt x="1419552" y="2911716"/>
                  </a:lnTo>
                  <a:lnTo>
                    <a:pt x="1424000" y="2916778"/>
                  </a:lnTo>
                  <a:lnTo>
                    <a:pt x="1428447" y="2922156"/>
                  </a:lnTo>
                  <a:lnTo>
                    <a:pt x="1438296" y="2931963"/>
                  </a:lnTo>
                  <a:lnTo>
                    <a:pt x="1448780" y="2941453"/>
                  </a:lnTo>
                  <a:lnTo>
                    <a:pt x="1460852" y="2950311"/>
                  </a:lnTo>
                  <a:lnTo>
                    <a:pt x="1472924" y="2958852"/>
                  </a:lnTo>
                  <a:lnTo>
                    <a:pt x="1486267" y="2967394"/>
                  </a:lnTo>
                  <a:lnTo>
                    <a:pt x="1500563" y="2975619"/>
                  </a:lnTo>
                  <a:lnTo>
                    <a:pt x="1515494" y="2983211"/>
                  </a:lnTo>
                  <a:lnTo>
                    <a:pt x="1531061" y="2990487"/>
                  </a:lnTo>
                  <a:lnTo>
                    <a:pt x="1547263" y="2997763"/>
                  </a:lnTo>
                  <a:lnTo>
                    <a:pt x="1564101" y="3004723"/>
                  </a:lnTo>
                  <a:lnTo>
                    <a:pt x="1581574" y="3010734"/>
                  </a:lnTo>
                  <a:lnTo>
                    <a:pt x="1599682" y="3017061"/>
                  </a:lnTo>
                  <a:lnTo>
                    <a:pt x="1618108" y="3022755"/>
                  </a:lnTo>
                  <a:lnTo>
                    <a:pt x="1637170" y="3028133"/>
                  </a:lnTo>
                  <a:lnTo>
                    <a:pt x="1656866" y="3033195"/>
                  </a:lnTo>
                  <a:lnTo>
                    <a:pt x="1676881" y="3037940"/>
                  </a:lnTo>
                  <a:lnTo>
                    <a:pt x="1697213" y="3042369"/>
                  </a:lnTo>
                  <a:lnTo>
                    <a:pt x="1718180" y="3046481"/>
                  </a:lnTo>
                  <a:lnTo>
                    <a:pt x="1738830" y="3050277"/>
                  </a:lnTo>
                  <a:lnTo>
                    <a:pt x="1760116" y="3053757"/>
                  </a:lnTo>
                  <a:lnTo>
                    <a:pt x="1782036" y="3056604"/>
                  </a:lnTo>
                  <a:lnTo>
                    <a:pt x="1803639" y="3059135"/>
                  </a:lnTo>
                  <a:lnTo>
                    <a:pt x="1825877" y="3061666"/>
                  </a:lnTo>
                  <a:lnTo>
                    <a:pt x="1847798" y="3063564"/>
                  </a:lnTo>
                  <a:lnTo>
                    <a:pt x="1870036" y="3065146"/>
                  </a:lnTo>
                  <a:lnTo>
                    <a:pt x="1891957" y="3066411"/>
                  </a:lnTo>
                  <a:lnTo>
                    <a:pt x="1914513" y="3067360"/>
                  </a:lnTo>
                  <a:lnTo>
                    <a:pt x="1936751" y="3067993"/>
                  </a:lnTo>
                  <a:lnTo>
                    <a:pt x="1959307" y="3067993"/>
                  </a:lnTo>
                  <a:lnTo>
                    <a:pt x="1978051" y="3067993"/>
                  </a:lnTo>
                  <a:lnTo>
                    <a:pt x="1996794" y="3067360"/>
                  </a:lnTo>
                  <a:lnTo>
                    <a:pt x="2015538" y="3067044"/>
                  </a:lnTo>
                  <a:lnTo>
                    <a:pt x="2034599" y="3065779"/>
                  </a:lnTo>
                  <a:lnTo>
                    <a:pt x="2053025" y="3064830"/>
                  </a:lnTo>
                  <a:lnTo>
                    <a:pt x="2071769" y="3063564"/>
                  </a:lnTo>
                  <a:lnTo>
                    <a:pt x="2090513" y="3061982"/>
                  </a:lnTo>
                  <a:lnTo>
                    <a:pt x="2108621" y="3060084"/>
                  </a:lnTo>
                  <a:lnTo>
                    <a:pt x="2127365" y="3058186"/>
                  </a:lnTo>
                  <a:lnTo>
                    <a:pt x="2145473" y="3055655"/>
                  </a:lnTo>
                  <a:lnTo>
                    <a:pt x="2163581" y="3052808"/>
                  </a:lnTo>
                  <a:lnTo>
                    <a:pt x="2181372" y="3050277"/>
                  </a:lnTo>
                  <a:lnTo>
                    <a:pt x="2199163" y="3047114"/>
                  </a:lnTo>
                  <a:lnTo>
                    <a:pt x="2216318" y="3043950"/>
                  </a:lnTo>
                  <a:lnTo>
                    <a:pt x="2233473" y="3040471"/>
                  </a:lnTo>
                  <a:lnTo>
                    <a:pt x="2250311" y="3036358"/>
                  </a:lnTo>
                  <a:lnTo>
                    <a:pt x="2266830" y="3032562"/>
                  </a:lnTo>
                  <a:lnTo>
                    <a:pt x="2283668" y="3028133"/>
                  </a:lnTo>
                  <a:lnTo>
                    <a:pt x="2299235" y="3023704"/>
                  </a:lnTo>
                  <a:lnTo>
                    <a:pt x="2315119" y="3018642"/>
                  </a:lnTo>
                  <a:lnTo>
                    <a:pt x="2330051" y="3013897"/>
                  </a:lnTo>
                  <a:lnTo>
                    <a:pt x="2344982" y="3008519"/>
                  </a:lnTo>
                  <a:lnTo>
                    <a:pt x="2359278" y="3003141"/>
                  </a:lnTo>
                  <a:lnTo>
                    <a:pt x="2373574" y="2997447"/>
                  </a:lnTo>
                  <a:lnTo>
                    <a:pt x="2386917" y="2991753"/>
                  </a:lnTo>
                  <a:lnTo>
                    <a:pt x="2399942" y="2985426"/>
                  </a:lnTo>
                  <a:lnTo>
                    <a:pt x="2412650" y="2979099"/>
                  </a:lnTo>
                  <a:lnTo>
                    <a:pt x="2424722" y="2972455"/>
                  </a:lnTo>
                  <a:lnTo>
                    <a:pt x="2436159" y="2965179"/>
                  </a:lnTo>
                  <a:lnTo>
                    <a:pt x="2446961" y="2958220"/>
                  </a:lnTo>
                  <a:lnTo>
                    <a:pt x="2457444" y="2950627"/>
                  </a:lnTo>
                  <a:lnTo>
                    <a:pt x="2466975" y="2943351"/>
                  </a:lnTo>
                  <a:lnTo>
                    <a:pt x="2466975" y="3039838"/>
                  </a:lnTo>
                  <a:lnTo>
                    <a:pt x="2466657" y="3040471"/>
                  </a:lnTo>
                  <a:lnTo>
                    <a:pt x="2466340" y="3048063"/>
                  </a:lnTo>
                  <a:lnTo>
                    <a:pt x="2466022" y="3052808"/>
                  </a:lnTo>
                  <a:lnTo>
                    <a:pt x="2464751" y="3058186"/>
                  </a:lnTo>
                  <a:lnTo>
                    <a:pt x="2463480" y="3062615"/>
                  </a:lnTo>
                  <a:lnTo>
                    <a:pt x="2461892" y="3067993"/>
                  </a:lnTo>
                  <a:lnTo>
                    <a:pt x="2459986" y="3072422"/>
                  </a:lnTo>
                  <a:lnTo>
                    <a:pt x="2457444" y="3077167"/>
                  </a:lnTo>
                  <a:lnTo>
                    <a:pt x="2455220" y="3081912"/>
                  </a:lnTo>
                  <a:lnTo>
                    <a:pt x="2452361" y="3086658"/>
                  </a:lnTo>
                  <a:lnTo>
                    <a:pt x="2449184" y="3091403"/>
                  </a:lnTo>
                  <a:lnTo>
                    <a:pt x="2445690" y="3096148"/>
                  </a:lnTo>
                  <a:lnTo>
                    <a:pt x="2441878" y="3100893"/>
                  </a:lnTo>
                  <a:lnTo>
                    <a:pt x="2437748" y="3105322"/>
                  </a:lnTo>
                  <a:lnTo>
                    <a:pt x="2429170" y="3114180"/>
                  </a:lnTo>
                  <a:lnTo>
                    <a:pt x="2419322" y="3123038"/>
                  </a:lnTo>
                  <a:lnTo>
                    <a:pt x="2408202" y="3131579"/>
                  </a:lnTo>
                  <a:lnTo>
                    <a:pt x="2396130" y="3139804"/>
                  </a:lnTo>
                  <a:lnTo>
                    <a:pt x="2383423" y="3147713"/>
                  </a:lnTo>
                  <a:lnTo>
                    <a:pt x="2369127" y="3155622"/>
                  </a:lnTo>
                  <a:lnTo>
                    <a:pt x="2354195" y="3162898"/>
                  </a:lnTo>
                  <a:lnTo>
                    <a:pt x="2338311" y="3170490"/>
                  </a:lnTo>
                  <a:lnTo>
                    <a:pt x="2321791" y="3177134"/>
                  </a:lnTo>
                  <a:lnTo>
                    <a:pt x="2304636" y="3183777"/>
                  </a:lnTo>
                  <a:lnTo>
                    <a:pt x="2285892" y="3190104"/>
                  </a:lnTo>
                  <a:lnTo>
                    <a:pt x="2266830" y="3196431"/>
                  </a:lnTo>
                  <a:lnTo>
                    <a:pt x="2247134" y="3201809"/>
                  </a:lnTo>
                  <a:lnTo>
                    <a:pt x="2226802" y="3207503"/>
                  </a:lnTo>
                  <a:lnTo>
                    <a:pt x="2205516" y="3212248"/>
                  </a:lnTo>
                  <a:lnTo>
                    <a:pt x="2183278" y="3216677"/>
                  </a:lnTo>
                  <a:lnTo>
                    <a:pt x="2160722" y="3221106"/>
                  </a:lnTo>
                  <a:lnTo>
                    <a:pt x="2137848" y="3224586"/>
                  </a:lnTo>
                  <a:lnTo>
                    <a:pt x="2114340" y="3228382"/>
                  </a:lnTo>
                  <a:lnTo>
                    <a:pt x="2089877" y="3231229"/>
                  </a:lnTo>
                  <a:lnTo>
                    <a:pt x="2065415" y="3233760"/>
                  </a:lnTo>
                  <a:lnTo>
                    <a:pt x="2040000" y="3235975"/>
                  </a:lnTo>
                  <a:lnTo>
                    <a:pt x="2014267" y="3237556"/>
                  </a:lnTo>
                  <a:lnTo>
                    <a:pt x="1988217" y="3238822"/>
                  </a:lnTo>
                  <a:lnTo>
                    <a:pt x="1962166" y="3239771"/>
                  </a:lnTo>
                  <a:lnTo>
                    <a:pt x="1935480" y="3240087"/>
                  </a:lnTo>
                  <a:lnTo>
                    <a:pt x="1908159" y="3239771"/>
                  </a:lnTo>
                  <a:lnTo>
                    <a:pt x="1881155" y="3238822"/>
                  </a:lnTo>
                  <a:lnTo>
                    <a:pt x="1854469" y="3237556"/>
                  </a:lnTo>
                  <a:lnTo>
                    <a:pt x="1828419" y="3235658"/>
                  </a:lnTo>
                  <a:lnTo>
                    <a:pt x="1803004" y="3233760"/>
                  </a:lnTo>
                  <a:lnTo>
                    <a:pt x="1777588" y="3230913"/>
                  </a:lnTo>
                  <a:lnTo>
                    <a:pt x="1752809" y="3227750"/>
                  </a:lnTo>
                  <a:lnTo>
                    <a:pt x="1728664" y="3224270"/>
                  </a:lnTo>
                  <a:lnTo>
                    <a:pt x="1705155" y="3220474"/>
                  </a:lnTo>
                  <a:lnTo>
                    <a:pt x="1682282" y="3215728"/>
                  </a:lnTo>
                  <a:lnTo>
                    <a:pt x="1660043" y="3210983"/>
                  </a:lnTo>
                  <a:lnTo>
                    <a:pt x="1638440" y="3205921"/>
                  </a:lnTo>
                  <a:lnTo>
                    <a:pt x="1617791" y="3200227"/>
                  </a:lnTo>
                  <a:lnTo>
                    <a:pt x="1597776" y="3194533"/>
                  </a:lnTo>
                  <a:lnTo>
                    <a:pt x="1578397" y="3188206"/>
                  </a:lnTo>
                  <a:lnTo>
                    <a:pt x="1559653" y="3181563"/>
                  </a:lnTo>
                  <a:lnTo>
                    <a:pt x="1542498" y="3174287"/>
                  </a:lnTo>
                  <a:lnTo>
                    <a:pt x="1525343" y="3167327"/>
                  </a:lnTo>
                  <a:lnTo>
                    <a:pt x="1509776" y="3159734"/>
                  </a:lnTo>
                  <a:lnTo>
                    <a:pt x="1495162" y="3151826"/>
                  </a:lnTo>
                  <a:lnTo>
                    <a:pt x="1481184" y="3143601"/>
                  </a:lnTo>
                  <a:lnTo>
                    <a:pt x="1468159" y="3135376"/>
                  </a:lnTo>
                  <a:lnTo>
                    <a:pt x="1456404" y="3126834"/>
                  </a:lnTo>
                  <a:lnTo>
                    <a:pt x="1445603" y="3117660"/>
                  </a:lnTo>
                  <a:lnTo>
                    <a:pt x="1440837" y="3113547"/>
                  </a:lnTo>
                  <a:lnTo>
                    <a:pt x="1436390" y="3108802"/>
                  </a:lnTo>
                  <a:lnTo>
                    <a:pt x="1431942" y="3104373"/>
                  </a:lnTo>
                  <a:lnTo>
                    <a:pt x="1428130" y="3099628"/>
                  </a:lnTo>
                  <a:lnTo>
                    <a:pt x="1424318" y="3094883"/>
                  </a:lnTo>
                  <a:lnTo>
                    <a:pt x="1420823" y="3090138"/>
                  </a:lnTo>
                  <a:lnTo>
                    <a:pt x="1417646" y="3085392"/>
                  </a:lnTo>
                  <a:lnTo>
                    <a:pt x="1415105" y="3080331"/>
                  </a:lnTo>
                  <a:lnTo>
                    <a:pt x="1412563" y="3075585"/>
                  </a:lnTo>
                  <a:lnTo>
                    <a:pt x="1410339" y="3070524"/>
                  </a:lnTo>
                  <a:lnTo>
                    <a:pt x="1408115" y="3065779"/>
                  </a:lnTo>
                  <a:lnTo>
                    <a:pt x="1407162" y="3060717"/>
                  </a:lnTo>
                  <a:lnTo>
                    <a:pt x="1405892" y="3055655"/>
                  </a:lnTo>
                  <a:lnTo>
                    <a:pt x="1404621" y="3050594"/>
                  </a:lnTo>
                  <a:lnTo>
                    <a:pt x="1404303" y="3045532"/>
                  </a:lnTo>
                  <a:lnTo>
                    <a:pt x="1404303" y="3040471"/>
                  </a:lnTo>
                  <a:lnTo>
                    <a:pt x="1403350" y="3040471"/>
                  </a:lnTo>
                  <a:lnTo>
                    <a:pt x="1403350" y="2909186"/>
                  </a:lnTo>
                  <a:lnTo>
                    <a:pt x="1403350" y="2905389"/>
                  </a:lnTo>
                  <a:lnTo>
                    <a:pt x="1403985" y="2898113"/>
                  </a:lnTo>
                  <a:lnTo>
                    <a:pt x="1404938" y="2890837"/>
                  </a:lnTo>
                  <a:close/>
                  <a:moveTo>
                    <a:pt x="2609850" y="2805112"/>
                  </a:moveTo>
                  <a:lnTo>
                    <a:pt x="2613342" y="2810827"/>
                  </a:lnTo>
                  <a:lnTo>
                    <a:pt x="2617468" y="2816860"/>
                  </a:lnTo>
                  <a:lnTo>
                    <a:pt x="2621594" y="2822257"/>
                  </a:lnTo>
                  <a:lnTo>
                    <a:pt x="2626038" y="2828290"/>
                  </a:lnTo>
                  <a:lnTo>
                    <a:pt x="2631117" y="2833687"/>
                  </a:lnTo>
                  <a:lnTo>
                    <a:pt x="2635878" y="2839402"/>
                  </a:lnTo>
                  <a:lnTo>
                    <a:pt x="2641274" y="2844800"/>
                  </a:lnTo>
                  <a:lnTo>
                    <a:pt x="2646988" y="2850515"/>
                  </a:lnTo>
                  <a:lnTo>
                    <a:pt x="2658732" y="2860675"/>
                  </a:lnTo>
                  <a:lnTo>
                    <a:pt x="2671746" y="2870835"/>
                  </a:lnTo>
                  <a:lnTo>
                    <a:pt x="2685712" y="2880677"/>
                  </a:lnTo>
                  <a:lnTo>
                    <a:pt x="2700631" y="2889885"/>
                  </a:lnTo>
                  <a:lnTo>
                    <a:pt x="2715867" y="2898775"/>
                  </a:lnTo>
                  <a:lnTo>
                    <a:pt x="2732372" y="2907665"/>
                  </a:lnTo>
                  <a:lnTo>
                    <a:pt x="2749830" y="2915920"/>
                  </a:lnTo>
                  <a:lnTo>
                    <a:pt x="2767923" y="2923857"/>
                  </a:lnTo>
                  <a:lnTo>
                    <a:pt x="2786650" y="2931160"/>
                  </a:lnTo>
                  <a:lnTo>
                    <a:pt x="2805695" y="2938780"/>
                  </a:lnTo>
                  <a:lnTo>
                    <a:pt x="2826009" y="2945447"/>
                  </a:lnTo>
                  <a:lnTo>
                    <a:pt x="2846959" y="2951797"/>
                  </a:lnTo>
                  <a:lnTo>
                    <a:pt x="2867591" y="2957512"/>
                  </a:lnTo>
                  <a:lnTo>
                    <a:pt x="2889492" y="2963545"/>
                  </a:lnTo>
                  <a:lnTo>
                    <a:pt x="2912029" y="2968625"/>
                  </a:lnTo>
                  <a:lnTo>
                    <a:pt x="2934248" y="2973705"/>
                  </a:lnTo>
                  <a:lnTo>
                    <a:pt x="2957102" y="2978150"/>
                  </a:lnTo>
                  <a:lnTo>
                    <a:pt x="2980908" y="2982595"/>
                  </a:lnTo>
                  <a:lnTo>
                    <a:pt x="3004396" y="2986087"/>
                  </a:lnTo>
                  <a:lnTo>
                    <a:pt x="3028203" y="2989580"/>
                  </a:lnTo>
                  <a:lnTo>
                    <a:pt x="3052644" y="2992437"/>
                  </a:lnTo>
                  <a:lnTo>
                    <a:pt x="3077084" y="2994977"/>
                  </a:lnTo>
                  <a:lnTo>
                    <a:pt x="3101525" y="2997200"/>
                  </a:lnTo>
                  <a:lnTo>
                    <a:pt x="3125966" y="2999105"/>
                  </a:lnTo>
                  <a:lnTo>
                    <a:pt x="3150725" y="3000375"/>
                  </a:lnTo>
                  <a:lnTo>
                    <a:pt x="3175800" y="3001327"/>
                  </a:lnTo>
                  <a:lnTo>
                    <a:pt x="3200559" y="3001962"/>
                  </a:lnTo>
                  <a:lnTo>
                    <a:pt x="3225317" y="3002280"/>
                  </a:lnTo>
                  <a:lnTo>
                    <a:pt x="3246266" y="3002280"/>
                  </a:lnTo>
                  <a:lnTo>
                    <a:pt x="3267216" y="3001962"/>
                  </a:lnTo>
                  <a:lnTo>
                    <a:pt x="3288165" y="3001010"/>
                  </a:lnTo>
                  <a:lnTo>
                    <a:pt x="3308797" y="2999740"/>
                  </a:lnTo>
                  <a:lnTo>
                    <a:pt x="3329429" y="2998787"/>
                  </a:lnTo>
                  <a:lnTo>
                    <a:pt x="3350378" y="2997200"/>
                  </a:lnTo>
                  <a:lnTo>
                    <a:pt x="3371010" y="2995612"/>
                  </a:lnTo>
                  <a:lnTo>
                    <a:pt x="3391325" y="2993707"/>
                  </a:lnTo>
                  <a:lnTo>
                    <a:pt x="3411957" y="2991167"/>
                  </a:lnTo>
                  <a:lnTo>
                    <a:pt x="3431954" y="2988310"/>
                  </a:lnTo>
                  <a:lnTo>
                    <a:pt x="3451951" y="2985770"/>
                  </a:lnTo>
                  <a:lnTo>
                    <a:pt x="3471948" y="2982595"/>
                  </a:lnTo>
                  <a:lnTo>
                    <a:pt x="3491628" y="2979102"/>
                  </a:lnTo>
                  <a:lnTo>
                    <a:pt x="3510990" y="2975292"/>
                  </a:lnTo>
                  <a:lnTo>
                    <a:pt x="3530035" y="2971482"/>
                  </a:lnTo>
                  <a:lnTo>
                    <a:pt x="3548763" y="2967037"/>
                  </a:lnTo>
                  <a:lnTo>
                    <a:pt x="3567173" y="2962275"/>
                  </a:lnTo>
                  <a:lnTo>
                    <a:pt x="3585265" y="2957512"/>
                  </a:lnTo>
                  <a:lnTo>
                    <a:pt x="3603041" y="2953067"/>
                  </a:lnTo>
                  <a:lnTo>
                    <a:pt x="3620498" y="2947352"/>
                  </a:lnTo>
                  <a:lnTo>
                    <a:pt x="3637004" y="2941955"/>
                  </a:lnTo>
                  <a:lnTo>
                    <a:pt x="3653510" y="2935922"/>
                  </a:lnTo>
                  <a:lnTo>
                    <a:pt x="3669698" y="2929890"/>
                  </a:lnTo>
                  <a:lnTo>
                    <a:pt x="3685251" y="2923857"/>
                  </a:lnTo>
                  <a:lnTo>
                    <a:pt x="3700170" y="2916872"/>
                  </a:lnTo>
                  <a:lnTo>
                    <a:pt x="3714770" y="2909887"/>
                  </a:lnTo>
                  <a:lnTo>
                    <a:pt x="3728419" y="2902902"/>
                  </a:lnTo>
                  <a:lnTo>
                    <a:pt x="3741751" y="2895282"/>
                  </a:lnTo>
                  <a:lnTo>
                    <a:pt x="3754765" y="2887980"/>
                  </a:lnTo>
                  <a:lnTo>
                    <a:pt x="3767144" y="2880042"/>
                  </a:lnTo>
                  <a:lnTo>
                    <a:pt x="3778571" y="2871787"/>
                  </a:lnTo>
                  <a:lnTo>
                    <a:pt x="3789363" y="2863532"/>
                  </a:lnTo>
                  <a:lnTo>
                    <a:pt x="3789363" y="2971165"/>
                  </a:lnTo>
                  <a:lnTo>
                    <a:pt x="3788728" y="2971482"/>
                  </a:lnTo>
                  <a:lnTo>
                    <a:pt x="3788728" y="2975927"/>
                  </a:lnTo>
                  <a:lnTo>
                    <a:pt x="3788411" y="2980055"/>
                  </a:lnTo>
                  <a:lnTo>
                    <a:pt x="3787776" y="2985770"/>
                  </a:lnTo>
                  <a:lnTo>
                    <a:pt x="3786506" y="2991167"/>
                  </a:lnTo>
                  <a:lnTo>
                    <a:pt x="3785237" y="2996247"/>
                  </a:lnTo>
                  <a:lnTo>
                    <a:pt x="3783332" y="3001962"/>
                  </a:lnTo>
                  <a:lnTo>
                    <a:pt x="3781428" y="3007360"/>
                  </a:lnTo>
                  <a:lnTo>
                    <a:pt x="3778571" y="3012758"/>
                  </a:lnTo>
                  <a:lnTo>
                    <a:pt x="3775714" y="3018155"/>
                  </a:lnTo>
                  <a:lnTo>
                    <a:pt x="3772540" y="3023235"/>
                  </a:lnTo>
                  <a:lnTo>
                    <a:pt x="3769048" y="3028633"/>
                  </a:lnTo>
                  <a:lnTo>
                    <a:pt x="3765557" y="3033713"/>
                  </a:lnTo>
                  <a:lnTo>
                    <a:pt x="3761113" y="3038793"/>
                  </a:lnTo>
                  <a:lnTo>
                    <a:pt x="3756987" y="3043555"/>
                  </a:lnTo>
                  <a:lnTo>
                    <a:pt x="3752226" y="3048635"/>
                  </a:lnTo>
                  <a:lnTo>
                    <a:pt x="3747147" y="3054033"/>
                  </a:lnTo>
                  <a:lnTo>
                    <a:pt x="3741433" y="3058795"/>
                  </a:lnTo>
                  <a:lnTo>
                    <a:pt x="3736037" y="3063240"/>
                  </a:lnTo>
                  <a:lnTo>
                    <a:pt x="3723658" y="3072765"/>
                  </a:lnTo>
                  <a:lnTo>
                    <a:pt x="3710327" y="3082290"/>
                  </a:lnTo>
                  <a:lnTo>
                    <a:pt x="3696043" y="3090863"/>
                  </a:lnTo>
                  <a:lnTo>
                    <a:pt x="3680490" y="3099753"/>
                  </a:lnTo>
                  <a:lnTo>
                    <a:pt x="3663667" y="3108325"/>
                  </a:lnTo>
                  <a:lnTo>
                    <a:pt x="3646526" y="3116263"/>
                  </a:lnTo>
                  <a:lnTo>
                    <a:pt x="3627799" y="3124200"/>
                  </a:lnTo>
                  <a:lnTo>
                    <a:pt x="3608754" y="3131503"/>
                  </a:lnTo>
                  <a:lnTo>
                    <a:pt x="3588122" y="3138170"/>
                  </a:lnTo>
                  <a:lnTo>
                    <a:pt x="3566855" y="3145155"/>
                  </a:lnTo>
                  <a:lnTo>
                    <a:pt x="3544636" y="3151188"/>
                  </a:lnTo>
                  <a:lnTo>
                    <a:pt x="3522417" y="3157538"/>
                  </a:lnTo>
                  <a:lnTo>
                    <a:pt x="3498611" y="3163253"/>
                  </a:lnTo>
                  <a:lnTo>
                    <a:pt x="3474170" y="3168333"/>
                  </a:lnTo>
                  <a:lnTo>
                    <a:pt x="3449412" y="3172778"/>
                  </a:lnTo>
                  <a:lnTo>
                    <a:pt x="3423701" y="3176905"/>
                  </a:lnTo>
                  <a:lnTo>
                    <a:pt x="3397356" y="3181033"/>
                  </a:lnTo>
                  <a:lnTo>
                    <a:pt x="3370376" y="3184208"/>
                  </a:lnTo>
                  <a:lnTo>
                    <a:pt x="3343395" y="3187383"/>
                  </a:lnTo>
                  <a:lnTo>
                    <a:pt x="3315146" y="3189605"/>
                  </a:lnTo>
                  <a:lnTo>
                    <a:pt x="3286896" y="3191193"/>
                  </a:lnTo>
                  <a:lnTo>
                    <a:pt x="3258011" y="3192780"/>
                  </a:lnTo>
                  <a:lnTo>
                    <a:pt x="3228491" y="3193415"/>
                  </a:lnTo>
                  <a:lnTo>
                    <a:pt x="3198972" y="3194050"/>
                  </a:lnTo>
                  <a:lnTo>
                    <a:pt x="3168500" y="3193415"/>
                  </a:lnTo>
                  <a:lnTo>
                    <a:pt x="3138663" y="3192780"/>
                  </a:lnTo>
                  <a:lnTo>
                    <a:pt x="3109143" y="3191193"/>
                  </a:lnTo>
                  <a:lnTo>
                    <a:pt x="3080259" y="3189288"/>
                  </a:lnTo>
                  <a:lnTo>
                    <a:pt x="3051374" y="3186748"/>
                  </a:lnTo>
                  <a:lnTo>
                    <a:pt x="3023441" y="3183573"/>
                  </a:lnTo>
                  <a:lnTo>
                    <a:pt x="2996144" y="3180080"/>
                  </a:lnTo>
                  <a:lnTo>
                    <a:pt x="2969481" y="3176270"/>
                  </a:lnTo>
                  <a:lnTo>
                    <a:pt x="2943453" y="3171825"/>
                  </a:lnTo>
                  <a:lnTo>
                    <a:pt x="2917742" y="3167063"/>
                  </a:lnTo>
                  <a:lnTo>
                    <a:pt x="2892984" y="3161665"/>
                  </a:lnTo>
                  <a:lnTo>
                    <a:pt x="2869178" y="3155633"/>
                  </a:lnTo>
                  <a:lnTo>
                    <a:pt x="2846007" y="3149918"/>
                  </a:lnTo>
                  <a:lnTo>
                    <a:pt x="2823470" y="3142933"/>
                  </a:lnTo>
                  <a:lnTo>
                    <a:pt x="2802203" y="3135948"/>
                  </a:lnTo>
                  <a:lnTo>
                    <a:pt x="2781889" y="3128328"/>
                  </a:lnTo>
                  <a:lnTo>
                    <a:pt x="2762527" y="3121025"/>
                  </a:lnTo>
                  <a:lnTo>
                    <a:pt x="2743799" y="3112770"/>
                  </a:lnTo>
                  <a:lnTo>
                    <a:pt x="2726024" y="3104515"/>
                  </a:lnTo>
                  <a:lnTo>
                    <a:pt x="2709518" y="3095625"/>
                  </a:lnTo>
                  <a:lnTo>
                    <a:pt x="2694600" y="3086735"/>
                  </a:lnTo>
                  <a:lnTo>
                    <a:pt x="2679999" y="3077210"/>
                  </a:lnTo>
                  <a:lnTo>
                    <a:pt x="2666985" y="3067685"/>
                  </a:lnTo>
                  <a:lnTo>
                    <a:pt x="2660954" y="3062923"/>
                  </a:lnTo>
                  <a:lnTo>
                    <a:pt x="2655240" y="3057843"/>
                  </a:lnTo>
                  <a:lnTo>
                    <a:pt x="2650162" y="3052763"/>
                  </a:lnTo>
                  <a:lnTo>
                    <a:pt x="2645083" y="3048000"/>
                  </a:lnTo>
                  <a:lnTo>
                    <a:pt x="2639687" y="3042603"/>
                  </a:lnTo>
                  <a:lnTo>
                    <a:pt x="2635561" y="3037205"/>
                  </a:lnTo>
                  <a:lnTo>
                    <a:pt x="2631434" y="3032125"/>
                  </a:lnTo>
                  <a:lnTo>
                    <a:pt x="2627625" y="3027045"/>
                  </a:lnTo>
                  <a:lnTo>
                    <a:pt x="2624134" y="3021648"/>
                  </a:lnTo>
                  <a:lnTo>
                    <a:pt x="2620960" y="3015933"/>
                  </a:lnTo>
                  <a:lnTo>
                    <a:pt x="2618103" y="3010535"/>
                  </a:lnTo>
                  <a:lnTo>
                    <a:pt x="2615881" y="3005137"/>
                  </a:lnTo>
                  <a:lnTo>
                    <a:pt x="2613659" y="2999422"/>
                  </a:lnTo>
                  <a:lnTo>
                    <a:pt x="2612072" y="2994025"/>
                  </a:lnTo>
                  <a:lnTo>
                    <a:pt x="2610485" y="2988310"/>
                  </a:lnTo>
                  <a:lnTo>
                    <a:pt x="2609850" y="2982912"/>
                  </a:lnTo>
                  <a:lnTo>
                    <a:pt x="2609215" y="2976880"/>
                  </a:lnTo>
                  <a:lnTo>
                    <a:pt x="2609215" y="2971482"/>
                  </a:lnTo>
                  <a:lnTo>
                    <a:pt x="2608580" y="2971482"/>
                  </a:lnTo>
                  <a:lnTo>
                    <a:pt x="2608580" y="2825115"/>
                  </a:lnTo>
                  <a:lnTo>
                    <a:pt x="2608263" y="2821305"/>
                  </a:lnTo>
                  <a:lnTo>
                    <a:pt x="2608580" y="2812732"/>
                  </a:lnTo>
                  <a:lnTo>
                    <a:pt x="2609850" y="2805112"/>
                  </a:lnTo>
                  <a:close/>
                  <a:moveTo>
                    <a:pt x="3151360" y="2793804"/>
                  </a:moveTo>
                  <a:lnTo>
                    <a:pt x="3151360" y="2908645"/>
                  </a:lnTo>
                  <a:lnTo>
                    <a:pt x="3174848" y="2908962"/>
                  </a:lnTo>
                  <a:lnTo>
                    <a:pt x="3198972" y="2909280"/>
                  </a:lnTo>
                  <a:lnTo>
                    <a:pt x="3231983" y="2908962"/>
                  </a:lnTo>
                  <a:lnTo>
                    <a:pt x="3231983" y="2794121"/>
                  </a:lnTo>
                  <a:lnTo>
                    <a:pt x="3198972" y="2794755"/>
                  </a:lnTo>
                  <a:lnTo>
                    <a:pt x="3174848" y="2794121"/>
                  </a:lnTo>
                  <a:lnTo>
                    <a:pt x="3151360" y="2793804"/>
                  </a:lnTo>
                  <a:close/>
                  <a:moveTo>
                    <a:pt x="2989478" y="2779528"/>
                  </a:moveTo>
                  <a:lnTo>
                    <a:pt x="2989478" y="2894687"/>
                  </a:lnTo>
                  <a:lnTo>
                    <a:pt x="3009158" y="2897542"/>
                  </a:lnTo>
                  <a:lnTo>
                    <a:pt x="3029472" y="2899762"/>
                  </a:lnTo>
                  <a:lnTo>
                    <a:pt x="3049469" y="2902300"/>
                  </a:lnTo>
                  <a:lnTo>
                    <a:pt x="3070419" y="2903887"/>
                  </a:lnTo>
                  <a:lnTo>
                    <a:pt x="3070419" y="2789045"/>
                  </a:lnTo>
                  <a:lnTo>
                    <a:pt x="3049469" y="2787142"/>
                  </a:lnTo>
                  <a:lnTo>
                    <a:pt x="3029472" y="2784921"/>
                  </a:lnTo>
                  <a:lnTo>
                    <a:pt x="3009158" y="2782383"/>
                  </a:lnTo>
                  <a:lnTo>
                    <a:pt x="2989478" y="2779528"/>
                  </a:lnTo>
                  <a:close/>
                  <a:moveTo>
                    <a:pt x="2827597" y="2743045"/>
                  </a:moveTo>
                  <a:lnTo>
                    <a:pt x="2827597" y="2859790"/>
                  </a:lnTo>
                  <a:lnTo>
                    <a:pt x="2846959" y="2865500"/>
                  </a:lnTo>
                  <a:lnTo>
                    <a:pt x="2866956" y="2870576"/>
                  </a:lnTo>
                  <a:lnTo>
                    <a:pt x="2887588" y="2875969"/>
                  </a:lnTo>
                  <a:lnTo>
                    <a:pt x="2908220" y="2880411"/>
                  </a:lnTo>
                  <a:lnTo>
                    <a:pt x="2908220" y="2764618"/>
                  </a:lnTo>
                  <a:lnTo>
                    <a:pt x="2887588" y="2759542"/>
                  </a:lnTo>
                  <a:lnTo>
                    <a:pt x="2866956" y="2754466"/>
                  </a:lnTo>
                  <a:lnTo>
                    <a:pt x="2846959" y="2748755"/>
                  </a:lnTo>
                  <a:lnTo>
                    <a:pt x="2827597" y="2743045"/>
                  </a:lnTo>
                  <a:close/>
                  <a:moveTo>
                    <a:pt x="1998663" y="2711450"/>
                  </a:moveTo>
                  <a:lnTo>
                    <a:pt x="2032589" y="2718179"/>
                  </a:lnTo>
                  <a:lnTo>
                    <a:pt x="2039311" y="2719781"/>
                  </a:lnTo>
                  <a:lnTo>
                    <a:pt x="2045072" y="2721383"/>
                  </a:lnTo>
                  <a:lnTo>
                    <a:pt x="2050513" y="2723306"/>
                  </a:lnTo>
                  <a:lnTo>
                    <a:pt x="2054674" y="2725228"/>
                  </a:lnTo>
                  <a:lnTo>
                    <a:pt x="2058834" y="2727791"/>
                  </a:lnTo>
                  <a:lnTo>
                    <a:pt x="2062675" y="2730034"/>
                  </a:lnTo>
                  <a:lnTo>
                    <a:pt x="2069716" y="2735161"/>
                  </a:lnTo>
                  <a:lnTo>
                    <a:pt x="2072597" y="2738045"/>
                  </a:lnTo>
                  <a:lnTo>
                    <a:pt x="2074517" y="2740287"/>
                  </a:lnTo>
                  <a:lnTo>
                    <a:pt x="2076118" y="2742851"/>
                  </a:lnTo>
                  <a:lnTo>
                    <a:pt x="2077398" y="2745734"/>
                  </a:lnTo>
                  <a:lnTo>
                    <a:pt x="2078038" y="2747977"/>
                  </a:lnTo>
                  <a:lnTo>
                    <a:pt x="2078038" y="2750861"/>
                  </a:lnTo>
                  <a:lnTo>
                    <a:pt x="2077718" y="2753104"/>
                  </a:lnTo>
                  <a:lnTo>
                    <a:pt x="2077078" y="2755988"/>
                  </a:lnTo>
                  <a:lnTo>
                    <a:pt x="2075478" y="2758231"/>
                  </a:lnTo>
                  <a:lnTo>
                    <a:pt x="2073877" y="2760794"/>
                  </a:lnTo>
                  <a:lnTo>
                    <a:pt x="2071317" y="2763037"/>
                  </a:lnTo>
                  <a:lnTo>
                    <a:pt x="2068756" y="2764959"/>
                  </a:lnTo>
                  <a:lnTo>
                    <a:pt x="2065876" y="2767522"/>
                  </a:lnTo>
                  <a:lnTo>
                    <a:pt x="2062355" y="2769445"/>
                  </a:lnTo>
                  <a:lnTo>
                    <a:pt x="2058194" y="2771047"/>
                  </a:lnTo>
                  <a:lnTo>
                    <a:pt x="2054354" y="2772649"/>
                  </a:lnTo>
                  <a:lnTo>
                    <a:pt x="2048272" y="2774572"/>
                  </a:lnTo>
                  <a:lnTo>
                    <a:pt x="2041871" y="2776174"/>
                  </a:lnTo>
                  <a:lnTo>
                    <a:pt x="2035790" y="2777776"/>
                  </a:lnTo>
                  <a:lnTo>
                    <a:pt x="2028429" y="2779057"/>
                  </a:lnTo>
                  <a:lnTo>
                    <a:pt x="2014026" y="2780659"/>
                  </a:lnTo>
                  <a:lnTo>
                    <a:pt x="1998663" y="2781300"/>
                  </a:lnTo>
                  <a:lnTo>
                    <a:pt x="1998663" y="2711450"/>
                  </a:lnTo>
                  <a:close/>
                  <a:moveTo>
                    <a:pt x="3717945" y="2699583"/>
                  </a:moveTo>
                  <a:lnTo>
                    <a:pt x="3711914" y="2703073"/>
                  </a:lnTo>
                  <a:lnTo>
                    <a:pt x="3704931" y="2707197"/>
                  </a:lnTo>
                  <a:lnTo>
                    <a:pt x="3696678" y="2710686"/>
                  </a:lnTo>
                  <a:lnTo>
                    <a:pt x="3688425" y="2714493"/>
                  </a:lnTo>
                  <a:lnTo>
                    <a:pt x="3671285" y="2721155"/>
                  </a:lnTo>
                  <a:lnTo>
                    <a:pt x="3656684" y="2726866"/>
                  </a:lnTo>
                  <a:lnTo>
                    <a:pt x="3656684" y="2827749"/>
                  </a:lnTo>
                  <a:lnTo>
                    <a:pt x="3665254" y="2823307"/>
                  </a:lnTo>
                  <a:lnTo>
                    <a:pt x="3674142" y="2818549"/>
                  </a:lnTo>
                  <a:lnTo>
                    <a:pt x="3682394" y="2813790"/>
                  </a:lnTo>
                  <a:lnTo>
                    <a:pt x="3690647" y="2808714"/>
                  </a:lnTo>
                  <a:lnTo>
                    <a:pt x="3698582" y="2803321"/>
                  </a:lnTo>
                  <a:lnTo>
                    <a:pt x="3705566" y="2798245"/>
                  </a:lnTo>
                  <a:lnTo>
                    <a:pt x="3711914" y="2792535"/>
                  </a:lnTo>
                  <a:lnTo>
                    <a:pt x="3717945" y="2787776"/>
                  </a:lnTo>
                  <a:lnTo>
                    <a:pt x="3717945" y="2699583"/>
                  </a:lnTo>
                  <a:close/>
                  <a:moveTo>
                    <a:pt x="2490788" y="2694304"/>
                  </a:moveTo>
                  <a:lnTo>
                    <a:pt x="2490788" y="2826893"/>
                  </a:lnTo>
                  <a:lnTo>
                    <a:pt x="2490471" y="2827210"/>
                  </a:lnTo>
                  <a:lnTo>
                    <a:pt x="2489836" y="2835140"/>
                  </a:lnTo>
                  <a:lnTo>
                    <a:pt x="2489519" y="2839898"/>
                  </a:lnTo>
                  <a:lnTo>
                    <a:pt x="2488250" y="2844973"/>
                  </a:lnTo>
                  <a:lnTo>
                    <a:pt x="2487298" y="2849731"/>
                  </a:lnTo>
                  <a:lnTo>
                    <a:pt x="2485711" y="2854807"/>
                  </a:lnTo>
                  <a:lnTo>
                    <a:pt x="2483490" y="2859565"/>
                  </a:lnTo>
                  <a:lnTo>
                    <a:pt x="2481269" y="2864323"/>
                  </a:lnTo>
                  <a:lnTo>
                    <a:pt x="2479048" y="2869080"/>
                  </a:lnTo>
                  <a:lnTo>
                    <a:pt x="2475874" y="2873838"/>
                  </a:lnTo>
                  <a:lnTo>
                    <a:pt x="2472701" y="2878279"/>
                  </a:lnTo>
                  <a:lnTo>
                    <a:pt x="2469528" y="2883037"/>
                  </a:lnTo>
                  <a:lnTo>
                    <a:pt x="2465403" y="2887795"/>
                  </a:lnTo>
                  <a:lnTo>
                    <a:pt x="2461595" y="2892236"/>
                  </a:lnTo>
                  <a:lnTo>
                    <a:pt x="2453028" y="2901435"/>
                  </a:lnTo>
                  <a:lnTo>
                    <a:pt x="2443191" y="2909999"/>
                  </a:lnTo>
                  <a:lnTo>
                    <a:pt x="2432086" y="2918563"/>
                  </a:lnTo>
                  <a:lnTo>
                    <a:pt x="2419710" y="2926811"/>
                  </a:lnTo>
                  <a:lnTo>
                    <a:pt x="2406701" y="2934740"/>
                  </a:lnTo>
                  <a:lnTo>
                    <a:pt x="2393056" y="2942670"/>
                  </a:lnTo>
                  <a:lnTo>
                    <a:pt x="2378143" y="2950283"/>
                  </a:lnTo>
                  <a:lnTo>
                    <a:pt x="2362277" y="2957579"/>
                  </a:lnTo>
                  <a:lnTo>
                    <a:pt x="2345777" y="2964240"/>
                  </a:lnTo>
                  <a:lnTo>
                    <a:pt x="2328325" y="2970901"/>
                  </a:lnTo>
                  <a:lnTo>
                    <a:pt x="2309921" y="2977245"/>
                  </a:lnTo>
                  <a:lnTo>
                    <a:pt x="2290882" y="2983589"/>
                  </a:lnTo>
                  <a:lnTo>
                    <a:pt x="2270892" y="2989298"/>
                  </a:lnTo>
                  <a:lnTo>
                    <a:pt x="2250267" y="2994691"/>
                  </a:lnTo>
                  <a:lnTo>
                    <a:pt x="2229324" y="2999449"/>
                  </a:lnTo>
                  <a:lnTo>
                    <a:pt x="2207430" y="3004207"/>
                  </a:lnTo>
                  <a:lnTo>
                    <a:pt x="2184901" y="3008330"/>
                  </a:lnTo>
                  <a:lnTo>
                    <a:pt x="2162054" y="3012137"/>
                  </a:lnTo>
                  <a:lnTo>
                    <a:pt x="2138256" y="3015626"/>
                  </a:lnTo>
                  <a:lnTo>
                    <a:pt x="2113823" y="3018798"/>
                  </a:lnTo>
                  <a:lnTo>
                    <a:pt x="2089390" y="3021018"/>
                  </a:lnTo>
                  <a:lnTo>
                    <a:pt x="2064323" y="3023556"/>
                  </a:lnTo>
                  <a:lnTo>
                    <a:pt x="2038621" y="3025142"/>
                  </a:lnTo>
                  <a:lnTo>
                    <a:pt x="2012601" y="3026093"/>
                  </a:lnTo>
                  <a:lnTo>
                    <a:pt x="1986582" y="3027045"/>
                  </a:lnTo>
                  <a:lnTo>
                    <a:pt x="1959928" y="3027362"/>
                  </a:lnTo>
                  <a:lnTo>
                    <a:pt x="1932639" y="3027045"/>
                  </a:lnTo>
                  <a:lnTo>
                    <a:pt x="1905350" y="3026093"/>
                  </a:lnTo>
                  <a:lnTo>
                    <a:pt x="1879014" y="3025142"/>
                  </a:lnTo>
                  <a:lnTo>
                    <a:pt x="1852994" y="3022921"/>
                  </a:lnTo>
                  <a:lnTo>
                    <a:pt x="1827292" y="3021018"/>
                  </a:lnTo>
                  <a:lnTo>
                    <a:pt x="1802224" y="3018481"/>
                  </a:lnTo>
                  <a:lnTo>
                    <a:pt x="1777157" y="3015309"/>
                  </a:lnTo>
                  <a:lnTo>
                    <a:pt x="1753359" y="3011502"/>
                  </a:lnTo>
                  <a:lnTo>
                    <a:pt x="1729560" y="3007379"/>
                  </a:lnTo>
                  <a:lnTo>
                    <a:pt x="1706714" y="3002938"/>
                  </a:lnTo>
                  <a:lnTo>
                    <a:pt x="1684502" y="2998180"/>
                  </a:lnTo>
                  <a:lnTo>
                    <a:pt x="1662925" y="2993105"/>
                  </a:lnTo>
                  <a:lnTo>
                    <a:pt x="1641983" y="2987712"/>
                  </a:lnTo>
                  <a:lnTo>
                    <a:pt x="1622309" y="2981686"/>
                  </a:lnTo>
                  <a:lnTo>
                    <a:pt x="1602953" y="2975342"/>
                  </a:lnTo>
                  <a:lnTo>
                    <a:pt x="1584549" y="2968681"/>
                  </a:lnTo>
                  <a:lnTo>
                    <a:pt x="1566780" y="2961702"/>
                  </a:lnTo>
                  <a:lnTo>
                    <a:pt x="1550280" y="2954407"/>
                  </a:lnTo>
                  <a:lnTo>
                    <a:pt x="1534414" y="2947111"/>
                  </a:lnTo>
                  <a:lnTo>
                    <a:pt x="1519501" y="2939181"/>
                  </a:lnTo>
                  <a:lnTo>
                    <a:pt x="1505539" y="2930934"/>
                  </a:lnTo>
                  <a:lnTo>
                    <a:pt x="1493164" y="2922687"/>
                  </a:lnTo>
                  <a:lnTo>
                    <a:pt x="1481106" y="2913805"/>
                  </a:lnTo>
                  <a:lnTo>
                    <a:pt x="1470635" y="2904924"/>
                  </a:lnTo>
                  <a:lnTo>
                    <a:pt x="1465875" y="2900483"/>
                  </a:lnTo>
                  <a:lnTo>
                    <a:pt x="1461116" y="2895725"/>
                  </a:lnTo>
                  <a:lnTo>
                    <a:pt x="1456673" y="2891284"/>
                  </a:lnTo>
                  <a:lnTo>
                    <a:pt x="1452866" y="2886844"/>
                  </a:lnTo>
                  <a:lnTo>
                    <a:pt x="1449375" y="2882086"/>
                  </a:lnTo>
                  <a:lnTo>
                    <a:pt x="1445885" y="2877328"/>
                  </a:lnTo>
                  <a:lnTo>
                    <a:pt x="1442712" y="2872252"/>
                  </a:lnTo>
                  <a:lnTo>
                    <a:pt x="1439856" y="2867494"/>
                  </a:lnTo>
                  <a:lnTo>
                    <a:pt x="1437000" y="2862737"/>
                  </a:lnTo>
                  <a:lnTo>
                    <a:pt x="1435096" y="2857661"/>
                  </a:lnTo>
                  <a:lnTo>
                    <a:pt x="1433192" y="2852269"/>
                  </a:lnTo>
                  <a:lnTo>
                    <a:pt x="1431606" y="2847828"/>
                  </a:lnTo>
                  <a:lnTo>
                    <a:pt x="1430337" y="2842436"/>
                  </a:lnTo>
                  <a:lnTo>
                    <a:pt x="1429702" y="2837361"/>
                  </a:lnTo>
                  <a:lnTo>
                    <a:pt x="1429385" y="2832286"/>
                  </a:lnTo>
                  <a:lnTo>
                    <a:pt x="1428750" y="2827210"/>
                  </a:lnTo>
                  <a:lnTo>
                    <a:pt x="1428750" y="2700014"/>
                  </a:lnTo>
                  <a:lnTo>
                    <a:pt x="1429702" y="2705406"/>
                  </a:lnTo>
                  <a:lnTo>
                    <a:pt x="1430654" y="2711433"/>
                  </a:lnTo>
                  <a:lnTo>
                    <a:pt x="1432240" y="2716825"/>
                  </a:lnTo>
                  <a:lnTo>
                    <a:pt x="1434462" y="2722218"/>
                  </a:lnTo>
                  <a:lnTo>
                    <a:pt x="1436683" y="2728245"/>
                  </a:lnTo>
                  <a:lnTo>
                    <a:pt x="1439539" y="2733320"/>
                  </a:lnTo>
                  <a:lnTo>
                    <a:pt x="1442712" y="2739029"/>
                  </a:lnTo>
                  <a:lnTo>
                    <a:pt x="1446202" y="2744422"/>
                  </a:lnTo>
                  <a:lnTo>
                    <a:pt x="1449692" y="2749497"/>
                  </a:lnTo>
                  <a:lnTo>
                    <a:pt x="1454135" y="2755206"/>
                  </a:lnTo>
                  <a:lnTo>
                    <a:pt x="1458894" y="2760282"/>
                  </a:lnTo>
                  <a:lnTo>
                    <a:pt x="1463654" y="2765357"/>
                  </a:lnTo>
                  <a:lnTo>
                    <a:pt x="1468731" y="2770432"/>
                  </a:lnTo>
                  <a:lnTo>
                    <a:pt x="1474125" y="2775507"/>
                  </a:lnTo>
                  <a:lnTo>
                    <a:pt x="1480154" y="2780265"/>
                  </a:lnTo>
                  <a:lnTo>
                    <a:pt x="1480154" y="2879231"/>
                  </a:lnTo>
                  <a:lnTo>
                    <a:pt x="1482375" y="2882086"/>
                  </a:lnTo>
                  <a:lnTo>
                    <a:pt x="1484914" y="2884623"/>
                  </a:lnTo>
                  <a:lnTo>
                    <a:pt x="1491895" y="2890650"/>
                  </a:lnTo>
                  <a:lnTo>
                    <a:pt x="1500145" y="2896994"/>
                  </a:lnTo>
                  <a:lnTo>
                    <a:pt x="1509664" y="2903338"/>
                  </a:lnTo>
                  <a:lnTo>
                    <a:pt x="1519818" y="2909682"/>
                  </a:lnTo>
                  <a:lnTo>
                    <a:pt x="1530924" y="2915709"/>
                  </a:lnTo>
                  <a:lnTo>
                    <a:pt x="1542030" y="2921735"/>
                  </a:lnTo>
                  <a:lnTo>
                    <a:pt x="1553136" y="2926811"/>
                  </a:lnTo>
                  <a:lnTo>
                    <a:pt x="1553136" y="2824673"/>
                  </a:lnTo>
                  <a:lnTo>
                    <a:pt x="1569953" y="2832286"/>
                  </a:lnTo>
                  <a:lnTo>
                    <a:pt x="1587723" y="2839264"/>
                  </a:lnTo>
                  <a:lnTo>
                    <a:pt x="1606127" y="2846242"/>
                  </a:lnTo>
                  <a:lnTo>
                    <a:pt x="1625482" y="2852269"/>
                  </a:lnTo>
                  <a:lnTo>
                    <a:pt x="1625482" y="2953772"/>
                  </a:lnTo>
                  <a:lnTo>
                    <a:pt x="1642935" y="2958847"/>
                  </a:lnTo>
                  <a:lnTo>
                    <a:pt x="1661021" y="2963605"/>
                  </a:lnTo>
                  <a:lnTo>
                    <a:pt x="1679425" y="2968363"/>
                  </a:lnTo>
                  <a:lnTo>
                    <a:pt x="1698464" y="2972487"/>
                  </a:lnTo>
                  <a:lnTo>
                    <a:pt x="1698464" y="2871618"/>
                  </a:lnTo>
                  <a:lnTo>
                    <a:pt x="1716233" y="2875424"/>
                  </a:lnTo>
                  <a:lnTo>
                    <a:pt x="1734320" y="2878914"/>
                  </a:lnTo>
                  <a:lnTo>
                    <a:pt x="1752407" y="2882086"/>
                  </a:lnTo>
                  <a:lnTo>
                    <a:pt x="1771445" y="2885258"/>
                  </a:lnTo>
                  <a:lnTo>
                    <a:pt x="1771445" y="2985175"/>
                  </a:lnTo>
                  <a:lnTo>
                    <a:pt x="1789215" y="2987712"/>
                  </a:lnTo>
                  <a:lnTo>
                    <a:pt x="1807301" y="2989933"/>
                  </a:lnTo>
                  <a:lnTo>
                    <a:pt x="1825388" y="2991836"/>
                  </a:lnTo>
                  <a:lnTo>
                    <a:pt x="1843792" y="2993422"/>
                  </a:lnTo>
                  <a:lnTo>
                    <a:pt x="1843792" y="2893505"/>
                  </a:lnTo>
                  <a:lnTo>
                    <a:pt x="1861879" y="2895091"/>
                  </a:lnTo>
                  <a:lnTo>
                    <a:pt x="1880283" y="2896042"/>
                  </a:lnTo>
                  <a:lnTo>
                    <a:pt x="1898369" y="2896994"/>
                  </a:lnTo>
                  <a:lnTo>
                    <a:pt x="1916773" y="2897628"/>
                  </a:lnTo>
                  <a:lnTo>
                    <a:pt x="1916773" y="2997546"/>
                  </a:lnTo>
                  <a:lnTo>
                    <a:pt x="1938033" y="2997863"/>
                  </a:lnTo>
                  <a:lnTo>
                    <a:pt x="1959928" y="2998180"/>
                  </a:lnTo>
                  <a:lnTo>
                    <a:pt x="1989755" y="2997863"/>
                  </a:lnTo>
                  <a:lnTo>
                    <a:pt x="1989755" y="2898263"/>
                  </a:lnTo>
                  <a:lnTo>
                    <a:pt x="2018630" y="2896994"/>
                  </a:lnTo>
                  <a:lnTo>
                    <a:pt x="2046553" y="2895408"/>
                  </a:lnTo>
                  <a:lnTo>
                    <a:pt x="2074159" y="2893505"/>
                  </a:lnTo>
                  <a:lnTo>
                    <a:pt x="2101448" y="2890967"/>
                  </a:lnTo>
                  <a:lnTo>
                    <a:pt x="2128102" y="2887795"/>
                  </a:lnTo>
                  <a:lnTo>
                    <a:pt x="2154122" y="2883989"/>
                  </a:lnTo>
                  <a:lnTo>
                    <a:pt x="2179189" y="2879865"/>
                  </a:lnTo>
                  <a:lnTo>
                    <a:pt x="2204257" y="2875424"/>
                  </a:lnTo>
                  <a:lnTo>
                    <a:pt x="2228372" y="2870032"/>
                  </a:lnTo>
                  <a:lnTo>
                    <a:pt x="2251219" y="2864640"/>
                  </a:lnTo>
                  <a:lnTo>
                    <a:pt x="2273430" y="2858613"/>
                  </a:lnTo>
                  <a:lnTo>
                    <a:pt x="2294690" y="2851952"/>
                  </a:lnTo>
                  <a:lnTo>
                    <a:pt x="2315633" y="2845291"/>
                  </a:lnTo>
                  <a:lnTo>
                    <a:pt x="2335306" y="2838312"/>
                  </a:lnTo>
                  <a:lnTo>
                    <a:pt x="2354027" y="2830382"/>
                  </a:lnTo>
                  <a:lnTo>
                    <a:pt x="2371797" y="2822452"/>
                  </a:lnTo>
                  <a:lnTo>
                    <a:pt x="2371797" y="2924590"/>
                  </a:lnTo>
                  <a:lnTo>
                    <a:pt x="2379729" y="2921101"/>
                  </a:lnTo>
                  <a:lnTo>
                    <a:pt x="2387028" y="2916660"/>
                  </a:lnTo>
                  <a:lnTo>
                    <a:pt x="2394643" y="2912219"/>
                  </a:lnTo>
                  <a:lnTo>
                    <a:pt x="2401941" y="2907461"/>
                  </a:lnTo>
                  <a:lnTo>
                    <a:pt x="2409239" y="2902703"/>
                  </a:lnTo>
                  <a:lnTo>
                    <a:pt x="2415585" y="2898263"/>
                  </a:lnTo>
                  <a:lnTo>
                    <a:pt x="2421297" y="2893505"/>
                  </a:lnTo>
                  <a:lnTo>
                    <a:pt x="2426374" y="2889064"/>
                  </a:lnTo>
                  <a:lnTo>
                    <a:pt x="2426374" y="2791050"/>
                  </a:lnTo>
                  <a:lnTo>
                    <a:pt x="2433989" y="2785340"/>
                  </a:lnTo>
                  <a:lnTo>
                    <a:pt x="2440653" y="2779948"/>
                  </a:lnTo>
                  <a:lnTo>
                    <a:pt x="2447316" y="2774238"/>
                  </a:lnTo>
                  <a:lnTo>
                    <a:pt x="2453345" y="2768529"/>
                  </a:lnTo>
                  <a:lnTo>
                    <a:pt x="2459057" y="2762819"/>
                  </a:lnTo>
                  <a:lnTo>
                    <a:pt x="2464451" y="2757110"/>
                  </a:lnTo>
                  <a:lnTo>
                    <a:pt x="2469211" y="2751083"/>
                  </a:lnTo>
                  <a:lnTo>
                    <a:pt x="2473336" y="2744739"/>
                  </a:lnTo>
                  <a:lnTo>
                    <a:pt x="2477461" y="2739029"/>
                  </a:lnTo>
                  <a:lnTo>
                    <a:pt x="2480634" y="2732685"/>
                  </a:lnTo>
                  <a:lnTo>
                    <a:pt x="2483490" y="2726341"/>
                  </a:lnTo>
                  <a:lnTo>
                    <a:pt x="2486028" y="2719997"/>
                  </a:lnTo>
                  <a:lnTo>
                    <a:pt x="2487932" y="2713654"/>
                  </a:lnTo>
                  <a:lnTo>
                    <a:pt x="2489519" y="2707310"/>
                  </a:lnTo>
                  <a:lnTo>
                    <a:pt x="2490471" y="2700966"/>
                  </a:lnTo>
                  <a:lnTo>
                    <a:pt x="2490788" y="2694304"/>
                  </a:lnTo>
                  <a:close/>
                  <a:moveTo>
                    <a:pt x="2490470" y="2686155"/>
                  </a:moveTo>
                  <a:lnTo>
                    <a:pt x="2490788" y="2691795"/>
                  </a:lnTo>
                  <a:lnTo>
                    <a:pt x="2490470" y="2693988"/>
                  </a:lnTo>
                  <a:lnTo>
                    <a:pt x="2490470" y="2690542"/>
                  </a:lnTo>
                  <a:lnTo>
                    <a:pt x="2490470" y="2686155"/>
                  </a:lnTo>
                  <a:close/>
                  <a:moveTo>
                    <a:pt x="2490416" y="2685242"/>
                  </a:moveTo>
                  <a:lnTo>
                    <a:pt x="2490470" y="2685528"/>
                  </a:lnTo>
                  <a:lnTo>
                    <a:pt x="2490470" y="2686155"/>
                  </a:lnTo>
                  <a:lnTo>
                    <a:pt x="2490416" y="2685242"/>
                  </a:lnTo>
                  <a:close/>
                  <a:moveTo>
                    <a:pt x="1427957" y="2683026"/>
                  </a:moveTo>
                  <a:lnTo>
                    <a:pt x="1427516" y="2686071"/>
                  </a:lnTo>
                  <a:lnTo>
                    <a:pt x="1427516" y="2690943"/>
                  </a:lnTo>
                  <a:lnTo>
                    <a:pt x="1427516" y="2693987"/>
                  </a:lnTo>
                  <a:lnTo>
                    <a:pt x="1427163" y="2692161"/>
                  </a:lnTo>
                  <a:lnTo>
                    <a:pt x="1427163" y="2686680"/>
                  </a:lnTo>
                  <a:lnTo>
                    <a:pt x="1427957" y="2683026"/>
                  </a:lnTo>
                  <a:close/>
                  <a:moveTo>
                    <a:pt x="1430338" y="2671762"/>
                  </a:moveTo>
                  <a:lnTo>
                    <a:pt x="1428927" y="2676633"/>
                  </a:lnTo>
                  <a:lnTo>
                    <a:pt x="1428221" y="2681809"/>
                  </a:lnTo>
                  <a:lnTo>
                    <a:pt x="1427957" y="2683026"/>
                  </a:lnTo>
                  <a:lnTo>
                    <a:pt x="1428221" y="2681200"/>
                  </a:lnTo>
                  <a:lnTo>
                    <a:pt x="1428927" y="2676329"/>
                  </a:lnTo>
                  <a:lnTo>
                    <a:pt x="1430338" y="2671762"/>
                  </a:lnTo>
                  <a:close/>
                  <a:moveTo>
                    <a:pt x="2487613" y="2670175"/>
                  </a:moveTo>
                  <a:lnTo>
                    <a:pt x="2489200" y="2675815"/>
                  </a:lnTo>
                  <a:lnTo>
                    <a:pt x="2490153" y="2680828"/>
                  </a:lnTo>
                  <a:lnTo>
                    <a:pt x="2490416" y="2685242"/>
                  </a:lnTo>
                  <a:lnTo>
                    <a:pt x="2489518" y="2680515"/>
                  </a:lnTo>
                  <a:lnTo>
                    <a:pt x="2488883" y="2675502"/>
                  </a:lnTo>
                  <a:lnTo>
                    <a:pt x="2487613" y="2670175"/>
                  </a:lnTo>
                  <a:close/>
                  <a:moveTo>
                    <a:pt x="2665715" y="2659293"/>
                  </a:moveTo>
                  <a:lnTo>
                    <a:pt x="2665715" y="2777307"/>
                  </a:lnTo>
                  <a:lnTo>
                    <a:pt x="2668254" y="2780162"/>
                  </a:lnTo>
                  <a:lnTo>
                    <a:pt x="2671429" y="2783335"/>
                  </a:lnTo>
                  <a:lnTo>
                    <a:pt x="2678729" y="2789362"/>
                  </a:lnTo>
                  <a:lnTo>
                    <a:pt x="2687934" y="2796659"/>
                  </a:lnTo>
                  <a:lnTo>
                    <a:pt x="2698726" y="2803638"/>
                  </a:lnTo>
                  <a:lnTo>
                    <a:pt x="2710153" y="2810935"/>
                  </a:lnTo>
                  <a:lnTo>
                    <a:pt x="2722215" y="2817914"/>
                  </a:lnTo>
                  <a:lnTo>
                    <a:pt x="2734594" y="2824259"/>
                  </a:lnTo>
                  <a:lnTo>
                    <a:pt x="2746656" y="2829969"/>
                  </a:lnTo>
                  <a:lnTo>
                    <a:pt x="2746656" y="2711004"/>
                  </a:lnTo>
                  <a:lnTo>
                    <a:pt x="2734594" y="2705293"/>
                  </a:lnTo>
                  <a:lnTo>
                    <a:pt x="2723167" y="2699266"/>
                  </a:lnTo>
                  <a:lnTo>
                    <a:pt x="2712058" y="2692921"/>
                  </a:lnTo>
                  <a:lnTo>
                    <a:pt x="2701583" y="2686259"/>
                  </a:lnTo>
                  <a:lnTo>
                    <a:pt x="2691743" y="2679914"/>
                  </a:lnTo>
                  <a:lnTo>
                    <a:pt x="2682538" y="2673252"/>
                  </a:lnTo>
                  <a:lnTo>
                    <a:pt x="2673650" y="2666273"/>
                  </a:lnTo>
                  <a:lnTo>
                    <a:pt x="2665715" y="2659293"/>
                  </a:lnTo>
                  <a:close/>
                  <a:moveTo>
                    <a:pt x="1925638" y="2592387"/>
                  </a:moveTo>
                  <a:lnTo>
                    <a:pt x="1925638" y="2662237"/>
                  </a:lnTo>
                  <a:lnTo>
                    <a:pt x="1911407" y="2659674"/>
                  </a:lnTo>
                  <a:lnTo>
                    <a:pt x="1894963" y="2655829"/>
                  </a:lnTo>
                  <a:lnTo>
                    <a:pt x="1887057" y="2653907"/>
                  </a:lnTo>
                  <a:lnTo>
                    <a:pt x="1880100" y="2652304"/>
                  </a:lnTo>
                  <a:lnTo>
                    <a:pt x="1873459" y="2650062"/>
                  </a:lnTo>
                  <a:lnTo>
                    <a:pt x="1867451" y="2647498"/>
                  </a:lnTo>
                  <a:lnTo>
                    <a:pt x="1861442" y="2644935"/>
                  </a:lnTo>
                  <a:lnTo>
                    <a:pt x="1856383" y="2641090"/>
                  </a:lnTo>
                  <a:lnTo>
                    <a:pt x="1853220" y="2639168"/>
                  </a:lnTo>
                  <a:lnTo>
                    <a:pt x="1851007" y="2636925"/>
                  </a:lnTo>
                  <a:lnTo>
                    <a:pt x="1848793" y="2634041"/>
                  </a:lnTo>
                  <a:lnTo>
                    <a:pt x="1847844" y="2631798"/>
                  </a:lnTo>
                  <a:lnTo>
                    <a:pt x="1846579" y="2628914"/>
                  </a:lnTo>
                  <a:lnTo>
                    <a:pt x="1846263" y="2626671"/>
                  </a:lnTo>
                  <a:lnTo>
                    <a:pt x="1846263" y="2623788"/>
                  </a:lnTo>
                  <a:lnTo>
                    <a:pt x="1846579" y="2621224"/>
                  </a:lnTo>
                  <a:lnTo>
                    <a:pt x="1847528" y="2618661"/>
                  </a:lnTo>
                  <a:lnTo>
                    <a:pt x="1848477" y="2616098"/>
                  </a:lnTo>
                  <a:lnTo>
                    <a:pt x="1850374" y="2613855"/>
                  </a:lnTo>
                  <a:lnTo>
                    <a:pt x="1852588" y="2611292"/>
                  </a:lnTo>
                  <a:lnTo>
                    <a:pt x="1855118" y="2609369"/>
                  </a:lnTo>
                  <a:lnTo>
                    <a:pt x="1858280" y="2607447"/>
                  </a:lnTo>
                  <a:lnTo>
                    <a:pt x="1861759" y="2605524"/>
                  </a:lnTo>
                  <a:lnTo>
                    <a:pt x="1865870" y="2603922"/>
                  </a:lnTo>
                  <a:lnTo>
                    <a:pt x="1872194" y="2601359"/>
                  </a:lnTo>
                  <a:lnTo>
                    <a:pt x="1878835" y="2599436"/>
                  </a:lnTo>
                  <a:lnTo>
                    <a:pt x="1885792" y="2597834"/>
                  </a:lnTo>
                  <a:lnTo>
                    <a:pt x="1893382" y="2596232"/>
                  </a:lnTo>
                  <a:lnTo>
                    <a:pt x="1901288" y="2594951"/>
                  </a:lnTo>
                  <a:lnTo>
                    <a:pt x="1909194" y="2593989"/>
                  </a:lnTo>
                  <a:lnTo>
                    <a:pt x="1925638" y="2592387"/>
                  </a:lnTo>
                  <a:close/>
                  <a:moveTo>
                    <a:pt x="3178346" y="2558733"/>
                  </a:moveTo>
                  <a:lnTo>
                    <a:pt x="3178346" y="2673668"/>
                  </a:lnTo>
                  <a:lnTo>
                    <a:pt x="3201835" y="2674303"/>
                  </a:lnTo>
                  <a:lnTo>
                    <a:pt x="3225959" y="2674303"/>
                  </a:lnTo>
                  <a:lnTo>
                    <a:pt x="3258970" y="2673986"/>
                  </a:lnTo>
                  <a:lnTo>
                    <a:pt x="3258970" y="2559368"/>
                  </a:lnTo>
                  <a:lnTo>
                    <a:pt x="3225641" y="2559686"/>
                  </a:lnTo>
                  <a:lnTo>
                    <a:pt x="3201835" y="2559368"/>
                  </a:lnTo>
                  <a:lnTo>
                    <a:pt x="3178346" y="2558733"/>
                  </a:lnTo>
                  <a:close/>
                  <a:moveTo>
                    <a:pt x="2609850" y="2552700"/>
                  </a:moveTo>
                  <a:lnTo>
                    <a:pt x="2613342" y="2559045"/>
                  </a:lnTo>
                  <a:lnTo>
                    <a:pt x="2617468" y="2564438"/>
                  </a:lnTo>
                  <a:lnTo>
                    <a:pt x="2621594" y="2570466"/>
                  </a:lnTo>
                  <a:lnTo>
                    <a:pt x="2626038" y="2576176"/>
                  </a:lnTo>
                  <a:lnTo>
                    <a:pt x="2631117" y="2581886"/>
                  </a:lnTo>
                  <a:lnTo>
                    <a:pt x="2635878" y="2587280"/>
                  </a:lnTo>
                  <a:lnTo>
                    <a:pt x="2641274" y="2592673"/>
                  </a:lnTo>
                  <a:lnTo>
                    <a:pt x="2646988" y="2598383"/>
                  </a:lnTo>
                  <a:lnTo>
                    <a:pt x="2658732" y="2608535"/>
                  </a:lnTo>
                  <a:lnTo>
                    <a:pt x="2671746" y="2618686"/>
                  </a:lnTo>
                  <a:lnTo>
                    <a:pt x="2685712" y="2628204"/>
                  </a:lnTo>
                  <a:lnTo>
                    <a:pt x="2700631" y="2637721"/>
                  </a:lnTo>
                  <a:lnTo>
                    <a:pt x="2715867" y="2646921"/>
                  </a:lnTo>
                  <a:lnTo>
                    <a:pt x="2732372" y="2655486"/>
                  </a:lnTo>
                  <a:lnTo>
                    <a:pt x="2749830" y="2663735"/>
                  </a:lnTo>
                  <a:lnTo>
                    <a:pt x="2767923" y="2671666"/>
                  </a:lnTo>
                  <a:lnTo>
                    <a:pt x="2786650" y="2679280"/>
                  </a:lnTo>
                  <a:lnTo>
                    <a:pt x="2805695" y="2686576"/>
                  </a:lnTo>
                  <a:lnTo>
                    <a:pt x="2826009" y="2693238"/>
                  </a:lnTo>
                  <a:lnTo>
                    <a:pt x="2846959" y="2699583"/>
                  </a:lnTo>
                  <a:lnTo>
                    <a:pt x="2867591" y="2705611"/>
                  </a:lnTo>
                  <a:lnTo>
                    <a:pt x="2889492" y="2711321"/>
                  </a:lnTo>
                  <a:lnTo>
                    <a:pt x="2912029" y="2716714"/>
                  </a:lnTo>
                  <a:lnTo>
                    <a:pt x="2934248" y="2721790"/>
                  </a:lnTo>
                  <a:lnTo>
                    <a:pt x="2957102" y="2725914"/>
                  </a:lnTo>
                  <a:lnTo>
                    <a:pt x="2980908" y="2730355"/>
                  </a:lnTo>
                  <a:lnTo>
                    <a:pt x="3004396" y="2733845"/>
                  </a:lnTo>
                  <a:lnTo>
                    <a:pt x="3028203" y="2737335"/>
                  </a:lnTo>
                  <a:lnTo>
                    <a:pt x="3052644" y="2740190"/>
                  </a:lnTo>
                  <a:lnTo>
                    <a:pt x="3077084" y="2743045"/>
                  </a:lnTo>
                  <a:lnTo>
                    <a:pt x="3101525" y="2744949"/>
                  </a:lnTo>
                  <a:lnTo>
                    <a:pt x="3125966" y="2746852"/>
                  </a:lnTo>
                  <a:lnTo>
                    <a:pt x="3150725" y="2748121"/>
                  </a:lnTo>
                  <a:lnTo>
                    <a:pt x="3175800" y="2749390"/>
                  </a:lnTo>
                  <a:lnTo>
                    <a:pt x="3200559" y="2750024"/>
                  </a:lnTo>
                  <a:lnTo>
                    <a:pt x="3225317" y="2750024"/>
                  </a:lnTo>
                  <a:lnTo>
                    <a:pt x="3246266" y="2750024"/>
                  </a:lnTo>
                  <a:lnTo>
                    <a:pt x="3267216" y="2749707"/>
                  </a:lnTo>
                  <a:lnTo>
                    <a:pt x="3288165" y="2748755"/>
                  </a:lnTo>
                  <a:lnTo>
                    <a:pt x="3308797" y="2747804"/>
                  </a:lnTo>
                  <a:lnTo>
                    <a:pt x="3329429" y="2746535"/>
                  </a:lnTo>
                  <a:lnTo>
                    <a:pt x="3350378" y="2744949"/>
                  </a:lnTo>
                  <a:lnTo>
                    <a:pt x="3371010" y="2743362"/>
                  </a:lnTo>
                  <a:lnTo>
                    <a:pt x="3391325" y="2741459"/>
                  </a:lnTo>
                  <a:lnTo>
                    <a:pt x="3411957" y="2738921"/>
                  </a:lnTo>
                  <a:lnTo>
                    <a:pt x="3431954" y="2736383"/>
                  </a:lnTo>
                  <a:lnTo>
                    <a:pt x="3451951" y="2733528"/>
                  </a:lnTo>
                  <a:lnTo>
                    <a:pt x="3471948" y="2730355"/>
                  </a:lnTo>
                  <a:lnTo>
                    <a:pt x="3491628" y="2726866"/>
                  </a:lnTo>
                  <a:lnTo>
                    <a:pt x="3510990" y="2723376"/>
                  </a:lnTo>
                  <a:lnTo>
                    <a:pt x="3530035" y="2719252"/>
                  </a:lnTo>
                  <a:lnTo>
                    <a:pt x="3548763" y="2715128"/>
                  </a:lnTo>
                  <a:lnTo>
                    <a:pt x="3567173" y="2710369"/>
                  </a:lnTo>
                  <a:lnTo>
                    <a:pt x="3585265" y="2705611"/>
                  </a:lnTo>
                  <a:lnTo>
                    <a:pt x="3603041" y="2700852"/>
                  </a:lnTo>
                  <a:lnTo>
                    <a:pt x="3620498" y="2695142"/>
                  </a:lnTo>
                  <a:lnTo>
                    <a:pt x="3637004" y="2689749"/>
                  </a:lnTo>
                  <a:lnTo>
                    <a:pt x="3653510" y="2683721"/>
                  </a:lnTo>
                  <a:lnTo>
                    <a:pt x="3669698" y="2678011"/>
                  </a:lnTo>
                  <a:lnTo>
                    <a:pt x="3685251" y="2671349"/>
                  </a:lnTo>
                  <a:lnTo>
                    <a:pt x="3700170" y="2665004"/>
                  </a:lnTo>
                  <a:lnTo>
                    <a:pt x="3714770" y="2657707"/>
                  </a:lnTo>
                  <a:lnTo>
                    <a:pt x="3728419" y="2650728"/>
                  </a:lnTo>
                  <a:lnTo>
                    <a:pt x="3741751" y="2643114"/>
                  </a:lnTo>
                  <a:lnTo>
                    <a:pt x="3754765" y="2635818"/>
                  </a:lnTo>
                  <a:lnTo>
                    <a:pt x="3767144" y="2627886"/>
                  </a:lnTo>
                  <a:lnTo>
                    <a:pt x="3778571" y="2619638"/>
                  </a:lnTo>
                  <a:lnTo>
                    <a:pt x="3789363" y="2611073"/>
                  </a:lnTo>
                  <a:lnTo>
                    <a:pt x="3789363" y="2718935"/>
                  </a:lnTo>
                  <a:lnTo>
                    <a:pt x="3788728" y="2718935"/>
                  </a:lnTo>
                  <a:lnTo>
                    <a:pt x="3788411" y="2728135"/>
                  </a:lnTo>
                  <a:lnTo>
                    <a:pt x="3787776" y="2733528"/>
                  </a:lnTo>
                  <a:lnTo>
                    <a:pt x="3786506" y="2738921"/>
                  </a:lnTo>
                  <a:lnTo>
                    <a:pt x="3785237" y="2744314"/>
                  </a:lnTo>
                  <a:lnTo>
                    <a:pt x="3783332" y="2749707"/>
                  </a:lnTo>
                  <a:lnTo>
                    <a:pt x="3781428" y="2755100"/>
                  </a:lnTo>
                  <a:lnTo>
                    <a:pt x="3778571" y="2760811"/>
                  </a:lnTo>
                  <a:lnTo>
                    <a:pt x="3775714" y="2765886"/>
                  </a:lnTo>
                  <a:lnTo>
                    <a:pt x="3772540" y="2770962"/>
                  </a:lnTo>
                  <a:lnTo>
                    <a:pt x="3769048" y="2776355"/>
                  </a:lnTo>
                  <a:lnTo>
                    <a:pt x="3765557" y="2781749"/>
                  </a:lnTo>
                  <a:lnTo>
                    <a:pt x="3761113" y="2786824"/>
                  </a:lnTo>
                  <a:lnTo>
                    <a:pt x="3756987" y="2791583"/>
                  </a:lnTo>
                  <a:lnTo>
                    <a:pt x="3752226" y="2796659"/>
                  </a:lnTo>
                  <a:lnTo>
                    <a:pt x="3747147" y="2801735"/>
                  </a:lnTo>
                  <a:lnTo>
                    <a:pt x="3741433" y="2806493"/>
                  </a:lnTo>
                  <a:lnTo>
                    <a:pt x="3736037" y="2811252"/>
                  </a:lnTo>
                  <a:lnTo>
                    <a:pt x="3723658" y="2820769"/>
                  </a:lnTo>
                  <a:lnTo>
                    <a:pt x="3710327" y="2829969"/>
                  </a:lnTo>
                  <a:lnTo>
                    <a:pt x="3696043" y="2838852"/>
                  </a:lnTo>
                  <a:lnTo>
                    <a:pt x="3680490" y="2847418"/>
                  </a:lnTo>
                  <a:lnTo>
                    <a:pt x="3663667" y="2855983"/>
                  </a:lnTo>
                  <a:lnTo>
                    <a:pt x="3646526" y="2863914"/>
                  </a:lnTo>
                  <a:lnTo>
                    <a:pt x="3627799" y="2871845"/>
                  </a:lnTo>
                  <a:lnTo>
                    <a:pt x="3608754" y="2879459"/>
                  </a:lnTo>
                  <a:lnTo>
                    <a:pt x="3588122" y="2886121"/>
                  </a:lnTo>
                  <a:lnTo>
                    <a:pt x="3566855" y="2892783"/>
                  </a:lnTo>
                  <a:lnTo>
                    <a:pt x="3544636" y="2899128"/>
                  </a:lnTo>
                  <a:lnTo>
                    <a:pt x="3522417" y="2905473"/>
                  </a:lnTo>
                  <a:lnTo>
                    <a:pt x="3498611" y="2910866"/>
                  </a:lnTo>
                  <a:lnTo>
                    <a:pt x="3474170" y="2915942"/>
                  </a:lnTo>
                  <a:lnTo>
                    <a:pt x="3449412" y="2920383"/>
                  </a:lnTo>
                  <a:lnTo>
                    <a:pt x="3423701" y="2924824"/>
                  </a:lnTo>
                  <a:lnTo>
                    <a:pt x="3397356" y="2928631"/>
                  </a:lnTo>
                  <a:lnTo>
                    <a:pt x="3370376" y="2931804"/>
                  </a:lnTo>
                  <a:lnTo>
                    <a:pt x="3343395" y="2934976"/>
                  </a:lnTo>
                  <a:lnTo>
                    <a:pt x="3315146" y="2937197"/>
                  </a:lnTo>
                  <a:lnTo>
                    <a:pt x="3286896" y="2938783"/>
                  </a:lnTo>
                  <a:lnTo>
                    <a:pt x="3258011" y="2940369"/>
                  </a:lnTo>
                  <a:lnTo>
                    <a:pt x="3228491" y="2941321"/>
                  </a:lnTo>
                  <a:lnTo>
                    <a:pt x="3198972" y="2941638"/>
                  </a:lnTo>
                  <a:lnTo>
                    <a:pt x="3168500" y="2941321"/>
                  </a:lnTo>
                  <a:lnTo>
                    <a:pt x="3138663" y="2940369"/>
                  </a:lnTo>
                  <a:lnTo>
                    <a:pt x="3109143" y="2938783"/>
                  </a:lnTo>
                  <a:lnTo>
                    <a:pt x="3080259" y="2936880"/>
                  </a:lnTo>
                  <a:lnTo>
                    <a:pt x="3051374" y="2934659"/>
                  </a:lnTo>
                  <a:lnTo>
                    <a:pt x="3023441" y="2931487"/>
                  </a:lnTo>
                  <a:lnTo>
                    <a:pt x="2996144" y="2927997"/>
                  </a:lnTo>
                  <a:lnTo>
                    <a:pt x="2969481" y="2923873"/>
                  </a:lnTo>
                  <a:lnTo>
                    <a:pt x="2943453" y="2919431"/>
                  </a:lnTo>
                  <a:lnTo>
                    <a:pt x="2917742" y="2914355"/>
                  </a:lnTo>
                  <a:lnTo>
                    <a:pt x="2892984" y="2909280"/>
                  </a:lnTo>
                  <a:lnTo>
                    <a:pt x="2869178" y="2903252"/>
                  </a:lnTo>
                  <a:lnTo>
                    <a:pt x="2846007" y="2897224"/>
                  </a:lnTo>
                  <a:lnTo>
                    <a:pt x="2823470" y="2890880"/>
                  </a:lnTo>
                  <a:lnTo>
                    <a:pt x="2802203" y="2883583"/>
                  </a:lnTo>
                  <a:lnTo>
                    <a:pt x="2781889" y="2876286"/>
                  </a:lnTo>
                  <a:lnTo>
                    <a:pt x="2762527" y="2868673"/>
                  </a:lnTo>
                  <a:lnTo>
                    <a:pt x="2743799" y="2860424"/>
                  </a:lnTo>
                  <a:lnTo>
                    <a:pt x="2726024" y="2852176"/>
                  </a:lnTo>
                  <a:lnTo>
                    <a:pt x="2709518" y="2843611"/>
                  </a:lnTo>
                  <a:lnTo>
                    <a:pt x="2694600" y="2834411"/>
                  </a:lnTo>
                  <a:lnTo>
                    <a:pt x="2679999" y="2824893"/>
                  </a:lnTo>
                  <a:lnTo>
                    <a:pt x="2666985" y="2815376"/>
                  </a:lnTo>
                  <a:lnTo>
                    <a:pt x="2660954" y="2810935"/>
                  </a:lnTo>
                  <a:lnTo>
                    <a:pt x="2655240" y="2805542"/>
                  </a:lnTo>
                  <a:lnTo>
                    <a:pt x="2650162" y="2800466"/>
                  </a:lnTo>
                  <a:lnTo>
                    <a:pt x="2645083" y="2795390"/>
                  </a:lnTo>
                  <a:lnTo>
                    <a:pt x="2639687" y="2790314"/>
                  </a:lnTo>
                  <a:lnTo>
                    <a:pt x="2635561" y="2785238"/>
                  </a:lnTo>
                  <a:lnTo>
                    <a:pt x="2631434" y="2780162"/>
                  </a:lnTo>
                  <a:lnTo>
                    <a:pt x="2627625" y="2774452"/>
                  </a:lnTo>
                  <a:lnTo>
                    <a:pt x="2624134" y="2769376"/>
                  </a:lnTo>
                  <a:lnTo>
                    <a:pt x="2620960" y="2763983"/>
                  </a:lnTo>
                  <a:lnTo>
                    <a:pt x="2618103" y="2758273"/>
                  </a:lnTo>
                  <a:lnTo>
                    <a:pt x="2615881" y="2752880"/>
                  </a:lnTo>
                  <a:lnTo>
                    <a:pt x="2613659" y="2747169"/>
                  </a:lnTo>
                  <a:lnTo>
                    <a:pt x="2612072" y="2741776"/>
                  </a:lnTo>
                  <a:lnTo>
                    <a:pt x="2610485" y="2736383"/>
                  </a:lnTo>
                  <a:lnTo>
                    <a:pt x="2609850" y="2730355"/>
                  </a:lnTo>
                  <a:lnTo>
                    <a:pt x="2609215" y="2724962"/>
                  </a:lnTo>
                  <a:lnTo>
                    <a:pt x="2609215" y="2718935"/>
                  </a:lnTo>
                  <a:lnTo>
                    <a:pt x="2608580" y="2719252"/>
                  </a:lnTo>
                  <a:lnTo>
                    <a:pt x="2608580" y="2573004"/>
                  </a:lnTo>
                  <a:lnTo>
                    <a:pt x="2608263" y="2569197"/>
                  </a:lnTo>
                  <a:lnTo>
                    <a:pt x="2608580" y="2560949"/>
                  </a:lnTo>
                  <a:lnTo>
                    <a:pt x="2609850" y="2552700"/>
                  </a:lnTo>
                  <a:close/>
                  <a:moveTo>
                    <a:pt x="3016148" y="2544763"/>
                  </a:moveTo>
                  <a:lnTo>
                    <a:pt x="3016148" y="2660333"/>
                  </a:lnTo>
                  <a:lnTo>
                    <a:pt x="3035827" y="2662556"/>
                  </a:lnTo>
                  <a:lnTo>
                    <a:pt x="3056142" y="2665096"/>
                  </a:lnTo>
                  <a:lnTo>
                    <a:pt x="3076456" y="2667318"/>
                  </a:lnTo>
                  <a:lnTo>
                    <a:pt x="3097406" y="2669223"/>
                  </a:lnTo>
                  <a:lnTo>
                    <a:pt x="3097406" y="2553971"/>
                  </a:lnTo>
                  <a:lnTo>
                    <a:pt x="3076456" y="2552066"/>
                  </a:lnTo>
                  <a:lnTo>
                    <a:pt x="3056142" y="2549843"/>
                  </a:lnTo>
                  <a:lnTo>
                    <a:pt x="3035827" y="2547303"/>
                  </a:lnTo>
                  <a:lnTo>
                    <a:pt x="3016148" y="2544763"/>
                  </a:lnTo>
                  <a:close/>
                  <a:moveTo>
                    <a:pt x="1938656" y="2540386"/>
                  </a:moveTo>
                  <a:lnTo>
                    <a:pt x="1936433" y="2540705"/>
                  </a:lnTo>
                  <a:lnTo>
                    <a:pt x="1933576" y="2540705"/>
                  </a:lnTo>
                  <a:lnTo>
                    <a:pt x="1931036" y="2541342"/>
                  </a:lnTo>
                  <a:lnTo>
                    <a:pt x="1929130" y="2542299"/>
                  </a:lnTo>
                  <a:lnTo>
                    <a:pt x="1927543" y="2542936"/>
                  </a:lnTo>
                  <a:lnTo>
                    <a:pt x="1926273" y="2543892"/>
                  </a:lnTo>
                  <a:lnTo>
                    <a:pt x="1925638" y="2545167"/>
                  </a:lnTo>
                  <a:lnTo>
                    <a:pt x="1925320" y="2546123"/>
                  </a:lnTo>
                  <a:lnTo>
                    <a:pt x="1925320" y="2565247"/>
                  </a:lnTo>
                  <a:lnTo>
                    <a:pt x="1910398" y="2566522"/>
                  </a:lnTo>
                  <a:lnTo>
                    <a:pt x="1895158" y="2568116"/>
                  </a:lnTo>
                  <a:lnTo>
                    <a:pt x="1881188" y="2570028"/>
                  </a:lnTo>
                  <a:lnTo>
                    <a:pt x="1867218" y="2572897"/>
                  </a:lnTo>
                  <a:lnTo>
                    <a:pt x="1853883" y="2575447"/>
                  </a:lnTo>
                  <a:lnTo>
                    <a:pt x="1841183" y="2578634"/>
                  </a:lnTo>
                  <a:lnTo>
                    <a:pt x="1829436" y="2582778"/>
                  </a:lnTo>
                  <a:lnTo>
                    <a:pt x="1818323" y="2586602"/>
                  </a:lnTo>
                  <a:lnTo>
                    <a:pt x="1810703" y="2590108"/>
                  </a:lnTo>
                  <a:lnTo>
                    <a:pt x="1803718" y="2594252"/>
                  </a:lnTo>
                  <a:lnTo>
                    <a:pt x="1797368" y="2598077"/>
                  </a:lnTo>
                  <a:lnTo>
                    <a:pt x="1791970" y="2601902"/>
                  </a:lnTo>
                  <a:lnTo>
                    <a:pt x="1787208" y="2606045"/>
                  </a:lnTo>
                  <a:lnTo>
                    <a:pt x="1783398" y="2610507"/>
                  </a:lnTo>
                  <a:lnTo>
                    <a:pt x="1780223" y="2614651"/>
                  </a:lnTo>
                  <a:lnTo>
                    <a:pt x="1777683" y="2619113"/>
                  </a:lnTo>
                  <a:lnTo>
                    <a:pt x="1776096" y="2623894"/>
                  </a:lnTo>
                  <a:lnTo>
                    <a:pt x="1775460" y="2628038"/>
                  </a:lnTo>
                  <a:lnTo>
                    <a:pt x="1775460" y="2632500"/>
                  </a:lnTo>
                  <a:lnTo>
                    <a:pt x="1776096" y="2637281"/>
                  </a:lnTo>
                  <a:lnTo>
                    <a:pt x="1777683" y="2641743"/>
                  </a:lnTo>
                  <a:lnTo>
                    <a:pt x="1780223" y="2645887"/>
                  </a:lnTo>
                  <a:lnTo>
                    <a:pt x="1783716" y="2650349"/>
                  </a:lnTo>
                  <a:lnTo>
                    <a:pt x="1787526" y="2654811"/>
                  </a:lnTo>
                  <a:lnTo>
                    <a:pt x="1792288" y="2658317"/>
                  </a:lnTo>
                  <a:lnTo>
                    <a:pt x="1797368" y="2661823"/>
                  </a:lnTo>
                  <a:lnTo>
                    <a:pt x="1803400" y="2665329"/>
                  </a:lnTo>
                  <a:lnTo>
                    <a:pt x="1809750" y="2668517"/>
                  </a:lnTo>
                  <a:lnTo>
                    <a:pt x="1816736" y="2671704"/>
                  </a:lnTo>
                  <a:lnTo>
                    <a:pt x="1824356" y="2674573"/>
                  </a:lnTo>
                  <a:lnTo>
                    <a:pt x="1832610" y="2677441"/>
                  </a:lnTo>
                  <a:lnTo>
                    <a:pt x="1840866" y="2679354"/>
                  </a:lnTo>
                  <a:lnTo>
                    <a:pt x="1872933" y="2686047"/>
                  </a:lnTo>
                  <a:lnTo>
                    <a:pt x="1925320" y="2696565"/>
                  </a:lnTo>
                  <a:lnTo>
                    <a:pt x="1925320" y="2778798"/>
                  </a:lnTo>
                  <a:lnTo>
                    <a:pt x="1911668" y="2777204"/>
                  </a:lnTo>
                  <a:lnTo>
                    <a:pt x="1899603" y="2774973"/>
                  </a:lnTo>
                  <a:lnTo>
                    <a:pt x="1885316" y="2772742"/>
                  </a:lnTo>
                  <a:lnTo>
                    <a:pt x="1870393" y="2769236"/>
                  </a:lnTo>
                  <a:lnTo>
                    <a:pt x="1856740" y="2765093"/>
                  </a:lnTo>
                  <a:lnTo>
                    <a:pt x="1844676" y="2760949"/>
                  </a:lnTo>
                  <a:lnTo>
                    <a:pt x="1841183" y="2759674"/>
                  </a:lnTo>
                  <a:lnTo>
                    <a:pt x="1838008" y="2758399"/>
                  </a:lnTo>
                  <a:lnTo>
                    <a:pt x="1835786" y="2757443"/>
                  </a:lnTo>
                  <a:lnTo>
                    <a:pt x="1835150" y="2756805"/>
                  </a:lnTo>
                  <a:lnTo>
                    <a:pt x="1831658" y="2754893"/>
                  </a:lnTo>
                  <a:lnTo>
                    <a:pt x="1829753" y="2753618"/>
                  </a:lnTo>
                  <a:lnTo>
                    <a:pt x="1827848" y="2752662"/>
                  </a:lnTo>
                  <a:lnTo>
                    <a:pt x="1822768" y="2751387"/>
                  </a:lnTo>
                  <a:lnTo>
                    <a:pt x="1817688" y="2750431"/>
                  </a:lnTo>
                  <a:lnTo>
                    <a:pt x="1811656" y="2750112"/>
                  </a:lnTo>
                  <a:lnTo>
                    <a:pt x="1805623" y="2751068"/>
                  </a:lnTo>
                  <a:lnTo>
                    <a:pt x="1799908" y="2751706"/>
                  </a:lnTo>
                  <a:lnTo>
                    <a:pt x="1793876" y="2752981"/>
                  </a:lnTo>
                  <a:lnTo>
                    <a:pt x="1787843" y="2754893"/>
                  </a:lnTo>
                  <a:lnTo>
                    <a:pt x="1782763" y="2756805"/>
                  </a:lnTo>
                  <a:lnTo>
                    <a:pt x="1778636" y="2759355"/>
                  </a:lnTo>
                  <a:lnTo>
                    <a:pt x="1774508" y="2761586"/>
                  </a:lnTo>
                  <a:lnTo>
                    <a:pt x="1771650" y="2764455"/>
                  </a:lnTo>
                  <a:lnTo>
                    <a:pt x="1770698" y="2765730"/>
                  </a:lnTo>
                  <a:lnTo>
                    <a:pt x="1769746" y="2766686"/>
                  </a:lnTo>
                  <a:lnTo>
                    <a:pt x="1769428" y="2767961"/>
                  </a:lnTo>
                  <a:lnTo>
                    <a:pt x="1769428" y="2769555"/>
                  </a:lnTo>
                  <a:lnTo>
                    <a:pt x="1769428" y="2770830"/>
                  </a:lnTo>
                  <a:lnTo>
                    <a:pt x="1770380" y="2772105"/>
                  </a:lnTo>
                  <a:lnTo>
                    <a:pt x="1771016" y="2773061"/>
                  </a:lnTo>
                  <a:lnTo>
                    <a:pt x="1772603" y="2774336"/>
                  </a:lnTo>
                  <a:lnTo>
                    <a:pt x="1778000" y="2777842"/>
                  </a:lnTo>
                  <a:lnTo>
                    <a:pt x="1784668" y="2781348"/>
                  </a:lnTo>
                  <a:lnTo>
                    <a:pt x="1791970" y="2784535"/>
                  </a:lnTo>
                  <a:lnTo>
                    <a:pt x="1799273" y="2787723"/>
                  </a:lnTo>
                  <a:lnTo>
                    <a:pt x="1807846" y="2790591"/>
                  </a:lnTo>
                  <a:lnTo>
                    <a:pt x="1816418" y="2792822"/>
                  </a:lnTo>
                  <a:lnTo>
                    <a:pt x="1825943" y="2795691"/>
                  </a:lnTo>
                  <a:lnTo>
                    <a:pt x="1835786" y="2797603"/>
                  </a:lnTo>
                  <a:lnTo>
                    <a:pt x="1845946" y="2799516"/>
                  </a:lnTo>
                  <a:lnTo>
                    <a:pt x="1856740" y="2801747"/>
                  </a:lnTo>
                  <a:lnTo>
                    <a:pt x="1878648" y="2804934"/>
                  </a:lnTo>
                  <a:lnTo>
                    <a:pt x="1901508" y="2806846"/>
                  </a:lnTo>
                  <a:lnTo>
                    <a:pt x="1925320" y="2808440"/>
                  </a:lnTo>
                  <a:lnTo>
                    <a:pt x="1925320" y="2827245"/>
                  </a:lnTo>
                  <a:lnTo>
                    <a:pt x="1925638" y="2828520"/>
                  </a:lnTo>
                  <a:lnTo>
                    <a:pt x="1926273" y="2829476"/>
                  </a:lnTo>
                  <a:lnTo>
                    <a:pt x="1927543" y="2830433"/>
                  </a:lnTo>
                  <a:lnTo>
                    <a:pt x="1929130" y="2831389"/>
                  </a:lnTo>
                  <a:lnTo>
                    <a:pt x="1931036" y="2832026"/>
                  </a:lnTo>
                  <a:lnTo>
                    <a:pt x="1933576" y="2832664"/>
                  </a:lnTo>
                  <a:lnTo>
                    <a:pt x="1938656" y="2832982"/>
                  </a:lnTo>
                  <a:lnTo>
                    <a:pt x="1985328" y="2832982"/>
                  </a:lnTo>
                  <a:lnTo>
                    <a:pt x="1990726" y="2832664"/>
                  </a:lnTo>
                  <a:lnTo>
                    <a:pt x="1992630" y="2832026"/>
                  </a:lnTo>
                  <a:lnTo>
                    <a:pt x="1995170" y="2831389"/>
                  </a:lnTo>
                  <a:lnTo>
                    <a:pt x="1996758" y="2830433"/>
                  </a:lnTo>
                  <a:lnTo>
                    <a:pt x="1997710" y="2829476"/>
                  </a:lnTo>
                  <a:lnTo>
                    <a:pt x="1998663" y="2828520"/>
                  </a:lnTo>
                  <a:lnTo>
                    <a:pt x="1998980" y="2827245"/>
                  </a:lnTo>
                  <a:lnTo>
                    <a:pt x="1998980" y="2808121"/>
                  </a:lnTo>
                  <a:lnTo>
                    <a:pt x="2013586" y="2806846"/>
                  </a:lnTo>
                  <a:lnTo>
                    <a:pt x="2027873" y="2805572"/>
                  </a:lnTo>
                  <a:lnTo>
                    <a:pt x="2041526" y="2803978"/>
                  </a:lnTo>
                  <a:lnTo>
                    <a:pt x="2054543" y="2801747"/>
                  </a:lnTo>
                  <a:lnTo>
                    <a:pt x="2067243" y="2799197"/>
                  </a:lnTo>
                  <a:lnTo>
                    <a:pt x="2078673" y="2796966"/>
                  </a:lnTo>
                  <a:lnTo>
                    <a:pt x="2089786" y="2793778"/>
                  </a:lnTo>
                  <a:lnTo>
                    <a:pt x="2099310" y="2790272"/>
                  </a:lnTo>
                  <a:lnTo>
                    <a:pt x="2106930" y="2787085"/>
                  </a:lnTo>
                  <a:lnTo>
                    <a:pt x="2114233" y="2783898"/>
                  </a:lnTo>
                  <a:lnTo>
                    <a:pt x="2120900" y="2779754"/>
                  </a:lnTo>
                  <a:lnTo>
                    <a:pt x="2126933" y="2776248"/>
                  </a:lnTo>
                  <a:lnTo>
                    <a:pt x="2132013" y="2772423"/>
                  </a:lnTo>
                  <a:lnTo>
                    <a:pt x="2136776" y="2768280"/>
                  </a:lnTo>
                  <a:lnTo>
                    <a:pt x="2140586" y="2764136"/>
                  </a:lnTo>
                  <a:lnTo>
                    <a:pt x="2143760" y="2759674"/>
                  </a:lnTo>
                  <a:lnTo>
                    <a:pt x="2145983" y="2755212"/>
                  </a:lnTo>
                  <a:lnTo>
                    <a:pt x="2147570" y="2751068"/>
                  </a:lnTo>
                  <a:lnTo>
                    <a:pt x="2148840" y="2746606"/>
                  </a:lnTo>
                  <a:lnTo>
                    <a:pt x="2149158" y="2742144"/>
                  </a:lnTo>
                  <a:lnTo>
                    <a:pt x="2148523" y="2737363"/>
                  </a:lnTo>
                  <a:lnTo>
                    <a:pt x="2147253" y="2733219"/>
                  </a:lnTo>
                  <a:lnTo>
                    <a:pt x="2145030" y="2728757"/>
                  </a:lnTo>
                  <a:lnTo>
                    <a:pt x="2141856" y="2723976"/>
                  </a:lnTo>
                  <a:lnTo>
                    <a:pt x="2140268" y="2721745"/>
                  </a:lnTo>
                  <a:lnTo>
                    <a:pt x="2137728" y="2719833"/>
                  </a:lnTo>
                  <a:lnTo>
                    <a:pt x="2132648" y="2715370"/>
                  </a:lnTo>
                  <a:lnTo>
                    <a:pt x="2126298" y="2711227"/>
                  </a:lnTo>
                  <a:lnTo>
                    <a:pt x="2119630" y="2707721"/>
                  </a:lnTo>
                  <a:lnTo>
                    <a:pt x="2111693" y="2704215"/>
                  </a:lnTo>
                  <a:lnTo>
                    <a:pt x="2103438" y="2701027"/>
                  </a:lnTo>
                  <a:lnTo>
                    <a:pt x="2094548" y="2697840"/>
                  </a:lnTo>
                  <a:lnTo>
                    <a:pt x="2084706" y="2694653"/>
                  </a:lnTo>
                  <a:lnTo>
                    <a:pt x="2074863" y="2692103"/>
                  </a:lnTo>
                  <a:lnTo>
                    <a:pt x="2064068" y="2689553"/>
                  </a:lnTo>
                  <a:lnTo>
                    <a:pt x="2042796" y="2684772"/>
                  </a:lnTo>
                  <a:lnTo>
                    <a:pt x="2020570" y="2680310"/>
                  </a:lnTo>
                  <a:lnTo>
                    <a:pt x="1998980" y="2676485"/>
                  </a:lnTo>
                  <a:lnTo>
                    <a:pt x="1998980" y="2594571"/>
                  </a:lnTo>
                  <a:lnTo>
                    <a:pt x="2018030" y="2596802"/>
                  </a:lnTo>
                  <a:lnTo>
                    <a:pt x="2025016" y="2598077"/>
                  </a:lnTo>
                  <a:lnTo>
                    <a:pt x="2032000" y="2599670"/>
                  </a:lnTo>
                  <a:lnTo>
                    <a:pt x="2047240" y="2603495"/>
                  </a:lnTo>
                  <a:lnTo>
                    <a:pt x="2061846" y="2607958"/>
                  </a:lnTo>
                  <a:lnTo>
                    <a:pt x="2073593" y="2612420"/>
                  </a:lnTo>
                  <a:lnTo>
                    <a:pt x="2080260" y="2614970"/>
                  </a:lnTo>
                  <a:lnTo>
                    <a:pt x="2082483" y="2616245"/>
                  </a:lnTo>
                  <a:lnTo>
                    <a:pt x="2083118" y="2616245"/>
                  </a:lnTo>
                  <a:lnTo>
                    <a:pt x="2086610" y="2618794"/>
                  </a:lnTo>
                  <a:lnTo>
                    <a:pt x="2088516" y="2619751"/>
                  </a:lnTo>
                  <a:lnTo>
                    <a:pt x="2090420" y="2621026"/>
                  </a:lnTo>
                  <a:lnTo>
                    <a:pt x="2095183" y="2622300"/>
                  </a:lnTo>
                  <a:lnTo>
                    <a:pt x="2100898" y="2622938"/>
                  </a:lnTo>
                  <a:lnTo>
                    <a:pt x="2106613" y="2622938"/>
                  </a:lnTo>
                  <a:lnTo>
                    <a:pt x="2112646" y="2622619"/>
                  </a:lnTo>
                  <a:lnTo>
                    <a:pt x="2118360" y="2621982"/>
                  </a:lnTo>
                  <a:lnTo>
                    <a:pt x="2124393" y="2620388"/>
                  </a:lnTo>
                  <a:lnTo>
                    <a:pt x="2129790" y="2618794"/>
                  </a:lnTo>
                  <a:lnTo>
                    <a:pt x="2135188" y="2616563"/>
                  </a:lnTo>
                  <a:lnTo>
                    <a:pt x="2139633" y="2614332"/>
                  </a:lnTo>
                  <a:lnTo>
                    <a:pt x="2143760" y="2612101"/>
                  </a:lnTo>
                  <a:lnTo>
                    <a:pt x="2146618" y="2609232"/>
                  </a:lnTo>
                  <a:lnTo>
                    <a:pt x="2147570" y="2607958"/>
                  </a:lnTo>
                  <a:lnTo>
                    <a:pt x="2148523" y="2606683"/>
                  </a:lnTo>
                  <a:lnTo>
                    <a:pt x="2148840" y="2605089"/>
                  </a:lnTo>
                  <a:lnTo>
                    <a:pt x="2148840" y="2604133"/>
                  </a:lnTo>
                  <a:lnTo>
                    <a:pt x="2148523" y="2602858"/>
                  </a:lnTo>
                  <a:lnTo>
                    <a:pt x="2148206" y="2601583"/>
                  </a:lnTo>
                  <a:lnTo>
                    <a:pt x="2146936" y="2600627"/>
                  </a:lnTo>
                  <a:lnTo>
                    <a:pt x="2145666" y="2599352"/>
                  </a:lnTo>
                  <a:lnTo>
                    <a:pt x="2141220" y="2596483"/>
                  </a:lnTo>
                  <a:lnTo>
                    <a:pt x="2136776" y="2593615"/>
                  </a:lnTo>
                  <a:lnTo>
                    <a:pt x="2131060" y="2591383"/>
                  </a:lnTo>
                  <a:lnTo>
                    <a:pt x="2125663" y="2588515"/>
                  </a:lnTo>
                  <a:lnTo>
                    <a:pt x="2112646" y="2583734"/>
                  </a:lnTo>
                  <a:lnTo>
                    <a:pt x="2098358" y="2579590"/>
                  </a:lnTo>
                  <a:lnTo>
                    <a:pt x="2083436" y="2575766"/>
                  </a:lnTo>
                  <a:lnTo>
                    <a:pt x="2067878" y="2572259"/>
                  </a:lnTo>
                  <a:lnTo>
                    <a:pt x="2052638" y="2569710"/>
                  </a:lnTo>
                  <a:lnTo>
                    <a:pt x="2038033" y="2567479"/>
                  </a:lnTo>
                  <a:lnTo>
                    <a:pt x="2018666" y="2565566"/>
                  </a:lnTo>
                  <a:lnTo>
                    <a:pt x="1998980" y="2564291"/>
                  </a:lnTo>
                  <a:lnTo>
                    <a:pt x="1998980" y="2546123"/>
                  </a:lnTo>
                  <a:lnTo>
                    <a:pt x="1998663" y="2545167"/>
                  </a:lnTo>
                  <a:lnTo>
                    <a:pt x="1997710" y="2543892"/>
                  </a:lnTo>
                  <a:lnTo>
                    <a:pt x="1996758" y="2542936"/>
                  </a:lnTo>
                  <a:lnTo>
                    <a:pt x="1995170" y="2542299"/>
                  </a:lnTo>
                  <a:lnTo>
                    <a:pt x="1992630" y="2541342"/>
                  </a:lnTo>
                  <a:lnTo>
                    <a:pt x="1990726" y="2540705"/>
                  </a:lnTo>
                  <a:lnTo>
                    <a:pt x="1987868" y="2540705"/>
                  </a:lnTo>
                  <a:lnTo>
                    <a:pt x="1985328" y="2540386"/>
                  </a:lnTo>
                  <a:lnTo>
                    <a:pt x="1938656" y="2540386"/>
                  </a:lnTo>
                  <a:close/>
                  <a:moveTo>
                    <a:pt x="1959293" y="2522537"/>
                  </a:moveTo>
                  <a:lnTo>
                    <a:pt x="1982788" y="2522856"/>
                  </a:lnTo>
                  <a:lnTo>
                    <a:pt x="2005966" y="2523493"/>
                  </a:lnTo>
                  <a:lnTo>
                    <a:pt x="2028826" y="2524450"/>
                  </a:lnTo>
                  <a:lnTo>
                    <a:pt x="2051368" y="2526043"/>
                  </a:lnTo>
                  <a:lnTo>
                    <a:pt x="2073910" y="2527637"/>
                  </a:lnTo>
                  <a:lnTo>
                    <a:pt x="2095500" y="2529868"/>
                  </a:lnTo>
                  <a:lnTo>
                    <a:pt x="2116773" y="2532737"/>
                  </a:lnTo>
                  <a:lnTo>
                    <a:pt x="2137728" y="2535605"/>
                  </a:lnTo>
                  <a:lnTo>
                    <a:pt x="2158048" y="2538793"/>
                  </a:lnTo>
                  <a:lnTo>
                    <a:pt x="2177733" y="2542299"/>
                  </a:lnTo>
                  <a:lnTo>
                    <a:pt x="2197100" y="2546123"/>
                  </a:lnTo>
                  <a:lnTo>
                    <a:pt x="2215516" y="2550586"/>
                  </a:lnTo>
                  <a:lnTo>
                    <a:pt x="2233613" y="2555367"/>
                  </a:lnTo>
                  <a:lnTo>
                    <a:pt x="2251076" y="2560148"/>
                  </a:lnTo>
                  <a:lnTo>
                    <a:pt x="2267586" y="2565247"/>
                  </a:lnTo>
                  <a:lnTo>
                    <a:pt x="2283778" y="2570666"/>
                  </a:lnTo>
                  <a:lnTo>
                    <a:pt x="2298700" y="2576403"/>
                  </a:lnTo>
                  <a:lnTo>
                    <a:pt x="2313306" y="2582140"/>
                  </a:lnTo>
                  <a:lnTo>
                    <a:pt x="2326640" y="2588515"/>
                  </a:lnTo>
                  <a:lnTo>
                    <a:pt x="2339658" y="2594889"/>
                  </a:lnTo>
                  <a:lnTo>
                    <a:pt x="2351723" y="2601583"/>
                  </a:lnTo>
                  <a:lnTo>
                    <a:pt x="2362518" y="2608914"/>
                  </a:lnTo>
                  <a:lnTo>
                    <a:pt x="2372996" y="2615607"/>
                  </a:lnTo>
                  <a:lnTo>
                    <a:pt x="2381886" y="2622938"/>
                  </a:lnTo>
                  <a:lnTo>
                    <a:pt x="2390140" y="2630587"/>
                  </a:lnTo>
                  <a:lnTo>
                    <a:pt x="2397443" y="2638237"/>
                  </a:lnTo>
                  <a:lnTo>
                    <a:pt x="2403793" y="2645568"/>
                  </a:lnTo>
                  <a:lnTo>
                    <a:pt x="2406016" y="2649711"/>
                  </a:lnTo>
                  <a:lnTo>
                    <a:pt x="2408873" y="2653855"/>
                  </a:lnTo>
                  <a:lnTo>
                    <a:pt x="2410778" y="2657998"/>
                  </a:lnTo>
                  <a:lnTo>
                    <a:pt x="2412683" y="2661823"/>
                  </a:lnTo>
                  <a:lnTo>
                    <a:pt x="2414270" y="2665967"/>
                  </a:lnTo>
                  <a:lnTo>
                    <a:pt x="2415540" y="2670110"/>
                  </a:lnTo>
                  <a:lnTo>
                    <a:pt x="2416810" y="2674254"/>
                  </a:lnTo>
                  <a:lnTo>
                    <a:pt x="2417446" y="2678397"/>
                  </a:lnTo>
                  <a:lnTo>
                    <a:pt x="2417763" y="2682541"/>
                  </a:lnTo>
                  <a:lnTo>
                    <a:pt x="2417763" y="2686684"/>
                  </a:lnTo>
                  <a:lnTo>
                    <a:pt x="2417763" y="2691147"/>
                  </a:lnTo>
                  <a:lnTo>
                    <a:pt x="2417446" y="2694971"/>
                  </a:lnTo>
                  <a:lnTo>
                    <a:pt x="2416810" y="2699434"/>
                  </a:lnTo>
                  <a:lnTo>
                    <a:pt x="2415540" y="2703896"/>
                  </a:lnTo>
                  <a:lnTo>
                    <a:pt x="2414270" y="2707721"/>
                  </a:lnTo>
                  <a:lnTo>
                    <a:pt x="2412683" y="2711864"/>
                  </a:lnTo>
                  <a:lnTo>
                    <a:pt x="2410778" y="2716008"/>
                  </a:lnTo>
                  <a:lnTo>
                    <a:pt x="2408873" y="2720151"/>
                  </a:lnTo>
                  <a:lnTo>
                    <a:pt x="2406016" y="2723976"/>
                  </a:lnTo>
                  <a:lnTo>
                    <a:pt x="2403793" y="2728120"/>
                  </a:lnTo>
                  <a:lnTo>
                    <a:pt x="2397443" y="2735769"/>
                  </a:lnTo>
                  <a:lnTo>
                    <a:pt x="2390140" y="2743419"/>
                  </a:lnTo>
                  <a:lnTo>
                    <a:pt x="2381886" y="2751068"/>
                  </a:lnTo>
                  <a:lnTo>
                    <a:pt x="2372996" y="2758080"/>
                  </a:lnTo>
                  <a:lnTo>
                    <a:pt x="2362518" y="2765093"/>
                  </a:lnTo>
                  <a:lnTo>
                    <a:pt x="2351723" y="2772105"/>
                  </a:lnTo>
                  <a:lnTo>
                    <a:pt x="2339658" y="2778798"/>
                  </a:lnTo>
                  <a:lnTo>
                    <a:pt x="2326640" y="2785173"/>
                  </a:lnTo>
                  <a:lnTo>
                    <a:pt x="2313306" y="2791229"/>
                  </a:lnTo>
                  <a:lnTo>
                    <a:pt x="2298700" y="2797284"/>
                  </a:lnTo>
                  <a:lnTo>
                    <a:pt x="2283778" y="2803340"/>
                  </a:lnTo>
                  <a:lnTo>
                    <a:pt x="2267586" y="2808440"/>
                  </a:lnTo>
                  <a:lnTo>
                    <a:pt x="2251076" y="2813540"/>
                  </a:lnTo>
                  <a:lnTo>
                    <a:pt x="2233613" y="2818640"/>
                  </a:lnTo>
                  <a:lnTo>
                    <a:pt x="2215516" y="2823102"/>
                  </a:lnTo>
                  <a:lnTo>
                    <a:pt x="2197100" y="2827245"/>
                  </a:lnTo>
                  <a:lnTo>
                    <a:pt x="2177733" y="2831389"/>
                  </a:lnTo>
                  <a:lnTo>
                    <a:pt x="2158048" y="2834895"/>
                  </a:lnTo>
                  <a:lnTo>
                    <a:pt x="2137728" y="2838401"/>
                  </a:lnTo>
                  <a:lnTo>
                    <a:pt x="2116773" y="2841270"/>
                  </a:lnTo>
                  <a:lnTo>
                    <a:pt x="2095500" y="2844138"/>
                  </a:lnTo>
                  <a:lnTo>
                    <a:pt x="2073910" y="2846051"/>
                  </a:lnTo>
                  <a:lnTo>
                    <a:pt x="2051368" y="2847963"/>
                  </a:lnTo>
                  <a:lnTo>
                    <a:pt x="2028826" y="2849238"/>
                  </a:lnTo>
                  <a:lnTo>
                    <a:pt x="2005966" y="2850513"/>
                  </a:lnTo>
                  <a:lnTo>
                    <a:pt x="1982788" y="2851150"/>
                  </a:lnTo>
                  <a:lnTo>
                    <a:pt x="1959293" y="2851150"/>
                  </a:lnTo>
                  <a:lnTo>
                    <a:pt x="1935480" y="2851150"/>
                  </a:lnTo>
                  <a:lnTo>
                    <a:pt x="1912303" y="2850513"/>
                  </a:lnTo>
                  <a:lnTo>
                    <a:pt x="1889443" y="2849238"/>
                  </a:lnTo>
                  <a:lnTo>
                    <a:pt x="1866900" y="2847963"/>
                  </a:lnTo>
                  <a:lnTo>
                    <a:pt x="1844358" y="2846051"/>
                  </a:lnTo>
                  <a:lnTo>
                    <a:pt x="1822768" y="2844138"/>
                  </a:lnTo>
                  <a:lnTo>
                    <a:pt x="1801496" y="2841270"/>
                  </a:lnTo>
                  <a:lnTo>
                    <a:pt x="1780540" y="2838401"/>
                  </a:lnTo>
                  <a:lnTo>
                    <a:pt x="1760220" y="2834895"/>
                  </a:lnTo>
                  <a:lnTo>
                    <a:pt x="1740536" y="2831389"/>
                  </a:lnTo>
                  <a:lnTo>
                    <a:pt x="1721168" y="2827245"/>
                  </a:lnTo>
                  <a:lnTo>
                    <a:pt x="1702753" y="2823102"/>
                  </a:lnTo>
                  <a:lnTo>
                    <a:pt x="1684656" y="2818640"/>
                  </a:lnTo>
                  <a:lnTo>
                    <a:pt x="1667193" y="2813540"/>
                  </a:lnTo>
                  <a:lnTo>
                    <a:pt x="1650683" y="2808440"/>
                  </a:lnTo>
                  <a:lnTo>
                    <a:pt x="1634490" y="2803340"/>
                  </a:lnTo>
                  <a:lnTo>
                    <a:pt x="1619568" y="2797284"/>
                  </a:lnTo>
                  <a:lnTo>
                    <a:pt x="1604963" y="2791229"/>
                  </a:lnTo>
                  <a:lnTo>
                    <a:pt x="1591628" y="2785173"/>
                  </a:lnTo>
                  <a:lnTo>
                    <a:pt x="1578610" y="2778798"/>
                  </a:lnTo>
                  <a:lnTo>
                    <a:pt x="1566863" y="2772105"/>
                  </a:lnTo>
                  <a:lnTo>
                    <a:pt x="1555750" y="2765093"/>
                  </a:lnTo>
                  <a:lnTo>
                    <a:pt x="1545273" y="2758080"/>
                  </a:lnTo>
                  <a:lnTo>
                    <a:pt x="1536383" y="2751068"/>
                  </a:lnTo>
                  <a:lnTo>
                    <a:pt x="1528128" y="2743419"/>
                  </a:lnTo>
                  <a:lnTo>
                    <a:pt x="1520826" y="2735769"/>
                  </a:lnTo>
                  <a:lnTo>
                    <a:pt x="1514793" y="2728120"/>
                  </a:lnTo>
                  <a:lnTo>
                    <a:pt x="1511936" y="2723976"/>
                  </a:lnTo>
                  <a:lnTo>
                    <a:pt x="1509396" y="2720151"/>
                  </a:lnTo>
                  <a:lnTo>
                    <a:pt x="1507490" y="2716008"/>
                  </a:lnTo>
                  <a:lnTo>
                    <a:pt x="1505586" y="2711864"/>
                  </a:lnTo>
                  <a:lnTo>
                    <a:pt x="1503998" y="2707721"/>
                  </a:lnTo>
                  <a:lnTo>
                    <a:pt x="1502410" y="2703896"/>
                  </a:lnTo>
                  <a:lnTo>
                    <a:pt x="1501776" y="2699434"/>
                  </a:lnTo>
                  <a:lnTo>
                    <a:pt x="1500823" y="2694971"/>
                  </a:lnTo>
                  <a:lnTo>
                    <a:pt x="1500506" y="2691147"/>
                  </a:lnTo>
                  <a:lnTo>
                    <a:pt x="1500188" y="2686684"/>
                  </a:lnTo>
                  <a:lnTo>
                    <a:pt x="1500506" y="2682541"/>
                  </a:lnTo>
                  <a:lnTo>
                    <a:pt x="1500823" y="2678397"/>
                  </a:lnTo>
                  <a:lnTo>
                    <a:pt x="1501776" y="2674254"/>
                  </a:lnTo>
                  <a:lnTo>
                    <a:pt x="1502410" y="2670110"/>
                  </a:lnTo>
                  <a:lnTo>
                    <a:pt x="1503998" y="2665967"/>
                  </a:lnTo>
                  <a:lnTo>
                    <a:pt x="1505586" y="2661823"/>
                  </a:lnTo>
                  <a:lnTo>
                    <a:pt x="1507490" y="2657998"/>
                  </a:lnTo>
                  <a:lnTo>
                    <a:pt x="1509396" y="2653855"/>
                  </a:lnTo>
                  <a:lnTo>
                    <a:pt x="1511936" y="2649711"/>
                  </a:lnTo>
                  <a:lnTo>
                    <a:pt x="1514793" y="2645568"/>
                  </a:lnTo>
                  <a:lnTo>
                    <a:pt x="1520826" y="2638237"/>
                  </a:lnTo>
                  <a:lnTo>
                    <a:pt x="1528128" y="2630587"/>
                  </a:lnTo>
                  <a:lnTo>
                    <a:pt x="1536383" y="2622938"/>
                  </a:lnTo>
                  <a:lnTo>
                    <a:pt x="1545273" y="2615607"/>
                  </a:lnTo>
                  <a:lnTo>
                    <a:pt x="1555750" y="2608914"/>
                  </a:lnTo>
                  <a:lnTo>
                    <a:pt x="1566863" y="2601583"/>
                  </a:lnTo>
                  <a:lnTo>
                    <a:pt x="1578610" y="2594889"/>
                  </a:lnTo>
                  <a:lnTo>
                    <a:pt x="1591628" y="2588515"/>
                  </a:lnTo>
                  <a:lnTo>
                    <a:pt x="1604963" y="2582140"/>
                  </a:lnTo>
                  <a:lnTo>
                    <a:pt x="1619568" y="2576403"/>
                  </a:lnTo>
                  <a:lnTo>
                    <a:pt x="1634490" y="2570666"/>
                  </a:lnTo>
                  <a:lnTo>
                    <a:pt x="1650683" y="2565247"/>
                  </a:lnTo>
                  <a:lnTo>
                    <a:pt x="1667193" y="2560148"/>
                  </a:lnTo>
                  <a:lnTo>
                    <a:pt x="1684656" y="2555367"/>
                  </a:lnTo>
                  <a:lnTo>
                    <a:pt x="1702753" y="2550586"/>
                  </a:lnTo>
                  <a:lnTo>
                    <a:pt x="1721168" y="2546123"/>
                  </a:lnTo>
                  <a:lnTo>
                    <a:pt x="1740536" y="2542299"/>
                  </a:lnTo>
                  <a:lnTo>
                    <a:pt x="1760220" y="2538793"/>
                  </a:lnTo>
                  <a:lnTo>
                    <a:pt x="1780540" y="2535605"/>
                  </a:lnTo>
                  <a:lnTo>
                    <a:pt x="1801496" y="2532737"/>
                  </a:lnTo>
                  <a:lnTo>
                    <a:pt x="1822768" y="2529868"/>
                  </a:lnTo>
                  <a:lnTo>
                    <a:pt x="1844358" y="2527637"/>
                  </a:lnTo>
                  <a:lnTo>
                    <a:pt x="1866900" y="2526043"/>
                  </a:lnTo>
                  <a:lnTo>
                    <a:pt x="1889443" y="2524450"/>
                  </a:lnTo>
                  <a:lnTo>
                    <a:pt x="1912303" y="2523493"/>
                  </a:lnTo>
                  <a:lnTo>
                    <a:pt x="1935480" y="2522856"/>
                  </a:lnTo>
                  <a:lnTo>
                    <a:pt x="1959293" y="2522537"/>
                  </a:lnTo>
                  <a:close/>
                  <a:moveTo>
                    <a:pt x="2854584" y="2507933"/>
                  </a:moveTo>
                  <a:lnTo>
                    <a:pt x="2854584" y="2625091"/>
                  </a:lnTo>
                  <a:lnTo>
                    <a:pt x="2873946" y="2630488"/>
                  </a:lnTo>
                  <a:lnTo>
                    <a:pt x="2893626" y="2636203"/>
                  </a:lnTo>
                  <a:lnTo>
                    <a:pt x="2914258" y="2640966"/>
                  </a:lnTo>
                  <a:lnTo>
                    <a:pt x="2935524" y="2645728"/>
                  </a:lnTo>
                  <a:lnTo>
                    <a:pt x="2935524" y="2529523"/>
                  </a:lnTo>
                  <a:lnTo>
                    <a:pt x="2914258" y="2524761"/>
                  </a:lnTo>
                  <a:lnTo>
                    <a:pt x="2893626" y="2519363"/>
                  </a:lnTo>
                  <a:lnTo>
                    <a:pt x="2873946" y="2513965"/>
                  </a:lnTo>
                  <a:lnTo>
                    <a:pt x="2854584" y="2507933"/>
                  </a:lnTo>
                  <a:close/>
                  <a:moveTo>
                    <a:pt x="2692385" y="2444750"/>
                  </a:moveTo>
                  <a:lnTo>
                    <a:pt x="2692385" y="2542223"/>
                  </a:lnTo>
                  <a:lnTo>
                    <a:pt x="2695241" y="2545081"/>
                  </a:lnTo>
                  <a:lnTo>
                    <a:pt x="2698098" y="2548256"/>
                  </a:lnTo>
                  <a:lnTo>
                    <a:pt x="2705399" y="2554923"/>
                  </a:lnTo>
                  <a:lnTo>
                    <a:pt x="2714921" y="2561591"/>
                  </a:lnTo>
                  <a:lnTo>
                    <a:pt x="2725078" y="2568576"/>
                  </a:lnTo>
                  <a:lnTo>
                    <a:pt x="2737140" y="2576196"/>
                  </a:lnTo>
                  <a:lnTo>
                    <a:pt x="2748884" y="2582863"/>
                  </a:lnTo>
                  <a:lnTo>
                    <a:pt x="2761581" y="2589213"/>
                  </a:lnTo>
                  <a:lnTo>
                    <a:pt x="2773325" y="2595246"/>
                  </a:lnTo>
                  <a:lnTo>
                    <a:pt x="2773325" y="2486343"/>
                  </a:lnTo>
                  <a:lnTo>
                    <a:pt x="2758407" y="2480628"/>
                  </a:lnTo>
                  <a:lnTo>
                    <a:pt x="2744441" y="2475230"/>
                  </a:lnTo>
                  <a:lnTo>
                    <a:pt x="2732379" y="2469198"/>
                  </a:lnTo>
                  <a:lnTo>
                    <a:pt x="2721269" y="2464118"/>
                  </a:lnTo>
                  <a:lnTo>
                    <a:pt x="2712064" y="2458720"/>
                  </a:lnTo>
                  <a:lnTo>
                    <a:pt x="2704446" y="2453958"/>
                  </a:lnTo>
                  <a:lnTo>
                    <a:pt x="2697781" y="2449195"/>
                  </a:lnTo>
                  <a:lnTo>
                    <a:pt x="2692385" y="2444750"/>
                  </a:lnTo>
                  <a:close/>
                  <a:moveTo>
                    <a:pt x="3744614" y="2439353"/>
                  </a:moveTo>
                  <a:lnTo>
                    <a:pt x="3737949" y="2444433"/>
                  </a:lnTo>
                  <a:lnTo>
                    <a:pt x="3730648" y="2449195"/>
                  </a:lnTo>
                  <a:lnTo>
                    <a:pt x="3722713" y="2454275"/>
                  </a:lnTo>
                  <a:lnTo>
                    <a:pt x="3715095" y="2459038"/>
                  </a:lnTo>
                  <a:lnTo>
                    <a:pt x="3706524" y="2462848"/>
                  </a:lnTo>
                  <a:lnTo>
                    <a:pt x="3698907" y="2466975"/>
                  </a:lnTo>
                  <a:lnTo>
                    <a:pt x="3691289" y="2470468"/>
                  </a:lnTo>
                  <a:lnTo>
                    <a:pt x="3683671" y="2473325"/>
                  </a:lnTo>
                  <a:lnTo>
                    <a:pt x="3683671" y="2592706"/>
                  </a:lnTo>
                  <a:lnTo>
                    <a:pt x="3692558" y="2588578"/>
                  </a:lnTo>
                  <a:lnTo>
                    <a:pt x="3701128" y="2583816"/>
                  </a:lnTo>
                  <a:lnTo>
                    <a:pt x="3709381" y="2579053"/>
                  </a:lnTo>
                  <a:lnTo>
                    <a:pt x="3717634" y="2573973"/>
                  </a:lnTo>
                  <a:lnTo>
                    <a:pt x="3725252" y="2568258"/>
                  </a:lnTo>
                  <a:lnTo>
                    <a:pt x="3732235" y="2563178"/>
                  </a:lnTo>
                  <a:lnTo>
                    <a:pt x="3738901" y="2557781"/>
                  </a:lnTo>
                  <a:lnTo>
                    <a:pt x="3744614" y="2553018"/>
                  </a:lnTo>
                  <a:lnTo>
                    <a:pt x="3744614" y="2439353"/>
                  </a:lnTo>
                  <a:close/>
                  <a:moveTo>
                    <a:pt x="3151360" y="2322195"/>
                  </a:moveTo>
                  <a:lnTo>
                    <a:pt x="3151360" y="2437130"/>
                  </a:lnTo>
                  <a:lnTo>
                    <a:pt x="3174848" y="2437765"/>
                  </a:lnTo>
                  <a:lnTo>
                    <a:pt x="3198972" y="2437765"/>
                  </a:lnTo>
                  <a:lnTo>
                    <a:pt x="3215477" y="2437765"/>
                  </a:lnTo>
                  <a:lnTo>
                    <a:pt x="3231983" y="2437448"/>
                  </a:lnTo>
                  <a:lnTo>
                    <a:pt x="3231983" y="2322512"/>
                  </a:lnTo>
                  <a:lnTo>
                    <a:pt x="3198972" y="2323147"/>
                  </a:lnTo>
                  <a:lnTo>
                    <a:pt x="3174848" y="2323147"/>
                  </a:lnTo>
                  <a:lnTo>
                    <a:pt x="3151360" y="2322195"/>
                  </a:lnTo>
                  <a:close/>
                  <a:moveTo>
                    <a:pt x="3815080" y="2317750"/>
                  </a:moveTo>
                  <a:lnTo>
                    <a:pt x="3816033" y="2325370"/>
                  </a:lnTo>
                  <a:lnTo>
                    <a:pt x="3816350" y="2332673"/>
                  </a:lnTo>
                  <a:lnTo>
                    <a:pt x="3816350" y="2483803"/>
                  </a:lnTo>
                  <a:lnTo>
                    <a:pt x="3816033" y="2484438"/>
                  </a:lnTo>
                  <a:lnTo>
                    <a:pt x="3815398" y="2493010"/>
                  </a:lnTo>
                  <a:lnTo>
                    <a:pt x="3814763" y="2498408"/>
                  </a:lnTo>
                  <a:lnTo>
                    <a:pt x="3813493" y="2504123"/>
                  </a:lnTo>
                  <a:lnTo>
                    <a:pt x="3811906" y="2509520"/>
                  </a:lnTo>
                  <a:lnTo>
                    <a:pt x="3810319" y="2514600"/>
                  </a:lnTo>
                  <a:lnTo>
                    <a:pt x="3808097" y="2520316"/>
                  </a:lnTo>
                  <a:lnTo>
                    <a:pt x="3805558" y="2525713"/>
                  </a:lnTo>
                  <a:lnTo>
                    <a:pt x="3803019" y="2530793"/>
                  </a:lnTo>
                  <a:lnTo>
                    <a:pt x="3799844" y="2536508"/>
                  </a:lnTo>
                  <a:lnTo>
                    <a:pt x="3796036" y="2541588"/>
                  </a:lnTo>
                  <a:lnTo>
                    <a:pt x="3792226" y="2546668"/>
                  </a:lnTo>
                  <a:lnTo>
                    <a:pt x="3788418" y="2551748"/>
                  </a:lnTo>
                  <a:lnTo>
                    <a:pt x="3783974" y="2556828"/>
                  </a:lnTo>
                  <a:lnTo>
                    <a:pt x="3779212" y="2561591"/>
                  </a:lnTo>
                  <a:lnTo>
                    <a:pt x="3774134" y="2566671"/>
                  </a:lnTo>
                  <a:lnTo>
                    <a:pt x="3768420" y="2571433"/>
                  </a:lnTo>
                  <a:lnTo>
                    <a:pt x="3763024" y="2576513"/>
                  </a:lnTo>
                  <a:lnTo>
                    <a:pt x="3750963" y="2586038"/>
                  </a:lnTo>
                  <a:lnTo>
                    <a:pt x="3737314" y="2595246"/>
                  </a:lnTo>
                  <a:lnTo>
                    <a:pt x="3722713" y="2604136"/>
                  </a:lnTo>
                  <a:lnTo>
                    <a:pt x="3707477" y="2613026"/>
                  </a:lnTo>
                  <a:lnTo>
                    <a:pt x="3690971" y="2621281"/>
                  </a:lnTo>
                  <a:lnTo>
                    <a:pt x="3673513" y="2628901"/>
                  </a:lnTo>
                  <a:lnTo>
                    <a:pt x="3655103" y="2636838"/>
                  </a:lnTo>
                  <a:lnTo>
                    <a:pt x="3635424" y="2644458"/>
                  </a:lnTo>
                  <a:lnTo>
                    <a:pt x="3615109" y="2651443"/>
                  </a:lnTo>
                  <a:lnTo>
                    <a:pt x="3593842" y="2658111"/>
                  </a:lnTo>
                  <a:lnTo>
                    <a:pt x="3571941" y="2664461"/>
                  </a:lnTo>
                  <a:lnTo>
                    <a:pt x="3549087" y="2670493"/>
                  </a:lnTo>
                  <a:lnTo>
                    <a:pt x="3525281" y="2675891"/>
                  </a:lnTo>
                  <a:lnTo>
                    <a:pt x="3501157" y="2680971"/>
                  </a:lnTo>
                  <a:lnTo>
                    <a:pt x="3476082" y="2685733"/>
                  </a:lnTo>
                  <a:lnTo>
                    <a:pt x="3450371" y="2689861"/>
                  </a:lnTo>
                  <a:lnTo>
                    <a:pt x="3424343" y="2693671"/>
                  </a:lnTo>
                  <a:lnTo>
                    <a:pt x="3397680" y="2697163"/>
                  </a:lnTo>
                  <a:lnTo>
                    <a:pt x="3370065" y="2700021"/>
                  </a:lnTo>
                  <a:lnTo>
                    <a:pt x="3341815" y="2702561"/>
                  </a:lnTo>
                  <a:lnTo>
                    <a:pt x="3313565" y="2704466"/>
                  </a:lnTo>
                  <a:lnTo>
                    <a:pt x="3284680" y="2705736"/>
                  </a:lnTo>
                  <a:lnTo>
                    <a:pt x="3255478" y="2706371"/>
                  </a:lnTo>
                  <a:lnTo>
                    <a:pt x="3225959" y="2706688"/>
                  </a:lnTo>
                  <a:lnTo>
                    <a:pt x="3195487" y="2706371"/>
                  </a:lnTo>
                  <a:lnTo>
                    <a:pt x="3165650" y="2705736"/>
                  </a:lnTo>
                  <a:lnTo>
                    <a:pt x="3136130" y="2704148"/>
                  </a:lnTo>
                  <a:lnTo>
                    <a:pt x="3106928" y="2701926"/>
                  </a:lnTo>
                  <a:lnTo>
                    <a:pt x="3078678" y="2699703"/>
                  </a:lnTo>
                  <a:lnTo>
                    <a:pt x="3050428" y="2696528"/>
                  </a:lnTo>
                  <a:lnTo>
                    <a:pt x="3022813" y="2693353"/>
                  </a:lnTo>
                  <a:lnTo>
                    <a:pt x="2996150" y="2688908"/>
                  </a:lnTo>
                  <a:lnTo>
                    <a:pt x="2970122" y="2684781"/>
                  </a:lnTo>
                  <a:lnTo>
                    <a:pt x="2944729" y="2680018"/>
                  </a:lnTo>
                  <a:lnTo>
                    <a:pt x="2919971" y="2674303"/>
                  </a:lnTo>
                  <a:lnTo>
                    <a:pt x="2895847" y="2668588"/>
                  </a:lnTo>
                  <a:lnTo>
                    <a:pt x="2872994" y="2662556"/>
                  </a:lnTo>
                  <a:lnTo>
                    <a:pt x="2850775" y="2655888"/>
                  </a:lnTo>
                  <a:lnTo>
                    <a:pt x="2829190" y="2648903"/>
                  </a:lnTo>
                  <a:lnTo>
                    <a:pt x="2808876" y="2641601"/>
                  </a:lnTo>
                  <a:lnTo>
                    <a:pt x="2789196" y="2633663"/>
                  </a:lnTo>
                  <a:lnTo>
                    <a:pt x="2770469" y="2625408"/>
                  </a:lnTo>
                  <a:lnTo>
                    <a:pt x="2753328" y="2617153"/>
                  </a:lnTo>
                  <a:lnTo>
                    <a:pt x="2736823" y="2608581"/>
                  </a:lnTo>
                  <a:lnTo>
                    <a:pt x="2721269" y="2599373"/>
                  </a:lnTo>
                  <a:lnTo>
                    <a:pt x="2706986" y="2590483"/>
                  </a:lnTo>
                  <a:lnTo>
                    <a:pt x="2693972" y="2580641"/>
                  </a:lnTo>
                  <a:lnTo>
                    <a:pt x="2688258" y="2575878"/>
                  </a:lnTo>
                  <a:lnTo>
                    <a:pt x="2682227" y="2570798"/>
                  </a:lnTo>
                  <a:lnTo>
                    <a:pt x="2676831" y="2566036"/>
                  </a:lnTo>
                  <a:lnTo>
                    <a:pt x="2671753" y="2560956"/>
                  </a:lnTo>
                  <a:lnTo>
                    <a:pt x="2666991" y="2555558"/>
                  </a:lnTo>
                  <a:lnTo>
                    <a:pt x="2662548" y="2550161"/>
                  </a:lnTo>
                  <a:lnTo>
                    <a:pt x="2658104" y="2545081"/>
                  </a:lnTo>
                  <a:lnTo>
                    <a:pt x="2654612" y="2540001"/>
                  </a:lnTo>
                  <a:lnTo>
                    <a:pt x="2651121" y="2534286"/>
                  </a:lnTo>
                  <a:lnTo>
                    <a:pt x="2647947" y="2528888"/>
                  </a:lnTo>
                  <a:lnTo>
                    <a:pt x="2645090" y="2523808"/>
                  </a:lnTo>
                  <a:lnTo>
                    <a:pt x="2642868" y="2518093"/>
                  </a:lnTo>
                  <a:lnTo>
                    <a:pt x="2640329" y="2512695"/>
                  </a:lnTo>
                  <a:lnTo>
                    <a:pt x="2638742" y="2506663"/>
                  </a:lnTo>
                  <a:lnTo>
                    <a:pt x="2637789" y="2501265"/>
                  </a:lnTo>
                  <a:lnTo>
                    <a:pt x="2636520" y="2495868"/>
                  </a:lnTo>
                  <a:lnTo>
                    <a:pt x="2636202" y="2489835"/>
                  </a:lnTo>
                  <a:lnTo>
                    <a:pt x="2635885" y="2484438"/>
                  </a:lnTo>
                  <a:lnTo>
                    <a:pt x="2635250" y="2484438"/>
                  </a:lnTo>
                  <a:lnTo>
                    <a:pt x="2635250" y="2375535"/>
                  </a:lnTo>
                  <a:lnTo>
                    <a:pt x="2646360" y="2383790"/>
                  </a:lnTo>
                  <a:lnTo>
                    <a:pt x="2657786" y="2392045"/>
                  </a:lnTo>
                  <a:lnTo>
                    <a:pt x="2670166" y="2399983"/>
                  </a:lnTo>
                  <a:lnTo>
                    <a:pt x="2683180" y="2407285"/>
                  </a:lnTo>
                  <a:lnTo>
                    <a:pt x="2696511" y="2414905"/>
                  </a:lnTo>
                  <a:lnTo>
                    <a:pt x="2710160" y="2421890"/>
                  </a:lnTo>
                  <a:lnTo>
                    <a:pt x="2724761" y="2429193"/>
                  </a:lnTo>
                  <a:lnTo>
                    <a:pt x="2740314" y="2435860"/>
                  </a:lnTo>
                  <a:lnTo>
                    <a:pt x="2755550" y="2442210"/>
                  </a:lnTo>
                  <a:lnTo>
                    <a:pt x="2771738" y="2448243"/>
                  </a:lnTo>
                  <a:lnTo>
                    <a:pt x="2788244" y="2453958"/>
                  </a:lnTo>
                  <a:lnTo>
                    <a:pt x="2805384" y="2459673"/>
                  </a:lnTo>
                  <a:lnTo>
                    <a:pt x="2822525" y="2465070"/>
                  </a:lnTo>
                  <a:lnTo>
                    <a:pt x="2840300" y="2470150"/>
                  </a:lnTo>
                  <a:lnTo>
                    <a:pt x="2858393" y="2474913"/>
                  </a:lnTo>
                  <a:lnTo>
                    <a:pt x="2877120" y="2479675"/>
                  </a:lnTo>
                  <a:lnTo>
                    <a:pt x="2895530" y="2483803"/>
                  </a:lnTo>
                  <a:lnTo>
                    <a:pt x="2914892" y="2487930"/>
                  </a:lnTo>
                  <a:lnTo>
                    <a:pt x="2934255" y="2491423"/>
                  </a:lnTo>
                  <a:lnTo>
                    <a:pt x="2953617" y="2494915"/>
                  </a:lnTo>
                  <a:lnTo>
                    <a:pt x="2973614" y="2498090"/>
                  </a:lnTo>
                  <a:lnTo>
                    <a:pt x="2993294" y="2501265"/>
                  </a:lnTo>
                  <a:lnTo>
                    <a:pt x="3013926" y="2503488"/>
                  </a:lnTo>
                  <a:lnTo>
                    <a:pt x="3033923" y="2506028"/>
                  </a:lnTo>
                  <a:lnTo>
                    <a:pt x="3054555" y="2508250"/>
                  </a:lnTo>
                  <a:lnTo>
                    <a:pt x="3074869" y="2509838"/>
                  </a:lnTo>
                  <a:lnTo>
                    <a:pt x="3095819" y="2511425"/>
                  </a:lnTo>
                  <a:lnTo>
                    <a:pt x="3116451" y="2512695"/>
                  </a:lnTo>
                  <a:lnTo>
                    <a:pt x="3137400" y="2513965"/>
                  </a:lnTo>
                  <a:lnTo>
                    <a:pt x="3158032" y="2514600"/>
                  </a:lnTo>
                  <a:lnTo>
                    <a:pt x="3178981" y="2514918"/>
                  </a:lnTo>
                  <a:lnTo>
                    <a:pt x="3199613" y="2514918"/>
                  </a:lnTo>
                  <a:lnTo>
                    <a:pt x="3224372" y="2514918"/>
                  </a:lnTo>
                  <a:lnTo>
                    <a:pt x="3249765" y="2514283"/>
                  </a:lnTo>
                  <a:lnTo>
                    <a:pt x="3274523" y="2513330"/>
                  </a:lnTo>
                  <a:lnTo>
                    <a:pt x="3299282" y="2511743"/>
                  </a:lnTo>
                  <a:lnTo>
                    <a:pt x="3324040" y="2510473"/>
                  </a:lnTo>
                  <a:lnTo>
                    <a:pt x="3348481" y="2507933"/>
                  </a:lnTo>
                  <a:lnTo>
                    <a:pt x="3372922" y="2505710"/>
                  </a:lnTo>
                  <a:lnTo>
                    <a:pt x="3397680" y="2502535"/>
                  </a:lnTo>
                  <a:lnTo>
                    <a:pt x="3421486" y="2499360"/>
                  </a:lnTo>
                  <a:lnTo>
                    <a:pt x="3445292" y="2495233"/>
                  </a:lnTo>
                  <a:lnTo>
                    <a:pt x="3468464" y="2491423"/>
                  </a:lnTo>
                  <a:lnTo>
                    <a:pt x="3491635" y="2486978"/>
                  </a:lnTo>
                  <a:lnTo>
                    <a:pt x="3514171" y="2481898"/>
                  </a:lnTo>
                  <a:lnTo>
                    <a:pt x="3536390" y="2476818"/>
                  </a:lnTo>
                  <a:lnTo>
                    <a:pt x="3557974" y="2471420"/>
                  </a:lnTo>
                  <a:lnTo>
                    <a:pt x="3579241" y="2465070"/>
                  </a:lnTo>
                  <a:lnTo>
                    <a:pt x="3599873" y="2458720"/>
                  </a:lnTo>
                  <a:lnTo>
                    <a:pt x="3619870" y="2452053"/>
                  </a:lnTo>
                  <a:lnTo>
                    <a:pt x="3639233" y="2444750"/>
                  </a:lnTo>
                  <a:lnTo>
                    <a:pt x="3657643" y="2437448"/>
                  </a:lnTo>
                  <a:lnTo>
                    <a:pt x="3676053" y="2429510"/>
                  </a:lnTo>
                  <a:lnTo>
                    <a:pt x="3692876" y="2421255"/>
                  </a:lnTo>
                  <a:lnTo>
                    <a:pt x="3709381" y="2412365"/>
                  </a:lnTo>
                  <a:lnTo>
                    <a:pt x="3724935" y="2403475"/>
                  </a:lnTo>
                  <a:lnTo>
                    <a:pt x="3739853" y="2393950"/>
                  </a:lnTo>
                  <a:lnTo>
                    <a:pt x="3753502" y="2384108"/>
                  </a:lnTo>
                  <a:lnTo>
                    <a:pt x="3766198" y="2374265"/>
                  </a:lnTo>
                  <a:lnTo>
                    <a:pt x="3772547" y="2368550"/>
                  </a:lnTo>
                  <a:lnTo>
                    <a:pt x="3777943" y="2363470"/>
                  </a:lnTo>
                  <a:lnTo>
                    <a:pt x="3783656" y="2358073"/>
                  </a:lnTo>
                  <a:lnTo>
                    <a:pt x="3789052" y="2352675"/>
                  </a:lnTo>
                  <a:lnTo>
                    <a:pt x="3793814" y="2346960"/>
                  </a:lnTo>
                  <a:lnTo>
                    <a:pt x="3798575" y="2341563"/>
                  </a:lnTo>
                  <a:lnTo>
                    <a:pt x="3803336" y="2335530"/>
                  </a:lnTo>
                  <a:lnTo>
                    <a:pt x="3807145" y="2329498"/>
                  </a:lnTo>
                  <a:lnTo>
                    <a:pt x="3811271" y="2323783"/>
                  </a:lnTo>
                  <a:lnTo>
                    <a:pt x="3815080" y="2317750"/>
                  </a:lnTo>
                  <a:close/>
                  <a:moveTo>
                    <a:pt x="2989478" y="2307907"/>
                  </a:moveTo>
                  <a:lnTo>
                    <a:pt x="2989478" y="2423478"/>
                  </a:lnTo>
                  <a:lnTo>
                    <a:pt x="3009158" y="2426018"/>
                  </a:lnTo>
                  <a:lnTo>
                    <a:pt x="3029472" y="2428240"/>
                  </a:lnTo>
                  <a:lnTo>
                    <a:pt x="3049469" y="2430780"/>
                  </a:lnTo>
                  <a:lnTo>
                    <a:pt x="3070419" y="2432685"/>
                  </a:lnTo>
                  <a:lnTo>
                    <a:pt x="3070419" y="2317432"/>
                  </a:lnTo>
                  <a:lnTo>
                    <a:pt x="3049469" y="2315527"/>
                  </a:lnTo>
                  <a:lnTo>
                    <a:pt x="3029472" y="2313305"/>
                  </a:lnTo>
                  <a:lnTo>
                    <a:pt x="3009158" y="2310765"/>
                  </a:lnTo>
                  <a:lnTo>
                    <a:pt x="2989478" y="2307907"/>
                  </a:lnTo>
                  <a:close/>
                  <a:moveTo>
                    <a:pt x="2827597" y="2271395"/>
                  </a:moveTo>
                  <a:lnTo>
                    <a:pt x="2827597" y="2388553"/>
                  </a:lnTo>
                  <a:lnTo>
                    <a:pt x="2846959" y="2393950"/>
                  </a:lnTo>
                  <a:lnTo>
                    <a:pt x="2866956" y="2399665"/>
                  </a:lnTo>
                  <a:lnTo>
                    <a:pt x="2887588" y="2404428"/>
                  </a:lnTo>
                  <a:lnTo>
                    <a:pt x="2908220" y="2408873"/>
                  </a:lnTo>
                  <a:lnTo>
                    <a:pt x="2908220" y="2292985"/>
                  </a:lnTo>
                  <a:lnTo>
                    <a:pt x="2887588" y="2288222"/>
                  </a:lnTo>
                  <a:lnTo>
                    <a:pt x="2866956" y="2282825"/>
                  </a:lnTo>
                  <a:lnTo>
                    <a:pt x="2846959" y="2277110"/>
                  </a:lnTo>
                  <a:lnTo>
                    <a:pt x="2827597" y="2271395"/>
                  </a:lnTo>
                  <a:close/>
                  <a:moveTo>
                    <a:pt x="3717945" y="2227897"/>
                  </a:moveTo>
                  <a:lnTo>
                    <a:pt x="3711914" y="2232025"/>
                  </a:lnTo>
                  <a:lnTo>
                    <a:pt x="3704931" y="2235517"/>
                  </a:lnTo>
                  <a:lnTo>
                    <a:pt x="3696678" y="2239327"/>
                  </a:lnTo>
                  <a:lnTo>
                    <a:pt x="3688425" y="2242820"/>
                  </a:lnTo>
                  <a:lnTo>
                    <a:pt x="3671285" y="2249487"/>
                  </a:lnTo>
                  <a:lnTo>
                    <a:pt x="3656684" y="2255202"/>
                  </a:lnTo>
                  <a:lnTo>
                    <a:pt x="3656684" y="2356167"/>
                  </a:lnTo>
                  <a:lnTo>
                    <a:pt x="3665254" y="2351722"/>
                  </a:lnTo>
                  <a:lnTo>
                    <a:pt x="3674142" y="2347595"/>
                  </a:lnTo>
                  <a:lnTo>
                    <a:pt x="3682394" y="2342197"/>
                  </a:lnTo>
                  <a:lnTo>
                    <a:pt x="3690647" y="2337117"/>
                  </a:lnTo>
                  <a:lnTo>
                    <a:pt x="3698582" y="2331720"/>
                  </a:lnTo>
                  <a:lnTo>
                    <a:pt x="3705566" y="2326640"/>
                  </a:lnTo>
                  <a:lnTo>
                    <a:pt x="3711914" y="2321560"/>
                  </a:lnTo>
                  <a:lnTo>
                    <a:pt x="3717945" y="2316162"/>
                  </a:lnTo>
                  <a:lnTo>
                    <a:pt x="3717945" y="2227897"/>
                  </a:lnTo>
                  <a:close/>
                  <a:moveTo>
                    <a:pt x="2665715" y="2187575"/>
                  </a:moveTo>
                  <a:lnTo>
                    <a:pt x="2665715" y="2305685"/>
                  </a:lnTo>
                  <a:lnTo>
                    <a:pt x="2668254" y="2308542"/>
                  </a:lnTo>
                  <a:lnTo>
                    <a:pt x="2671429" y="2311717"/>
                  </a:lnTo>
                  <a:lnTo>
                    <a:pt x="2678729" y="2318385"/>
                  </a:lnTo>
                  <a:lnTo>
                    <a:pt x="2687934" y="2325052"/>
                  </a:lnTo>
                  <a:lnTo>
                    <a:pt x="2698726" y="2332037"/>
                  </a:lnTo>
                  <a:lnTo>
                    <a:pt x="2710153" y="2339657"/>
                  </a:lnTo>
                  <a:lnTo>
                    <a:pt x="2722215" y="2346325"/>
                  </a:lnTo>
                  <a:lnTo>
                    <a:pt x="2734594" y="2352675"/>
                  </a:lnTo>
                  <a:lnTo>
                    <a:pt x="2746656" y="2358390"/>
                  </a:lnTo>
                  <a:lnTo>
                    <a:pt x="2746656" y="2239327"/>
                  </a:lnTo>
                  <a:lnTo>
                    <a:pt x="2734594" y="2233612"/>
                  </a:lnTo>
                  <a:lnTo>
                    <a:pt x="2723167" y="2227580"/>
                  </a:lnTo>
                  <a:lnTo>
                    <a:pt x="2712058" y="2221230"/>
                  </a:lnTo>
                  <a:lnTo>
                    <a:pt x="2701583" y="2214562"/>
                  </a:lnTo>
                  <a:lnTo>
                    <a:pt x="2691743" y="2208212"/>
                  </a:lnTo>
                  <a:lnTo>
                    <a:pt x="2682538" y="2201545"/>
                  </a:lnTo>
                  <a:lnTo>
                    <a:pt x="2673650" y="2194560"/>
                  </a:lnTo>
                  <a:lnTo>
                    <a:pt x="2665715" y="2187575"/>
                  </a:lnTo>
                  <a:close/>
                  <a:moveTo>
                    <a:pt x="2609850" y="2081212"/>
                  </a:moveTo>
                  <a:lnTo>
                    <a:pt x="2613342" y="2087245"/>
                  </a:lnTo>
                  <a:lnTo>
                    <a:pt x="2617468" y="2092960"/>
                  </a:lnTo>
                  <a:lnTo>
                    <a:pt x="2621594" y="2098675"/>
                  </a:lnTo>
                  <a:lnTo>
                    <a:pt x="2626038" y="2104390"/>
                  </a:lnTo>
                  <a:lnTo>
                    <a:pt x="2631117" y="2110105"/>
                  </a:lnTo>
                  <a:lnTo>
                    <a:pt x="2635878" y="2115502"/>
                  </a:lnTo>
                  <a:lnTo>
                    <a:pt x="2641274" y="2120900"/>
                  </a:lnTo>
                  <a:lnTo>
                    <a:pt x="2646988" y="2126615"/>
                  </a:lnTo>
                  <a:lnTo>
                    <a:pt x="2658732" y="2136775"/>
                  </a:lnTo>
                  <a:lnTo>
                    <a:pt x="2671746" y="2146935"/>
                  </a:lnTo>
                  <a:lnTo>
                    <a:pt x="2685712" y="2157095"/>
                  </a:lnTo>
                  <a:lnTo>
                    <a:pt x="2700631" y="2165985"/>
                  </a:lnTo>
                  <a:lnTo>
                    <a:pt x="2715867" y="2175192"/>
                  </a:lnTo>
                  <a:lnTo>
                    <a:pt x="2732372" y="2183765"/>
                  </a:lnTo>
                  <a:lnTo>
                    <a:pt x="2749830" y="2192020"/>
                  </a:lnTo>
                  <a:lnTo>
                    <a:pt x="2767923" y="2199957"/>
                  </a:lnTo>
                  <a:lnTo>
                    <a:pt x="2786650" y="2207895"/>
                  </a:lnTo>
                  <a:lnTo>
                    <a:pt x="2805695" y="2214880"/>
                  </a:lnTo>
                  <a:lnTo>
                    <a:pt x="2826009" y="2221547"/>
                  </a:lnTo>
                  <a:lnTo>
                    <a:pt x="2846959" y="2227897"/>
                  </a:lnTo>
                  <a:lnTo>
                    <a:pt x="2867591" y="2234247"/>
                  </a:lnTo>
                  <a:lnTo>
                    <a:pt x="2889492" y="2239645"/>
                  </a:lnTo>
                  <a:lnTo>
                    <a:pt x="2912029" y="2245042"/>
                  </a:lnTo>
                  <a:lnTo>
                    <a:pt x="2934248" y="2250122"/>
                  </a:lnTo>
                  <a:lnTo>
                    <a:pt x="2957102" y="2254250"/>
                  </a:lnTo>
                  <a:lnTo>
                    <a:pt x="2980908" y="2258695"/>
                  </a:lnTo>
                  <a:lnTo>
                    <a:pt x="3004396" y="2262187"/>
                  </a:lnTo>
                  <a:lnTo>
                    <a:pt x="3028203" y="2265680"/>
                  </a:lnTo>
                  <a:lnTo>
                    <a:pt x="3052644" y="2268537"/>
                  </a:lnTo>
                  <a:lnTo>
                    <a:pt x="3077084" y="2271395"/>
                  </a:lnTo>
                  <a:lnTo>
                    <a:pt x="3101525" y="2273300"/>
                  </a:lnTo>
                  <a:lnTo>
                    <a:pt x="3125966" y="2275205"/>
                  </a:lnTo>
                  <a:lnTo>
                    <a:pt x="3150725" y="2276792"/>
                  </a:lnTo>
                  <a:lnTo>
                    <a:pt x="3175800" y="2277745"/>
                  </a:lnTo>
                  <a:lnTo>
                    <a:pt x="3200559" y="2278380"/>
                  </a:lnTo>
                  <a:lnTo>
                    <a:pt x="3225317" y="2278380"/>
                  </a:lnTo>
                  <a:lnTo>
                    <a:pt x="3246266" y="2278380"/>
                  </a:lnTo>
                  <a:lnTo>
                    <a:pt x="3267216" y="2278062"/>
                  </a:lnTo>
                  <a:lnTo>
                    <a:pt x="3288165" y="2277110"/>
                  </a:lnTo>
                  <a:lnTo>
                    <a:pt x="3308797" y="2276157"/>
                  </a:lnTo>
                  <a:lnTo>
                    <a:pt x="3329429" y="2274887"/>
                  </a:lnTo>
                  <a:lnTo>
                    <a:pt x="3350378" y="2273300"/>
                  </a:lnTo>
                  <a:lnTo>
                    <a:pt x="3371010" y="2271712"/>
                  </a:lnTo>
                  <a:lnTo>
                    <a:pt x="3391325" y="2269807"/>
                  </a:lnTo>
                  <a:lnTo>
                    <a:pt x="3411957" y="2267267"/>
                  </a:lnTo>
                  <a:lnTo>
                    <a:pt x="3431954" y="2264727"/>
                  </a:lnTo>
                  <a:lnTo>
                    <a:pt x="3451951" y="2261870"/>
                  </a:lnTo>
                  <a:lnTo>
                    <a:pt x="3471948" y="2258695"/>
                  </a:lnTo>
                  <a:lnTo>
                    <a:pt x="3491628" y="2255202"/>
                  </a:lnTo>
                  <a:lnTo>
                    <a:pt x="3510990" y="2251710"/>
                  </a:lnTo>
                  <a:lnTo>
                    <a:pt x="3530035" y="2247582"/>
                  </a:lnTo>
                  <a:lnTo>
                    <a:pt x="3548763" y="2243455"/>
                  </a:lnTo>
                  <a:lnTo>
                    <a:pt x="3567173" y="2239010"/>
                  </a:lnTo>
                  <a:lnTo>
                    <a:pt x="3585265" y="2233930"/>
                  </a:lnTo>
                  <a:lnTo>
                    <a:pt x="3603041" y="2229167"/>
                  </a:lnTo>
                  <a:lnTo>
                    <a:pt x="3620498" y="2223452"/>
                  </a:lnTo>
                  <a:lnTo>
                    <a:pt x="3637004" y="2218055"/>
                  </a:lnTo>
                  <a:lnTo>
                    <a:pt x="3653510" y="2212022"/>
                  </a:lnTo>
                  <a:lnTo>
                    <a:pt x="3669698" y="2206307"/>
                  </a:lnTo>
                  <a:lnTo>
                    <a:pt x="3685251" y="2199957"/>
                  </a:lnTo>
                  <a:lnTo>
                    <a:pt x="3700170" y="2193290"/>
                  </a:lnTo>
                  <a:lnTo>
                    <a:pt x="3714770" y="2185987"/>
                  </a:lnTo>
                  <a:lnTo>
                    <a:pt x="3728419" y="2179002"/>
                  </a:lnTo>
                  <a:lnTo>
                    <a:pt x="3741751" y="2171382"/>
                  </a:lnTo>
                  <a:lnTo>
                    <a:pt x="3754765" y="2164080"/>
                  </a:lnTo>
                  <a:lnTo>
                    <a:pt x="3767144" y="2156142"/>
                  </a:lnTo>
                  <a:lnTo>
                    <a:pt x="3778571" y="2147887"/>
                  </a:lnTo>
                  <a:lnTo>
                    <a:pt x="3789363" y="2139632"/>
                  </a:lnTo>
                  <a:lnTo>
                    <a:pt x="3789363" y="2247265"/>
                  </a:lnTo>
                  <a:lnTo>
                    <a:pt x="3788728" y="2247582"/>
                  </a:lnTo>
                  <a:lnTo>
                    <a:pt x="3788728" y="2252027"/>
                  </a:lnTo>
                  <a:lnTo>
                    <a:pt x="3788411" y="2256472"/>
                  </a:lnTo>
                  <a:lnTo>
                    <a:pt x="3787776" y="2261870"/>
                  </a:lnTo>
                  <a:lnTo>
                    <a:pt x="3786506" y="2267267"/>
                  </a:lnTo>
                  <a:lnTo>
                    <a:pt x="3785237" y="2272982"/>
                  </a:lnTo>
                  <a:lnTo>
                    <a:pt x="3783332" y="2278062"/>
                  </a:lnTo>
                  <a:lnTo>
                    <a:pt x="3781428" y="2283460"/>
                  </a:lnTo>
                  <a:lnTo>
                    <a:pt x="3778571" y="2289175"/>
                  </a:lnTo>
                  <a:lnTo>
                    <a:pt x="3775714" y="2294255"/>
                  </a:lnTo>
                  <a:lnTo>
                    <a:pt x="3772540" y="2299335"/>
                  </a:lnTo>
                  <a:lnTo>
                    <a:pt x="3769048" y="2304732"/>
                  </a:lnTo>
                  <a:lnTo>
                    <a:pt x="3765557" y="2310130"/>
                  </a:lnTo>
                  <a:lnTo>
                    <a:pt x="3761113" y="2315210"/>
                  </a:lnTo>
                  <a:lnTo>
                    <a:pt x="3756987" y="2320290"/>
                  </a:lnTo>
                  <a:lnTo>
                    <a:pt x="3752226" y="2325052"/>
                  </a:lnTo>
                  <a:lnTo>
                    <a:pt x="3747147" y="2330132"/>
                  </a:lnTo>
                  <a:lnTo>
                    <a:pt x="3741433" y="2334895"/>
                  </a:lnTo>
                  <a:lnTo>
                    <a:pt x="3736037" y="2339975"/>
                  </a:lnTo>
                  <a:lnTo>
                    <a:pt x="3723658" y="2349500"/>
                  </a:lnTo>
                  <a:lnTo>
                    <a:pt x="3710327" y="2358390"/>
                  </a:lnTo>
                  <a:lnTo>
                    <a:pt x="3696043" y="2367598"/>
                  </a:lnTo>
                  <a:lnTo>
                    <a:pt x="3680490" y="2376170"/>
                  </a:lnTo>
                  <a:lnTo>
                    <a:pt x="3663667" y="2384425"/>
                  </a:lnTo>
                  <a:lnTo>
                    <a:pt x="3646526" y="2392363"/>
                  </a:lnTo>
                  <a:lnTo>
                    <a:pt x="3627799" y="2400300"/>
                  </a:lnTo>
                  <a:lnTo>
                    <a:pt x="3608754" y="2407920"/>
                  </a:lnTo>
                  <a:lnTo>
                    <a:pt x="3588122" y="2414905"/>
                  </a:lnTo>
                  <a:lnTo>
                    <a:pt x="3566855" y="2421573"/>
                  </a:lnTo>
                  <a:lnTo>
                    <a:pt x="3544636" y="2427923"/>
                  </a:lnTo>
                  <a:lnTo>
                    <a:pt x="3522417" y="2433955"/>
                  </a:lnTo>
                  <a:lnTo>
                    <a:pt x="3498611" y="2439353"/>
                  </a:lnTo>
                  <a:lnTo>
                    <a:pt x="3474170" y="2444433"/>
                  </a:lnTo>
                  <a:lnTo>
                    <a:pt x="3449412" y="2449195"/>
                  </a:lnTo>
                  <a:lnTo>
                    <a:pt x="3423701" y="2453323"/>
                  </a:lnTo>
                  <a:lnTo>
                    <a:pt x="3397356" y="2457133"/>
                  </a:lnTo>
                  <a:lnTo>
                    <a:pt x="3370376" y="2460625"/>
                  </a:lnTo>
                  <a:lnTo>
                    <a:pt x="3343395" y="2463483"/>
                  </a:lnTo>
                  <a:lnTo>
                    <a:pt x="3315146" y="2465705"/>
                  </a:lnTo>
                  <a:lnTo>
                    <a:pt x="3286896" y="2467928"/>
                  </a:lnTo>
                  <a:lnTo>
                    <a:pt x="3258011" y="2468880"/>
                  </a:lnTo>
                  <a:lnTo>
                    <a:pt x="3228491" y="2469833"/>
                  </a:lnTo>
                  <a:lnTo>
                    <a:pt x="3198972" y="2470150"/>
                  </a:lnTo>
                  <a:lnTo>
                    <a:pt x="3168500" y="2469833"/>
                  </a:lnTo>
                  <a:lnTo>
                    <a:pt x="3138663" y="2468880"/>
                  </a:lnTo>
                  <a:lnTo>
                    <a:pt x="3109143" y="2467293"/>
                  </a:lnTo>
                  <a:lnTo>
                    <a:pt x="3080259" y="2465388"/>
                  </a:lnTo>
                  <a:lnTo>
                    <a:pt x="3051374" y="2463165"/>
                  </a:lnTo>
                  <a:lnTo>
                    <a:pt x="3023441" y="2459990"/>
                  </a:lnTo>
                  <a:lnTo>
                    <a:pt x="2996144" y="2456815"/>
                  </a:lnTo>
                  <a:lnTo>
                    <a:pt x="2969481" y="2452370"/>
                  </a:lnTo>
                  <a:lnTo>
                    <a:pt x="2943453" y="2447925"/>
                  </a:lnTo>
                  <a:lnTo>
                    <a:pt x="2917742" y="2443480"/>
                  </a:lnTo>
                  <a:lnTo>
                    <a:pt x="2892984" y="2437765"/>
                  </a:lnTo>
                  <a:lnTo>
                    <a:pt x="2869178" y="2432050"/>
                  </a:lnTo>
                  <a:lnTo>
                    <a:pt x="2846007" y="2426018"/>
                  </a:lnTo>
                  <a:lnTo>
                    <a:pt x="2823470" y="2419350"/>
                  </a:lnTo>
                  <a:lnTo>
                    <a:pt x="2802203" y="2412048"/>
                  </a:lnTo>
                  <a:lnTo>
                    <a:pt x="2781889" y="2405063"/>
                  </a:lnTo>
                  <a:lnTo>
                    <a:pt x="2762527" y="2397125"/>
                  </a:lnTo>
                  <a:lnTo>
                    <a:pt x="2743799" y="2389188"/>
                  </a:lnTo>
                  <a:lnTo>
                    <a:pt x="2726024" y="2380615"/>
                  </a:lnTo>
                  <a:lnTo>
                    <a:pt x="2709518" y="2372043"/>
                  </a:lnTo>
                  <a:lnTo>
                    <a:pt x="2694600" y="2362835"/>
                  </a:lnTo>
                  <a:lnTo>
                    <a:pt x="2679999" y="2353945"/>
                  </a:lnTo>
                  <a:lnTo>
                    <a:pt x="2666985" y="2343785"/>
                  </a:lnTo>
                  <a:lnTo>
                    <a:pt x="2660954" y="2339340"/>
                  </a:lnTo>
                  <a:lnTo>
                    <a:pt x="2655240" y="2333942"/>
                  </a:lnTo>
                  <a:lnTo>
                    <a:pt x="2650162" y="2328862"/>
                  </a:lnTo>
                  <a:lnTo>
                    <a:pt x="2645083" y="2324100"/>
                  </a:lnTo>
                  <a:lnTo>
                    <a:pt x="2639687" y="2319020"/>
                  </a:lnTo>
                  <a:lnTo>
                    <a:pt x="2635561" y="2313622"/>
                  </a:lnTo>
                  <a:lnTo>
                    <a:pt x="2631434" y="2308542"/>
                  </a:lnTo>
                  <a:lnTo>
                    <a:pt x="2627625" y="2303145"/>
                  </a:lnTo>
                  <a:lnTo>
                    <a:pt x="2624134" y="2297747"/>
                  </a:lnTo>
                  <a:lnTo>
                    <a:pt x="2620960" y="2292350"/>
                  </a:lnTo>
                  <a:lnTo>
                    <a:pt x="2618103" y="2286635"/>
                  </a:lnTo>
                  <a:lnTo>
                    <a:pt x="2615881" y="2281555"/>
                  </a:lnTo>
                  <a:lnTo>
                    <a:pt x="2613659" y="2275840"/>
                  </a:lnTo>
                  <a:lnTo>
                    <a:pt x="2612072" y="2270125"/>
                  </a:lnTo>
                  <a:lnTo>
                    <a:pt x="2610485" y="2264727"/>
                  </a:lnTo>
                  <a:lnTo>
                    <a:pt x="2609850" y="2259012"/>
                  </a:lnTo>
                  <a:lnTo>
                    <a:pt x="2609215" y="2253297"/>
                  </a:lnTo>
                  <a:lnTo>
                    <a:pt x="2609215" y="2247582"/>
                  </a:lnTo>
                  <a:lnTo>
                    <a:pt x="2608580" y="2247582"/>
                  </a:lnTo>
                  <a:lnTo>
                    <a:pt x="2608580" y="2101215"/>
                  </a:lnTo>
                  <a:lnTo>
                    <a:pt x="2608263" y="2097405"/>
                  </a:lnTo>
                  <a:lnTo>
                    <a:pt x="2608580" y="2089150"/>
                  </a:lnTo>
                  <a:lnTo>
                    <a:pt x="2609850" y="2081212"/>
                  </a:lnTo>
                  <a:close/>
                  <a:moveTo>
                    <a:pt x="3270250" y="1882775"/>
                  </a:moveTo>
                  <a:lnTo>
                    <a:pt x="3307579" y="1890615"/>
                  </a:lnTo>
                  <a:lnTo>
                    <a:pt x="3314856" y="1892183"/>
                  </a:lnTo>
                  <a:lnTo>
                    <a:pt x="3321499" y="1894064"/>
                  </a:lnTo>
                  <a:lnTo>
                    <a:pt x="3326877" y="1895945"/>
                  </a:lnTo>
                  <a:lnTo>
                    <a:pt x="3331622" y="1898141"/>
                  </a:lnTo>
                  <a:lnTo>
                    <a:pt x="3336367" y="1900649"/>
                  </a:lnTo>
                  <a:lnTo>
                    <a:pt x="3340164" y="1902844"/>
                  </a:lnTo>
                  <a:lnTo>
                    <a:pt x="3348389" y="1908802"/>
                  </a:lnTo>
                  <a:lnTo>
                    <a:pt x="3351236" y="1911625"/>
                  </a:lnTo>
                  <a:lnTo>
                    <a:pt x="3353767" y="1914133"/>
                  </a:lnTo>
                  <a:lnTo>
                    <a:pt x="3355665" y="1916955"/>
                  </a:lnTo>
                  <a:lnTo>
                    <a:pt x="3356930" y="1919778"/>
                  </a:lnTo>
                  <a:lnTo>
                    <a:pt x="3357563" y="1922913"/>
                  </a:lnTo>
                  <a:lnTo>
                    <a:pt x="3357563" y="1925422"/>
                  </a:lnTo>
                  <a:lnTo>
                    <a:pt x="3357247" y="1928244"/>
                  </a:lnTo>
                  <a:lnTo>
                    <a:pt x="3355981" y="1931066"/>
                  </a:lnTo>
                  <a:lnTo>
                    <a:pt x="3354716" y="1933889"/>
                  </a:lnTo>
                  <a:lnTo>
                    <a:pt x="3352818" y="1936397"/>
                  </a:lnTo>
                  <a:lnTo>
                    <a:pt x="3350603" y="1939220"/>
                  </a:lnTo>
                  <a:lnTo>
                    <a:pt x="3347440" y="1941415"/>
                  </a:lnTo>
                  <a:lnTo>
                    <a:pt x="3344276" y="1943923"/>
                  </a:lnTo>
                  <a:lnTo>
                    <a:pt x="3340164" y="1945805"/>
                  </a:lnTo>
                  <a:lnTo>
                    <a:pt x="3336051" y="1947686"/>
                  </a:lnTo>
                  <a:lnTo>
                    <a:pt x="3331306" y="1949568"/>
                  </a:lnTo>
                  <a:lnTo>
                    <a:pt x="3324979" y="1951763"/>
                  </a:lnTo>
                  <a:lnTo>
                    <a:pt x="3318335" y="1953644"/>
                  </a:lnTo>
                  <a:lnTo>
                    <a:pt x="3310743" y="1955212"/>
                  </a:lnTo>
                  <a:lnTo>
                    <a:pt x="3303467" y="1956466"/>
                  </a:lnTo>
                  <a:lnTo>
                    <a:pt x="3295558" y="1957094"/>
                  </a:lnTo>
                  <a:lnTo>
                    <a:pt x="3287333" y="1958034"/>
                  </a:lnTo>
                  <a:lnTo>
                    <a:pt x="3270250" y="1958975"/>
                  </a:lnTo>
                  <a:lnTo>
                    <a:pt x="3270250" y="1882775"/>
                  </a:lnTo>
                  <a:close/>
                  <a:moveTo>
                    <a:pt x="2635250" y="1862137"/>
                  </a:moveTo>
                  <a:lnTo>
                    <a:pt x="2635885" y="1868810"/>
                  </a:lnTo>
                  <a:lnTo>
                    <a:pt x="2636520" y="1875166"/>
                  </a:lnTo>
                  <a:lnTo>
                    <a:pt x="2637789" y="1881521"/>
                  </a:lnTo>
                  <a:lnTo>
                    <a:pt x="2639694" y="1887559"/>
                  </a:lnTo>
                  <a:lnTo>
                    <a:pt x="2641598" y="1893914"/>
                  </a:lnTo>
                  <a:lnTo>
                    <a:pt x="2644455" y="1900270"/>
                  </a:lnTo>
                  <a:lnTo>
                    <a:pt x="2647629" y="1906307"/>
                  </a:lnTo>
                  <a:lnTo>
                    <a:pt x="2650803" y="1912663"/>
                  </a:lnTo>
                  <a:lnTo>
                    <a:pt x="2654612" y="1918383"/>
                  </a:lnTo>
                  <a:lnTo>
                    <a:pt x="2659056" y="1924420"/>
                  </a:lnTo>
                  <a:lnTo>
                    <a:pt x="2663817" y="1930458"/>
                  </a:lnTo>
                  <a:lnTo>
                    <a:pt x="2668896" y="1936178"/>
                  </a:lnTo>
                  <a:lnTo>
                    <a:pt x="2673975" y="1941898"/>
                  </a:lnTo>
                  <a:lnTo>
                    <a:pt x="2680005" y="1947618"/>
                  </a:lnTo>
                  <a:lnTo>
                    <a:pt x="2686354" y="1953338"/>
                  </a:lnTo>
                  <a:lnTo>
                    <a:pt x="2692385" y="1958740"/>
                  </a:lnTo>
                  <a:lnTo>
                    <a:pt x="2692385" y="2069006"/>
                  </a:lnTo>
                  <a:lnTo>
                    <a:pt x="2695241" y="2071549"/>
                  </a:lnTo>
                  <a:lnTo>
                    <a:pt x="2698098" y="2074726"/>
                  </a:lnTo>
                  <a:lnTo>
                    <a:pt x="2705399" y="2081400"/>
                  </a:lnTo>
                  <a:lnTo>
                    <a:pt x="2714921" y="2088391"/>
                  </a:lnTo>
                  <a:lnTo>
                    <a:pt x="2725078" y="2095699"/>
                  </a:lnTo>
                  <a:lnTo>
                    <a:pt x="2737140" y="2103008"/>
                  </a:lnTo>
                  <a:lnTo>
                    <a:pt x="2748884" y="2109681"/>
                  </a:lnTo>
                  <a:lnTo>
                    <a:pt x="2761581" y="2116354"/>
                  </a:lnTo>
                  <a:lnTo>
                    <a:pt x="2773325" y="2121757"/>
                  </a:lnTo>
                  <a:lnTo>
                    <a:pt x="2773325" y="2007994"/>
                  </a:lnTo>
                  <a:lnTo>
                    <a:pt x="2792370" y="2016256"/>
                  </a:lnTo>
                  <a:lnTo>
                    <a:pt x="2812050" y="2024201"/>
                  </a:lnTo>
                  <a:lnTo>
                    <a:pt x="2832999" y="2031827"/>
                  </a:lnTo>
                  <a:lnTo>
                    <a:pt x="2854584" y="2038818"/>
                  </a:lnTo>
                  <a:lnTo>
                    <a:pt x="2854584" y="2151945"/>
                  </a:lnTo>
                  <a:lnTo>
                    <a:pt x="2873946" y="2157347"/>
                  </a:lnTo>
                  <a:lnTo>
                    <a:pt x="2893626" y="2162749"/>
                  </a:lnTo>
                  <a:lnTo>
                    <a:pt x="2914258" y="2167516"/>
                  </a:lnTo>
                  <a:lnTo>
                    <a:pt x="2935524" y="2172282"/>
                  </a:lnTo>
                  <a:lnTo>
                    <a:pt x="2935524" y="2060744"/>
                  </a:lnTo>
                  <a:lnTo>
                    <a:pt x="2955204" y="2064558"/>
                  </a:lnTo>
                  <a:lnTo>
                    <a:pt x="2974884" y="2068371"/>
                  </a:lnTo>
                  <a:lnTo>
                    <a:pt x="2995198" y="2071549"/>
                  </a:lnTo>
                  <a:lnTo>
                    <a:pt x="3016148" y="2075362"/>
                  </a:lnTo>
                  <a:lnTo>
                    <a:pt x="3016148" y="2186900"/>
                  </a:lnTo>
                  <a:lnTo>
                    <a:pt x="3035827" y="2189442"/>
                  </a:lnTo>
                  <a:lnTo>
                    <a:pt x="3056142" y="2191666"/>
                  </a:lnTo>
                  <a:lnTo>
                    <a:pt x="3076456" y="2194208"/>
                  </a:lnTo>
                  <a:lnTo>
                    <a:pt x="3097406" y="2196115"/>
                  </a:lnTo>
                  <a:lnTo>
                    <a:pt x="3097406" y="2084577"/>
                  </a:lnTo>
                  <a:lnTo>
                    <a:pt x="3117085" y="2086166"/>
                  </a:lnTo>
                  <a:lnTo>
                    <a:pt x="3137400" y="2087437"/>
                  </a:lnTo>
                  <a:lnTo>
                    <a:pt x="3157715" y="2088708"/>
                  </a:lnTo>
                  <a:lnTo>
                    <a:pt x="3178346" y="2089344"/>
                  </a:lnTo>
                  <a:lnTo>
                    <a:pt x="3178346" y="2200246"/>
                  </a:lnTo>
                  <a:lnTo>
                    <a:pt x="3201835" y="2201199"/>
                  </a:lnTo>
                  <a:lnTo>
                    <a:pt x="3225959" y="2201199"/>
                  </a:lnTo>
                  <a:lnTo>
                    <a:pt x="3258970" y="2200882"/>
                  </a:lnTo>
                  <a:lnTo>
                    <a:pt x="3258970" y="2089344"/>
                  </a:lnTo>
                  <a:lnTo>
                    <a:pt x="3291029" y="2088708"/>
                  </a:lnTo>
                  <a:lnTo>
                    <a:pt x="3322135" y="2087119"/>
                  </a:lnTo>
                  <a:lnTo>
                    <a:pt x="3352925" y="2084577"/>
                  </a:lnTo>
                  <a:lnTo>
                    <a:pt x="3383396" y="2082035"/>
                  </a:lnTo>
                  <a:lnTo>
                    <a:pt x="3412916" y="2078540"/>
                  </a:lnTo>
                  <a:lnTo>
                    <a:pt x="3441801" y="2074091"/>
                  </a:lnTo>
                  <a:lnTo>
                    <a:pt x="3470051" y="2069642"/>
                  </a:lnTo>
                  <a:lnTo>
                    <a:pt x="3497348" y="2064558"/>
                  </a:lnTo>
                  <a:lnTo>
                    <a:pt x="3524011" y="2058520"/>
                  </a:lnTo>
                  <a:lnTo>
                    <a:pt x="3549722" y="2052482"/>
                  </a:lnTo>
                  <a:lnTo>
                    <a:pt x="3574480" y="2046127"/>
                  </a:lnTo>
                  <a:lnTo>
                    <a:pt x="3598604" y="2038500"/>
                  </a:lnTo>
                  <a:lnTo>
                    <a:pt x="3621457" y="2030874"/>
                  </a:lnTo>
                  <a:lnTo>
                    <a:pt x="3643042" y="2023247"/>
                  </a:lnTo>
                  <a:lnTo>
                    <a:pt x="3663991" y="2014350"/>
                  </a:lnTo>
                  <a:lnTo>
                    <a:pt x="3683671" y="2005770"/>
                  </a:lnTo>
                  <a:lnTo>
                    <a:pt x="3683671" y="2119532"/>
                  </a:lnTo>
                  <a:lnTo>
                    <a:pt x="3692558" y="2115083"/>
                  </a:lnTo>
                  <a:lnTo>
                    <a:pt x="3701128" y="2110635"/>
                  </a:lnTo>
                  <a:lnTo>
                    <a:pt x="3709381" y="2105550"/>
                  </a:lnTo>
                  <a:lnTo>
                    <a:pt x="3717634" y="2100466"/>
                  </a:lnTo>
                  <a:lnTo>
                    <a:pt x="3725252" y="2095064"/>
                  </a:lnTo>
                  <a:lnTo>
                    <a:pt x="3732235" y="2089979"/>
                  </a:lnTo>
                  <a:lnTo>
                    <a:pt x="3738901" y="2084577"/>
                  </a:lnTo>
                  <a:lnTo>
                    <a:pt x="3744614" y="2079493"/>
                  </a:lnTo>
                  <a:lnTo>
                    <a:pt x="3744614" y="1970179"/>
                  </a:lnTo>
                  <a:lnTo>
                    <a:pt x="3752867" y="1964142"/>
                  </a:lnTo>
                  <a:lnTo>
                    <a:pt x="3760802" y="1958104"/>
                  </a:lnTo>
                  <a:lnTo>
                    <a:pt x="3767786" y="1951749"/>
                  </a:lnTo>
                  <a:lnTo>
                    <a:pt x="3774769" y="1945393"/>
                  </a:lnTo>
                  <a:lnTo>
                    <a:pt x="3781117" y="1939038"/>
                  </a:lnTo>
                  <a:lnTo>
                    <a:pt x="3786830" y="1932365"/>
                  </a:lnTo>
                  <a:lnTo>
                    <a:pt x="3792226" y="1925691"/>
                  </a:lnTo>
                  <a:lnTo>
                    <a:pt x="3796988" y="1919018"/>
                  </a:lnTo>
                  <a:lnTo>
                    <a:pt x="3801432" y="1912027"/>
                  </a:lnTo>
                  <a:lnTo>
                    <a:pt x="3805240" y="1905354"/>
                  </a:lnTo>
                  <a:lnTo>
                    <a:pt x="3808415" y="1898363"/>
                  </a:lnTo>
                  <a:lnTo>
                    <a:pt x="3811271" y="1891372"/>
                  </a:lnTo>
                  <a:lnTo>
                    <a:pt x="3813176" y="1884063"/>
                  </a:lnTo>
                  <a:lnTo>
                    <a:pt x="3814763" y="1877072"/>
                  </a:lnTo>
                  <a:lnTo>
                    <a:pt x="3816033" y="1869446"/>
                  </a:lnTo>
                  <a:lnTo>
                    <a:pt x="3816350" y="1862455"/>
                  </a:lnTo>
                  <a:lnTo>
                    <a:pt x="3816350" y="2010536"/>
                  </a:lnTo>
                  <a:lnTo>
                    <a:pt x="3816033" y="2010854"/>
                  </a:lnTo>
                  <a:lnTo>
                    <a:pt x="3815398" y="2019434"/>
                  </a:lnTo>
                  <a:lnTo>
                    <a:pt x="3814763" y="2025154"/>
                  </a:lnTo>
                  <a:lnTo>
                    <a:pt x="3813493" y="2030556"/>
                  </a:lnTo>
                  <a:lnTo>
                    <a:pt x="3811906" y="2036276"/>
                  </a:lnTo>
                  <a:lnTo>
                    <a:pt x="3810319" y="2041678"/>
                  </a:lnTo>
                  <a:lnTo>
                    <a:pt x="3808097" y="2046762"/>
                  </a:lnTo>
                  <a:lnTo>
                    <a:pt x="3805558" y="2052482"/>
                  </a:lnTo>
                  <a:lnTo>
                    <a:pt x="3803019" y="2057567"/>
                  </a:lnTo>
                  <a:lnTo>
                    <a:pt x="3799844" y="2062969"/>
                  </a:lnTo>
                  <a:lnTo>
                    <a:pt x="3796036" y="2068053"/>
                  </a:lnTo>
                  <a:lnTo>
                    <a:pt x="3792226" y="2073137"/>
                  </a:lnTo>
                  <a:lnTo>
                    <a:pt x="3788418" y="2078540"/>
                  </a:lnTo>
                  <a:lnTo>
                    <a:pt x="3783974" y="2083624"/>
                  </a:lnTo>
                  <a:lnTo>
                    <a:pt x="3779212" y="2088391"/>
                  </a:lnTo>
                  <a:lnTo>
                    <a:pt x="3774134" y="2093475"/>
                  </a:lnTo>
                  <a:lnTo>
                    <a:pt x="3768420" y="2098241"/>
                  </a:lnTo>
                  <a:lnTo>
                    <a:pt x="3763024" y="2103326"/>
                  </a:lnTo>
                  <a:lnTo>
                    <a:pt x="3750963" y="2112859"/>
                  </a:lnTo>
                  <a:lnTo>
                    <a:pt x="3737314" y="2121757"/>
                  </a:lnTo>
                  <a:lnTo>
                    <a:pt x="3722713" y="2130972"/>
                  </a:lnTo>
                  <a:lnTo>
                    <a:pt x="3707477" y="2139552"/>
                  </a:lnTo>
                  <a:lnTo>
                    <a:pt x="3690971" y="2147814"/>
                  </a:lnTo>
                  <a:lnTo>
                    <a:pt x="3673513" y="2156076"/>
                  </a:lnTo>
                  <a:lnTo>
                    <a:pt x="3655103" y="2163702"/>
                  </a:lnTo>
                  <a:lnTo>
                    <a:pt x="3635424" y="2171011"/>
                  </a:lnTo>
                  <a:lnTo>
                    <a:pt x="3615109" y="2178320"/>
                  </a:lnTo>
                  <a:lnTo>
                    <a:pt x="3593842" y="2184993"/>
                  </a:lnTo>
                  <a:lnTo>
                    <a:pt x="3571941" y="2191349"/>
                  </a:lnTo>
                  <a:lnTo>
                    <a:pt x="3549087" y="2197068"/>
                  </a:lnTo>
                  <a:lnTo>
                    <a:pt x="3525281" y="2202788"/>
                  </a:lnTo>
                  <a:lnTo>
                    <a:pt x="3501157" y="2207873"/>
                  </a:lnTo>
                  <a:lnTo>
                    <a:pt x="3476082" y="2212639"/>
                  </a:lnTo>
                  <a:lnTo>
                    <a:pt x="3450371" y="2217088"/>
                  </a:lnTo>
                  <a:lnTo>
                    <a:pt x="3424343" y="2220584"/>
                  </a:lnTo>
                  <a:lnTo>
                    <a:pt x="3397680" y="2224079"/>
                  </a:lnTo>
                  <a:lnTo>
                    <a:pt x="3370065" y="2226939"/>
                  </a:lnTo>
                  <a:lnTo>
                    <a:pt x="3341815" y="2229163"/>
                  </a:lnTo>
                  <a:lnTo>
                    <a:pt x="3313565" y="2231070"/>
                  </a:lnTo>
                  <a:lnTo>
                    <a:pt x="3284680" y="2232341"/>
                  </a:lnTo>
                  <a:lnTo>
                    <a:pt x="3255478" y="2233294"/>
                  </a:lnTo>
                  <a:lnTo>
                    <a:pt x="3225959" y="2233612"/>
                  </a:lnTo>
                  <a:lnTo>
                    <a:pt x="3195487" y="2233294"/>
                  </a:lnTo>
                  <a:lnTo>
                    <a:pt x="3165650" y="2232341"/>
                  </a:lnTo>
                  <a:lnTo>
                    <a:pt x="3136130" y="2231070"/>
                  </a:lnTo>
                  <a:lnTo>
                    <a:pt x="3106928" y="2229163"/>
                  </a:lnTo>
                  <a:lnTo>
                    <a:pt x="3078678" y="2226303"/>
                  </a:lnTo>
                  <a:lnTo>
                    <a:pt x="3050428" y="2223761"/>
                  </a:lnTo>
                  <a:lnTo>
                    <a:pt x="3022813" y="2220266"/>
                  </a:lnTo>
                  <a:lnTo>
                    <a:pt x="2996150" y="2216135"/>
                  </a:lnTo>
                  <a:lnTo>
                    <a:pt x="2970122" y="2211368"/>
                  </a:lnTo>
                  <a:lnTo>
                    <a:pt x="2944729" y="2206602"/>
                  </a:lnTo>
                  <a:lnTo>
                    <a:pt x="2919971" y="2201199"/>
                  </a:lnTo>
                  <a:lnTo>
                    <a:pt x="2895847" y="2195797"/>
                  </a:lnTo>
                  <a:lnTo>
                    <a:pt x="2872994" y="2189442"/>
                  </a:lnTo>
                  <a:lnTo>
                    <a:pt x="2850775" y="2182769"/>
                  </a:lnTo>
                  <a:lnTo>
                    <a:pt x="2829190" y="2175460"/>
                  </a:lnTo>
                  <a:lnTo>
                    <a:pt x="2808876" y="2168469"/>
                  </a:lnTo>
                  <a:lnTo>
                    <a:pt x="2789196" y="2160525"/>
                  </a:lnTo>
                  <a:lnTo>
                    <a:pt x="2770469" y="2152580"/>
                  </a:lnTo>
                  <a:lnTo>
                    <a:pt x="2753328" y="2144001"/>
                  </a:lnTo>
                  <a:lnTo>
                    <a:pt x="2736823" y="2135103"/>
                  </a:lnTo>
                  <a:lnTo>
                    <a:pt x="2721269" y="2126205"/>
                  </a:lnTo>
                  <a:lnTo>
                    <a:pt x="2706986" y="2116990"/>
                  </a:lnTo>
                  <a:lnTo>
                    <a:pt x="2693972" y="2107139"/>
                  </a:lnTo>
                  <a:lnTo>
                    <a:pt x="2688258" y="2102372"/>
                  </a:lnTo>
                  <a:lnTo>
                    <a:pt x="2682227" y="2097288"/>
                  </a:lnTo>
                  <a:lnTo>
                    <a:pt x="2676831" y="2092522"/>
                  </a:lnTo>
                  <a:lnTo>
                    <a:pt x="2671753" y="2087437"/>
                  </a:lnTo>
                  <a:lnTo>
                    <a:pt x="2666991" y="2082353"/>
                  </a:lnTo>
                  <a:lnTo>
                    <a:pt x="2662548" y="2076951"/>
                  </a:lnTo>
                  <a:lnTo>
                    <a:pt x="2658104" y="2071549"/>
                  </a:lnTo>
                  <a:lnTo>
                    <a:pt x="2654612" y="2066464"/>
                  </a:lnTo>
                  <a:lnTo>
                    <a:pt x="2651121" y="2061062"/>
                  </a:lnTo>
                  <a:lnTo>
                    <a:pt x="2647947" y="2055342"/>
                  </a:lnTo>
                  <a:lnTo>
                    <a:pt x="2645090" y="2050258"/>
                  </a:lnTo>
                  <a:lnTo>
                    <a:pt x="2642868" y="2044856"/>
                  </a:lnTo>
                  <a:lnTo>
                    <a:pt x="2640329" y="2039454"/>
                  </a:lnTo>
                  <a:lnTo>
                    <a:pt x="2638742" y="2033416"/>
                  </a:lnTo>
                  <a:lnTo>
                    <a:pt x="2637789" y="2027696"/>
                  </a:lnTo>
                  <a:lnTo>
                    <a:pt x="2636520" y="2022294"/>
                  </a:lnTo>
                  <a:lnTo>
                    <a:pt x="2636202" y="2016256"/>
                  </a:lnTo>
                  <a:lnTo>
                    <a:pt x="2635885" y="2010854"/>
                  </a:lnTo>
                  <a:lnTo>
                    <a:pt x="2635250" y="2010854"/>
                  </a:lnTo>
                  <a:lnTo>
                    <a:pt x="2635250" y="1862137"/>
                  </a:lnTo>
                  <a:close/>
                  <a:moveTo>
                    <a:pt x="3815353" y="1849331"/>
                  </a:moveTo>
                  <a:lnTo>
                    <a:pt x="3816061" y="1854393"/>
                  </a:lnTo>
                  <a:lnTo>
                    <a:pt x="3816350" y="1860279"/>
                  </a:lnTo>
                  <a:lnTo>
                    <a:pt x="3816061" y="1862137"/>
                  </a:lnTo>
                  <a:lnTo>
                    <a:pt x="3816061" y="1859040"/>
                  </a:lnTo>
                  <a:lnTo>
                    <a:pt x="3815773" y="1853154"/>
                  </a:lnTo>
                  <a:lnTo>
                    <a:pt x="3815353" y="1849331"/>
                  </a:lnTo>
                  <a:close/>
                  <a:moveTo>
                    <a:pt x="2636143" y="1848861"/>
                  </a:moveTo>
                  <a:lnTo>
                    <a:pt x="2635885" y="1853247"/>
                  </a:lnTo>
                  <a:lnTo>
                    <a:pt x="2635250" y="1859280"/>
                  </a:lnTo>
                  <a:lnTo>
                    <a:pt x="2635250" y="1854517"/>
                  </a:lnTo>
                  <a:lnTo>
                    <a:pt x="2636143" y="1848861"/>
                  </a:lnTo>
                  <a:close/>
                  <a:moveTo>
                    <a:pt x="3814618" y="1842622"/>
                  </a:moveTo>
                  <a:lnTo>
                    <a:pt x="3815195" y="1847888"/>
                  </a:lnTo>
                  <a:lnTo>
                    <a:pt x="3815353" y="1849331"/>
                  </a:lnTo>
                  <a:lnTo>
                    <a:pt x="3815195" y="1848198"/>
                  </a:lnTo>
                  <a:lnTo>
                    <a:pt x="3814618" y="1842622"/>
                  </a:lnTo>
                  <a:close/>
                  <a:moveTo>
                    <a:pt x="2638425" y="1836737"/>
                  </a:moveTo>
                  <a:lnTo>
                    <a:pt x="2636838" y="1842770"/>
                  </a:lnTo>
                  <a:lnTo>
                    <a:pt x="2636202" y="1848485"/>
                  </a:lnTo>
                  <a:lnTo>
                    <a:pt x="2636143" y="1848861"/>
                  </a:lnTo>
                  <a:lnTo>
                    <a:pt x="2636202" y="1847850"/>
                  </a:lnTo>
                  <a:lnTo>
                    <a:pt x="2636838" y="1842452"/>
                  </a:lnTo>
                  <a:lnTo>
                    <a:pt x="2638425" y="1836737"/>
                  </a:lnTo>
                  <a:close/>
                  <a:moveTo>
                    <a:pt x="3187700" y="1751012"/>
                  </a:moveTo>
                  <a:lnTo>
                    <a:pt x="3187700" y="1827212"/>
                  </a:lnTo>
                  <a:lnTo>
                    <a:pt x="3172031" y="1824063"/>
                  </a:lnTo>
                  <a:lnTo>
                    <a:pt x="3153163" y="1820285"/>
                  </a:lnTo>
                  <a:lnTo>
                    <a:pt x="3144209" y="1818396"/>
                  </a:lnTo>
                  <a:lnTo>
                    <a:pt x="3136535" y="1816191"/>
                  </a:lnTo>
                  <a:lnTo>
                    <a:pt x="3129179" y="1813987"/>
                  </a:lnTo>
                  <a:lnTo>
                    <a:pt x="3122144" y="1811153"/>
                  </a:lnTo>
                  <a:lnTo>
                    <a:pt x="3115749" y="1808005"/>
                  </a:lnTo>
                  <a:lnTo>
                    <a:pt x="3109673" y="1804541"/>
                  </a:lnTo>
                  <a:lnTo>
                    <a:pt x="3106475" y="1801707"/>
                  </a:lnTo>
                  <a:lnTo>
                    <a:pt x="3103917" y="1799503"/>
                  </a:lnTo>
                  <a:lnTo>
                    <a:pt x="3101998" y="1796669"/>
                  </a:lnTo>
                  <a:lnTo>
                    <a:pt x="3100399" y="1793835"/>
                  </a:lnTo>
                  <a:lnTo>
                    <a:pt x="3099120" y="1791001"/>
                  </a:lnTo>
                  <a:lnTo>
                    <a:pt x="3098800" y="1788167"/>
                  </a:lnTo>
                  <a:lnTo>
                    <a:pt x="3098800" y="1785334"/>
                  </a:lnTo>
                  <a:lnTo>
                    <a:pt x="3099120" y="1782500"/>
                  </a:lnTo>
                  <a:lnTo>
                    <a:pt x="3099759" y="1779351"/>
                  </a:lnTo>
                  <a:lnTo>
                    <a:pt x="3101358" y="1777147"/>
                  </a:lnTo>
                  <a:lnTo>
                    <a:pt x="3103597" y="1774313"/>
                  </a:lnTo>
                  <a:lnTo>
                    <a:pt x="3105835" y="1771794"/>
                  </a:lnTo>
                  <a:lnTo>
                    <a:pt x="3108713" y="1769275"/>
                  </a:lnTo>
                  <a:lnTo>
                    <a:pt x="3112231" y="1767386"/>
                  </a:lnTo>
                  <a:lnTo>
                    <a:pt x="3116068" y="1765182"/>
                  </a:lnTo>
                  <a:lnTo>
                    <a:pt x="3120545" y="1763607"/>
                  </a:lnTo>
                  <a:lnTo>
                    <a:pt x="3127581" y="1760773"/>
                  </a:lnTo>
                  <a:lnTo>
                    <a:pt x="3135255" y="1758884"/>
                  </a:lnTo>
                  <a:lnTo>
                    <a:pt x="3143250" y="1756680"/>
                  </a:lnTo>
                  <a:lnTo>
                    <a:pt x="3151564" y="1755106"/>
                  </a:lnTo>
                  <a:lnTo>
                    <a:pt x="3160199" y="1753531"/>
                  </a:lnTo>
                  <a:lnTo>
                    <a:pt x="3169472" y="1752587"/>
                  </a:lnTo>
                  <a:lnTo>
                    <a:pt x="3178426" y="1751642"/>
                  </a:lnTo>
                  <a:lnTo>
                    <a:pt x="3187700" y="1751012"/>
                  </a:lnTo>
                  <a:close/>
                  <a:moveTo>
                    <a:pt x="3203106" y="1692876"/>
                  </a:moveTo>
                  <a:lnTo>
                    <a:pt x="3200250" y="1693193"/>
                  </a:lnTo>
                  <a:lnTo>
                    <a:pt x="3197710" y="1693827"/>
                  </a:lnTo>
                  <a:lnTo>
                    <a:pt x="3194854" y="1694144"/>
                  </a:lnTo>
                  <a:lnTo>
                    <a:pt x="3192949" y="1694778"/>
                  </a:lnTo>
                  <a:lnTo>
                    <a:pt x="3191045" y="1696045"/>
                  </a:lnTo>
                  <a:lnTo>
                    <a:pt x="3189458" y="1697313"/>
                  </a:lnTo>
                  <a:lnTo>
                    <a:pt x="3188506" y="1698581"/>
                  </a:lnTo>
                  <a:lnTo>
                    <a:pt x="3188188" y="1699532"/>
                  </a:lnTo>
                  <a:lnTo>
                    <a:pt x="3188188" y="1720450"/>
                  </a:lnTo>
                  <a:lnTo>
                    <a:pt x="3171684" y="1721718"/>
                  </a:lnTo>
                  <a:lnTo>
                    <a:pt x="3155179" y="1723620"/>
                  </a:lnTo>
                  <a:lnTo>
                    <a:pt x="3139309" y="1726155"/>
                  </a:lnTo>
                  <a:lnTo>
                    <a:pt x="3123756" y="1728691"/>
                  </a:lnTo>
                  <a:lnTo>
                    <a:pt x="3108838" y="1731860"/>
                  </a:lnTo>
                  <a:lnTo>
                    <a:pt x="3095190" y="1735347"/>
                  </a:lnTo>
                  <a:lnTo>
                    <a:pt x="3081542" y="1739784"/>
                  </a:lnTo>
                  <a:lnTo>
                    <a:pt x="3069480" y="1744538"/>
                  </a:lnTo>
                  <a:lnTo>
                    <a:pt x="3061228" y="1748342"/>
                  </a:lnTo>
                  <a:lnTo>
                    <a:pt x="3053293" y="1752462"/>
                  </a:lnTo>
                  <a:lnTo>
                    <a:pt x="3046310" y="1756582"/>
                  </a:lnTo>
                  <a:lnTo>
                    <a:pt x="3040280" y="1761019"/>
                  </a:lnTo>
                  <a:lnTo>
                    <a:pt x="3034884" y="1765774"/>
                  </a:lnTo>
                  <a:lnTo>
                    <a:pt x="3030440" y="1770528"/>
                  </a:lnTo>
                  <a:lnTo>
                    <a:pt x="3026949" y="1775282"/>
                  </a:lnTo>
                  <a:lnTo>
                    <a:pt x="3024092" y="1780353"/>
                  </a:lnTo>
                  <a:lnTo>
                    <a:pt x="3022505" y="1785107"/>
                  </a:lnTo>
                  <a:lnTo>
                    <a:pt x="3021235" y="1790179"/>
                  </a:lnTo>
                  <a:lnTo>
                    <a:pt x="3021235" y="1794933"/>
                  </a:lnTo>
                  <a:lnTo>
                    <a:pt x="3022505" y="1800004"/>
                  </a:lnTo>
                  <a:lnTo>
                    <a:pt x="3024092" y="1805075"/>
                  </a:lnTo>
                  <a:lnTo>
                    <a:pt x="3026949" y="1809829"/>
                  </a:lnTo>
                  <a:lnTo>
                    <a:pt x="3030758" y="1814583"/>
                  </a:lnTo>
                  <a:lnTo>
                    <a:pt x="3035519" y="1819338"/>
                  </a:lnTo>
                  <a:lnTo>
                    <a:pt x="3040597" y="1823775"/>
                  </a:lnTo>
                  <a:lnTo>
                    <a:pt x="3046310" y="1827578"/>
                  </a:lnTo>
                  <a:lnTo>
                    <a:pt x="3052976" y="1831065"/>
                  </a:lnTo>
                  <a:lnTo>
                    <a:pt x="3059958" y="1835185"/>
                  </a:lnTo>
                  <a:lnTo>
                    <a:pt x="3067893" y="1838354"/>
                  </a:lnTo>
                  <a:lnTo>
                    <a:pt x="3076146" y="1841524"/>
                  </a:lnTo>
                  <a:lnTo>
                    <a:pt x="3084716" y="1844059"/>
                  </a:lnTo>
                  <a:lnTo>
                    <a:pt x="3094555" y="1846595"/>
                  </a:lnTo>
                  <a:lnTo>
                    <a:pt x="3130104" y="1853885"/>
                  </a:lnTo>
                  <a:lnTo>
                    <a:pt x="3188188" y="1865929"/>
                  </a:lnTo>
                  <a:lnTo>
                    <a:pt x="3188188" y="1956259"/>
                  </a:lnTo>
                  <a:lnTo>
                    <a:pt x="3173588" y="1954357"/>
                  </a:lnTo>
                  <a:lnTo>
                    <a:pt x="3159305" y="1952455"/>
                  </a:lnTo>
                  <a:lnTo>
                    <a:pt x="3152005" y="1951187"/>
                  </a:lnTo>
                  <a:lnTo>
                    <a:pt x="3144070" y="1949603"/>
                  </a:lnTo>
                  <a:lnTo>
                    <a:pt x="3127565" y="1945799"/>
                  </a:lnTo>
                  <a:lnTo>
                    <a:pt x="3111695" y="1941362"/>
                  </a:lnTo>
                  <a:lnTo>
                    <a:pt x="3098681" y="1936608"/>
                  </a:lnTo>
                  <a:lnTo>
                    <a:pt x="3095190" y="1935657"/>
                  </a:lnTo>
                  <a:lnTo>
                    <a:pt x="3091699" y="1934072"/>
                  </a:lnTo>
                  <a:lnTo>
                    <a:pt x="3088842" y="1932805"/>
                  </a:lnTo>
                  <a:lnTo>
                    <a:pt x="3088524" y="1932488"/>
                  </a:lnTo>
                  <a:lnTo>
                    <a:pt x="3084398" y="1929952"/>
                  </a:lnTo>
                  <a:lnTo>
                    <a:pt x="3082176" y="1928684"/>
                  </a:lnTo>
                  <a:lnTo>
                    <a:pt x="3079637" y="1927733"/>
                  </a:lnTo>
                  <a:lnTo>
                    <a:pt x="3077415" y="1926783"/>
                  </a:lnTo>
                  <a:lnTo>
                    <a:pt x="3074559" y="1926149"/>
                  </a:lnTo>
                  <a:lnTo>
                    <a:pt x="3068211" y="1925198"/>
                  </a:lnTo>
                  <a:lnTo>
                    <a:pt x="3061863" y="1924881"/>
                  </a:lnTo>
                  <a:lnTo>
                    <a:pt x="3055197" y="1925515"/>
                  </a:lnTo>
                  <a:lnTo>
                    <a:pt x="3048532" y="1926466"/>
                  </a:lnTo>
                  <a:lnTo>
                    <a:pt x="3042184" y="1928050"/>
                  </a:lnTo>
                  <a:lnTo>
                    <a:pt x="3035836" y="1929952"/>
                  </a:lnTo>
                  <a:lnTo>
                    <a:pt x="3030123" y="1932488"/>
                  </a:lnTo>
                  <a:lnTo>
                    <a:pt x="3025044" y="1934706"/>
                  </a:lnTo>
                  <a:lnTo>
                    <a:pt x="3020918" y="1937559"/>
                  </a:lnTo>
                  <a:lnTo>
                    <a:pt x="3017427" y="1940728"/>
                  </a:lnTo>
                  <a:lnTo>
                    <a:pt x="3016157" y="1941679"/>
                  </a:lnTo>
                  <a:lnTo>
                    <a:pt x="3015522" y="1943264"/>
                  </a:lnTo>
                  <a:lnTo>
                    <a:pt x="3015205" y="1944849"/>
                  </a:lnTo>
                  <a:lnTo>
                    <a:pt x="3015205" y="1946116"/>
                  </a:lnTo>
                  <a:lnTo>
                    <a:pt x="3015205" y="1947701"/>
                  </a:lnTo>
                  <a:lnTo>
                    <a:pt x="3015840" y="1948969"/>
                  </a:lnTo>
                  <a:lnTo>
                    <a:pt x="3017109" y="1950554"/>
                  </a:lnTo>
                  <a:lnTo>
                    <a:pt x="3018696" y="1951504"/>
                  </a:lnTo>
                  <a:lnTo>
                    <a:pt x="3025044" y="1955625"/>
                  </a:lnTo>
                  <a:lnTo>
                    <a:pt x="3032027" y="1959428"/>
                  </a:lnTo>
                  <a:lnTo>
                    <a:pt x="3039962" y="1962915"/>
                  </a:lnTo>
                  <a:lnTo>
                    <a:pt x="3048532" y="1966084"/>
                  </a:lnTo>
                  <a:lnTo>
                    <a:pt x="3057737" y="1969253"/>
                  </a:lnTo>
                  <a:lnTo>
                    <a:pt x="3067576" y="1972106"/>
                  </a:lnTo>
                  <a:lnTo>
                    <a:pt x="3077733" y="1974959"/>
                  </a:lnTo>
                  <a:lnTo>
                    <a:pt x="3088842" y="1977177"/>
                  </a:lnTo>
                  <a:lnTo>
                    <a:pt x="3100268" y="1979713"/>
                  </a:lnTo>
                  <a:lnTo>
                    <a:pt x="3111695" y="1981614"/>
                  </a:lnTo>
                  <a:lnTo>
                    <a:pt x="3123756" y="1983516"/>
                  </a:lnTo>
                  <a:lnTo>
                    <a:pt x="3136452" y="1985101"/>
                  </a:lnTo>
                  <a:lnTo>
                    <a:pt x="3149148" y="1986369"/>
                  </a:lnTo>
                  <a:lnTo>
                    <a:pt x="3162162" y="1987636"/>
                  </a:lnTo>
                  <a:lnTo>
                    <a:pt x="3188188" y="1989538"/>
                  </a:lnTo>
                  <a:lnTo>
                    <a:pt x="3188188" y="2009823"/>
                  </a:lnTo>
                  <a:lnTo>
                    <a:pt x="3188506" y="2011407"/>
                  </a:lnTo>
                  <a:lnTo>
                    <a:pt x="3189458" y="2012675"/>
                  </a:lnTo>
                  <a:lnTo>
                    <a:pt x="3191045" y="2013626"/>
                  </a:lnTo>
                  <a:lnTo>
                    <a:pt x="3192949" y="2014577"/>
                  </a:lnTo>
                  <a:lnTo>
                    <a:pt x="3194854" y="2015528"/>
                  </a:lnTo>
                  <a:lnTo>
                    <a:pt x="3197710" y="2015845"/>
                  </a:lnTo>
                  <a:lnTo>
                    <a:pt x="3200250" y="2016162"/>
                  </a:lnTo>
                  <a:lnTo>
                    <a:pt x="3203106" y="2016479"/>
                  </a:lnTo>
                  <a:lnTo>
                    <a:pt x="3254843" y="2016479"/>
                  </a:lnTo>
                  <a:lnTo>
                    <a:pt x="3258017" y="2016162"/>
                  </a:lnTo>
                  <a:lnTo>
                    <a:pt x="3260556" y="2015845"/>
                  </a:lnTo>
                  <a:lnTo>
                    <a:pt x="3263413" y="2015528"/>
                  </a:lnTo>
                  <a:lnTo>
                    <a:pt x="3265317" y="2014577"/>
                  </a:lnTo>
                  <a:lnTo>
                    <a:pt x="3267539" y="2013626"/>
                  </a:lnTo>
                  <a:lnTo>
                    <a:pt x="3269126" y="2012675"/>
                  </a:lnTo>
                  <a:lnTo>
                    <a:pt x="3269761" y="2011407"/>
                  </a:lnTo>
                  <a:lnTo>
                    <a:pt x="3270078" y="2009823"/>
                  </a:lnTo>
                  <a:lnTo>
                    <a:pt x="3270078" y="1988587"/>
                  </a:lnTo>
                  <a:lnTo>
                    <a:pt x="3286265" y="1987636"/>
                  </a:lnTo>
                  <a:lnTo>
                    <a:pt x="3302136" y="1986369"/>
                  </a:lnTo>
                  <a:lnTo>
                    <a:pt x="3317371" y="1984467"/>
                  </a:lnTo>
                  <a:lnTo>
                    <a:pt x="3331971" y="1981931"/>
                  </a:lnTo>
                  <a:lnTo>
                    <a:pt x="3345937" y="1979079"/>
                  </a:lnTo>
                  <a:lnTo>
                    <a:pt x="3358950" y="1976543"/>
                  </a:lnTo>
                  <a:lnTo>
                    <a:pt x="3370694" y="1973057"/>
                  </a:lnTo>
                  <a:lnTo>
                    <a:pt x="3381486" y="1968937"/>
                  </a:lnTo>
                  <a:lnTo>
                    <a:pt x="3390056" y="1965450"/>
                  </a:lnTo>
                  <a:lnTo>
                    <a:pt x="3398308" y="1961964"/>
                  </a:lnTo>
                  <a:lnTo>
                    <a:pt x="3405291" y="1957843"/>
                  </a:lnTo>
                  <a:lnTo>
                    <a:pt x="3411956" y="1953723"/>
                  </a:lnTo>
                  <a:lnTo>
                    <a:pt x="3417670" y="1949286"/>
                  </a:lnTo>
                  <a:lnTo>
                    <a:pt x="3422748" y="1944849"/>
                  </a:lnTo>
                  <a:lnTo>
                    <a:pt x="3427192" y="1940094"/>
                  </a:lnTo>
                  <a:lnTo>
                    <a:pt x="3430683" y="1935657"/>
                  </a:lnTo>
                  <a:lnTo>
                    <a:pt x="3433540" y="1930903"/>
                  </a:lnTo>
                  <a:lnTo>
                    <a:pt x="3435444" y="1926149"/>
                  </a:lnTo>
                  <a:lnTo>
                    <a:pt x="3436396" y="1921078"/>
                  </a:lnTo>
                  <a:lnTo>
                    <a:pt x="3437031" y="1916323"/>
                  </a:lnTo>
                  <a:lnTo>
                    <a:pt x="3436079" y="1910935"/>
                  </a:lnTo>
                  <a:lnTo>
                    <a:pt x="3434492" y="1905864"/>
                  </a:lnTo>
                  <a:lnTo>
                    <a:pt x="3432270" y="1901110"/>
                  </a:lnTo>
                  <a:lnTo>
                    <a:pt x="3429096" y="1896039"/>
                  </a:lnTo>
                  <a:lnTo>
                    <a:pt x="3426557" y="1893820"/>
                  </a:lnTo>
                  <a:lnTo>
                    <a:pt x="3424335" y="1890968"/>
                  </a:lnTo>
                  <a:lnTo>
                    <a:pt x="3418304" y="1886530"/>
                  </a:lnTo>
                  <a:lnTo>
                    <a:pt x="3411639" y="1882093"/>
                  </a:lnTo>
                  <a:lnTo>
                    <a:pt x="3404339" y="1877973"/>
                  </a:lnTo>
                  <a:lnTo>
                    <a:pt x="3395451" y="1874169"/>
                  </a:lnTo>
                  <a:lnTo>
                    <a:pt x="3385929" y="1870683"/>
                  </a:lnTo>
                  <a:lnTo>
                    <a:pt x="3375772" y="1866880"/>
                  </a:lnTo>
                  <a:lnTo>
                    <a:pt x="3365298" y="1863710"/>
                  </a:lnTo>
                  <a:lnTo>
                    <a:pt x="3354189" y="1860541"/>
                  </a:lnTo>
                  <a:lnTo>
                    <a:pt x="3342763" y="1858005"/>
                  </a:lnTo>
                  <a:lnTo>
                    <a:pt x="3318640" y="1852300"/>
                  </a:lnTo>
                  <a:lnTo>
                    <a:pt x="3294200" y="1847546"/>
                  </a:lnTo>
                  <a:lnTo>
                    <a:pt x="3270078" y="1843426"/>
                  </a:lnTo>
                  <a:lnTo>
                    <a:pt x="3270078" y="1752779"/>
                  </a:lnTo>
                  <a:lnTo>
                    <a:pt x="3291026" y="1755631"/>
                  </a:lnTo>
                  <a:lnTo>
                    <a:pt x="3298961" y="1756582"/>
                  </a:lnTo>
                  <a:lnTo>
                    <a:pt x="3306896" y="1758801"/>
                  </a:lnTo>
                  <a:lnTo>
                    <a:pt x="3323719" y="1762921"/>
                  </a:lnTo>
                  <a:lnTo>
                    <a:pt x="3339589" y="1767992"/>
                  </a:lnTo>
                  <a:lnTo>
                    <a:pt x="3352920" y="1772746"/>
                  </a:lnTo>
                  <a:lnTo>
                    <a:pt x="3360537" y="1775599"/>
                  </a:lnTo>
                  <a:lnTo>
                    <a:pt x="3363076" y="1777184"/>
                  </a:lnTo>
                  <a:lnTo>
                    <a:pt x="3367203" y="1779402"/>
                  </a:lnTo>
                  <a:lnTo>
                    <a:pt x="3369424" y="1780670"/>
                  </a:lnTo>
                  <a:lnTo>
                    <a:pt x="3371964" y="1781938"/>
                  </a:lnTo>
                  <a:lnTo>
                    <a:pt x="3374186" y="1783206"/>
                  </a:lnTo>
                  <a:lnTo>
                    <a:pt x="3377042" y="1783523"/>
                  </a:lnTo>
                  <a:lnTo>
                    <a:pt x="3383390" y="1784157"/>
                  </a:lnTo>
                  <a:lnTo>
                    <a:pt x="3389738" y="1784790"/>
                  </a:lnTo>
                  <a:lnTo>
                    <a:pt x="3396404" y="1784157"/>
                  </a:lnTo>
                  <a:lnTo>
                    <a:pt x="3403069" y="1783206"/>
                  </a:lnTo>
                  <a:lnTo>
                    <a:pt x="3409417" y="1781621"/>
                  </a:lnTo>
                  <a:lnTo>
                    <a:pt x="3415765" y="1779402"/>
                  </a:lnTo>
                  <a:lnTo>
                    <a:pt x="3421478" y="1777184"/>
                  </a:lnTo>
                  <a:lnTo>
                    <a:pt x="3426557" y="1774965"/>
                  </a:lnTo>
                  <a:lnTo>
                    <a:pt x="3430683" y="1772113"/>
                  </a:lnTo>
                  <a:lnTo>
                    <a:pt x="3434174" y="1769260"/>
                  </a:lnTo>
                  <a:lnTo>
                    <a:pt x="3435127" y="1767675"/>
                  </a:lnTo>
                  <a:lnTo>
                    <a:pt x="3436079" y="1766091"/>
                  </a:lnTo>
                  <a:lnTo>
                    <a:pt x="3436396" y="1765140"/>
                  </a:lnTo>
                  <a:lnTo>
                    <a:pt x="3436396" y="1763555"/>
                  </a:lnTo>
                  <a:lnTo>
                    <a:pt x="3436079" y="1761970"/>
                  </a:lnTo>
                  <a:lnTo>
                    <a:pt x="3435761" y="1760702"/>
                  </a:lnTo>
                  <a:lnTo>
                    <a:pt x="3434492" y="1759118"/>
                  </a:lnTo>
                  <a:lnTo>
                    <a:pt x="3432905" y="1757850"/>
                  </a:lnTo>
                  <a:lnTo>
                    <a:pt x="3428144" y="1754997"/>
                  </a:lnTo>
                  <a:lnTo>
                    <a:pt x="3423065" y="1752145"/>
                  </a:lnTo>
                  <a:lnTo>
                    <a:pt x="3417352" y="1749292"/>
                  </a:lnTo>
                  <a:lnTo>
                    <a:pt x="3410369" y="1746440"/>
                  </a:lnTo>
                  <a:lnTo>
                    <a:pt x="3403386" y="1743587"/>
                  </a:lnTo>
                  <a:lnTo>
                    <a:pt x="3396404" y="1741369"/>
                  </a:lnTo>
                  <a:lnTo>
                    <a:pt x="3380534" y="1736614"/>
                  </a:lnTo>
                  <a:lnTo>
                    <a:pt x="3363711" y="1732177"/>
                  </a:lnTo>
                  <a:lnTo>
                    <a:pt x="3346572" y="1728374"/>
                  </a:lnTo>
                  <a:lnTo>
                    <a:pt x="3329749" y="1725204"/>
                  </a:lnTo>
                  <a:lnTo>
                    <a:pt x="3313562" y="1723303"/>
                  </a:lnTo>
                  <a:lnTo>
                    <a:pt x="3292296" y="1720767"/>
                  </a:lnTo>
                  <a:lnTo>
                    <a:pt x="3270078" y="1719182"/>
                  </a:lnTo>
                  <a:lnTo>
                    <a:pt x="3270078" y="1699532"/>
                  </a:lnTo>
                  <a:lnTo>
                    <a:pt x="3269761" y="1698581"/>
                  </a:lnTo>
                  <a:lnTo>
                    <a:pt x="3269126" y="1697313"/>
                  </a:lnTo>
                  <a:lnTo>
                    <a:pt x="3267539" y="1696045"/>
                  </a:lnTo>
                  <a:lnTo>
                    <a:pt x="3265317" y="1694778"/>
                  </a:lnTo>
                  <a:lnTo>
                    <a:pt x="3263413" y="1694144"/>
                  </a:lnTo>
                  <a:lnTo>
                    <a:pt x="3260556" y="1693827"/>
                  </a:lnTo>
                  <a:lnTo>
                    <a:pt x="3258017" y="1693193"/>
                  </a:lnTo>
                  <a:lnTo>
                    <a:pt x="3254843" y="1692876"/>
                  </a:lnTo>
                  <a:lnTo>
                    <a:pt x="3203106" y="1692876"/>
                  </a:lnTo>
                  <a:close/>
                  <a:moveTo>
                    <a:pt x="3225959" y="1673225"/>
                  </a:moveTo>
                  <a:lnTo>
                    <a:pt x="3251986" y="1673542"/>
                  </a:lnTo>
                  <a:lnTo>
                    <a:pt x="3278013" y="1674493"/>
                  </a:lnTo>
                  <a:lnTo>
                    <a:pt x="3303722" y="1675444"/>
                  </a:lnTo>
                  <a:lnTo>
                    <a:pt x="3328480" y="1677028"/>
                  </a:lnTo>
                  <a:lnTo>
                    <a:pt x="3353237" y="1679247"/>
                  </a:lnTo>
                  <a:lnTo>
                    <a:pt x="3377360" y="1681466"/>
                  </a:lnTo>
                  <a:lnTo>
                    <a:pt x="3401165" y="1684318"/>
                  </a:lnTo>
                  <a:lnTo>
                    <a:pt x="3424335" y="1687805"/>
                  </a:lnTo>
                  <a:lnTo>
                    <a:pt x="3446870" y="1691291"/>
                  </a:lnTo>
                  <a:lnTo>
                    <a:pt x="3468771" y="1695411"/>
                  </a:lnTo>
                  <a:lnTo>
                    <a:pt x="3490037" y="1699532"/>
                  </a:lnTo>
                  <a:lnTo>
                    <a:pt x="3510668" y="1704286"/>
                  </a:lnTo>
                  <a:lnTo>
                    <a:pt x="3530664" y="1709357"/>
                  </a:lnTo>
                  <a:lnTo>
                    <a:pt x="3550026" y="1715062"/>
                  </a:lnTo>
                  <a:lnTo>
                    <a:pt x="3568752" y="1720450"/>
                  </a:lnTo>
                  <a:lnTo>
                    <a:pt x="3586527" y="1726789"/>
                  </a:lnTo>
                  <a:lnTo>
                    <a:pt x="3603349" y="1733128"/>
                  </a:lnTo>
                  <a:lnTo>
                    <a:pt x="3619219" y="1739467"/>
                  </a:lnTo>
                  <a:lnTo>
                    <a:pt x="3634454" y="1746440"/>
                  </a:lnTo>
                  <a:lnTo>
                    <a:pt x="3648738" y="1753413"/>
                  </a:lnTo>
                  <a:lnTo>
                    <a:pt x="3661751" y="1760702"/>
                  </a:lnTo>
                  <a:lnTo>
                    <a:pt x="3673812" y="1768626"/>
                  </a:lnTo>
                  <a:lnTo>
                    <a:pt x="3685239" y="1776550"/>
                  </a:lnTo>
                  <a:lnTo>
                    <a:pt x="3695713" y="1784157"/>
                  </a:lnTo>
                  <a:lnTo>
                    <a:pt x="3704600" y="1792397"/>
                  </a:lnTo>
                  <a:lnTo>
                    <a:pt x="3708726" y="1796834"/>
                  </a:lnTo>
                  <a:lnTo>
                    <a:pt x="3712535" y="1800955"/>
                  </a:lnTo>
                  <a:lnTo>
                    <a:pt x="3716027" y="1805075"/>
                  </a:lnTo>
                  <a:lnTo>
                    <a:pt x="3719518" y="1809512"/>
                  </a:lnTo>
                  <a:lnTo>
                    <a:pt x="3722375" y="1813950"/>
                  </a:lnTo>
                  <a:lnTo>
                    <a:pt x="3725231" y="1818704"/>
                  </a:lnTo>
                  <a:lnTo>
                    <a:pt x="3727453" y="1822824"/>
                  </a:lnTo>
                  <a:lnTo>
                    <a:pt x="3729357" y="1827261"/>
                  </a:lnTo>
                  <a:lnTo>
                    <a:pt x="3731579" y="1832015"/>
                  </a:lnTo>
                  <a:lnTo>
                    <a:pt x="3733166" y="1836136"/>
                  </a:lnTo>
                  <a:lnTo>
                    <a:pt x="3733801" y="1840890"/>
                  </a:lnTo>
                  <a:lnTo>
                    <a:pt x="3735071" y="1845644"/>
                  </a:lnTo>
                  <a:lnTo>
                    <a:pt x="3735388" y="1850081"/>
                  </a:lnTo>
                  <a:lnTo>
                    <a:pt x="3735388" y="1854836"/>
                  </a:lnTo>
                  <a:lnTo>
                    <a:pt x="3735388" y="1859590"/>
                  </a:lnTo>
                  <a:lnTo>
                    <a:pt x="3735071" y="1864344"/>
                  </a:lnTo>
                  <a:lnTo>
                    <a:pt x="3733801" y="1869098"/>
                  </a:lnTo>
                  <a:lnTo>
                    <a:pt x="3733166" y="1873219"/>
                  </a:lnTo>
                  <a:lnTo>
                    <a:pt x="3731579" y="1877973"/>
                  </a:lnTo>
                  <a:lnTo>
                    <a:pt x="3729357" y="1882727"/>
                  </a:lnTo>
                  <a:lnTo>
                    <a:pt x="3727453" y="1887164"/>
                  </a:lnTo>
                  <a:lnTo>
                    <a:pt x="3725231" y="1891285"/>
                  </a:lnTo>
                  <a:lnTo>
                    <a:pt x="3722375" y="1895722"/>
                  </a:lnTo>
                  <a:lnTo>
                    <a:pt x="3719518" y="1900476"/>
                  </a:lnTo>
                  <a:lnTo>
                    <a:pt x="3716027" y="1904913"/>
                  </a:lnTo>
                  <a:lnTo>
                    <a:pt x="3712535" y="1908717"/>
                  </a:lnTo>
                  <a:lnTo>
                    <a:pt x="3708726" y="1913154"/>
                  </a:lnTo>
                  <a:lnTo>
                    <a:pt x="3704600" y="1917274"/>
                  </a:lnTo>
                  <a:lnTo>
                    <a:pt x="3695713" y="1925515"/>
                  </a:lnTo>
                  <a:lnTo>
                    <a:pt x="3685239" y="1933438"/>
                  </a:lnTo>
                  <a:lnTo>
                    <a:pt x="3673812" y="1941362"/>
                  </a:lnTo>
                  <a:lnTo>
                    <a:pt x="3661751" y="1948969"/>
                  </a:lnTo>
                  <a:lnTo>
                    <a:pt x="3648738" y="1956259"/>
                  </a:lnTo>
                  <a:lnTo>
                    <a:pt x="3634454" y="1963548"/>
                  </a:lnTo>
                  <a:lnTo>
                    <a:pt x="3619219" y="1970521"/>
                  </a:lnTo>
                  <a:lnTo>
                    <a:pt x="3603349" y="1976860"/>
                  </a:lnTo>
                  <a:lnTo>
                    <a:pt x="3586527" y="1983199"/>
                  </a:lnTo>
                  <a:lnTo>
                    <a:pt x="3568752" y="1989538"/>
                  </a:lnTo>
                  <a:lnTo>
                    <a:pt x="3550026" y="1994926"/>
                  </a:lnTo>
                  <a:lnTo>
                    <a:pt x="3530664" y="2000631"/>
                  </a:lnTo>
                  <a:lnTo>
                    <a:pt x="3510668" y="2005702"/>
                  </a:lnTo>
                  <a:lnTo>
                    <a:pt x="3490037" y="2010457"/>
                  </a:lnTo>
                  <a:lnTo>
                    <a:pt x="3468771" y="2014577"/>
                  </a:lnTo>
                  <a:lnTo>
                    <a:pt x="3446870" y="2018697"/>
                  </a:lnTo>
                  <a:lnTo>
                    <a:pt x="3424335" y="2022184"/>
                  </a:lnTo>
                  <a:lnTo>
                    <a:pt x="3401165" y="2025670"/>
                  </a:lnTo>
                  <a:lnTo>
                    <a:pt x="3377360" y="2028523"/>
                  </a:lnTo>
                  <a:lnTo>
                    <a:pt x="3353237" y="2030741"/>
                  </a:lnTo>
                  <a:lnTo>
                    <a:pt x="3328480" y="2032643"/>
                  </a:lnTo>
                  <a:lnTo>
                    <a:pt x="3303722" y="2034228"/>
                  </a:lnTo>
                  <a:lnTo>
                    <a:pt x="3278013" y="2035495"/>
                  </a:lnTo>
                  <a:lnTo>
                    <a:pt x="3251986" y="2036446"/>
                  </a:lnTo>
                  <a:lnTo>
                    <a:pt x="3225959" y="2036763"/>
                  </a:lnTo>
                  <a:lnTo>
                    <a:pt x="3199615" y="2036446"/>
                  </a:lnTo>
                  <a:lnTo>
                    <a:pt x="3173905" y="2035495"/>
                  </a:lnTo>
                  <a:lnTo>
                    <a:pt x="3148196" y="2034228"/>
                  </a:lnTo>
                  <a:lnTo>
                    <a:pt x="3123121" y="2032643"/>
                  </a:lnTo>
                  <a:lnTo>
                    <a:pt x="3098681" y="2030741"/>
                  </a:lnTo>
                  <a:lnTo>
                    <a:pt x="3074241" y="2028523"/>
                  </a:lnTo>
                  <a:lnTo>
                    <a:pt x="3050436" y="2025670"/>
                  </a:lnTo>
                  <a:lnTo>
                    <a:pt x="3027584" y="2022184"/>
                  </a:lnTo>
                  <a:lnTo>
                    <a:pt x="3004731" y="2018697"/>
                  </a:lnTo>
                  <a:lnTo>
                    <a:pt x="2983147" y="2014577"/>
                  </a:lnTo>
                  <a:lnTo>
                    <a:pt x="2961564" y="2010457"/>
                  </a:lnTo>
                  <a:lnTo>
                    <a:pt x="2940933" y="2005702"/>
                  </a:lnTo>
                  <a:lnTo>
                    <a:pt x="2920937" y="2000631"/>
                  </a:lnTo>
                  <a:lnTo>
                    <a:pt x="2901575" y="1994926"/>
                  </a:lnTo>
                  <a:lnTo>
                    <a:pt x="2883483" y="1989538"/>
                  </a:lnTo>
                  <a:lnTo>
                    <a:pt x="2865709" y="1983199"/>
                  </a:lnTo>
                  <a:lnTo>
                    <a:pt x="2848569" y="1976860"/>
                  </a:lnTo>
                  <a:lnTo>
                    <a:pt x="2832382" y="1970521"/>
                  </a:lnTo>
                  <a:lnTo>
                    <a:pt x="2817464" y="1963548"/>
                  </a:lnTo>
                  <a:lnTo>
                    <a:pt x="2803181" y="1956259"/>
                  </a:lnTo>
                  <a:lnTo>
                    <a:pt x="2789850" y="1948969"/>
                  </a:lnTo>
                  <a:lnTo>
                    <a:pt x="2777789" y="1941362"/>
                  </a:lnTo>
                  <a:lnTo>
                    <a:pt x="2766362" y="1933438"/>
                  </a:lnTo>
                  <a:lnTo>
                    <a:pt x="2755888" y="1925515"/>
                  </a:lnTo>
                  <a:lnTo>
                    <a:pt x="2747001" y="1917274"/>
                  </a:lnTo>
                  <a:lnTo>
                    <a:pt x="2742875" y="1913154"/>
                  </a:lnTo>
                  <a:lnTo>
                    <a:pt x="2739066" y="1908717"/>
                  </a:lnTo>
                  <a:lnTo>
                    <a:pt x="2735574" y="1904913"/>
                  </a:lnTo>
                  <a:lnTo>
                    <a:pt x="2732400" y="1900476"/>
                  </a:lnTo>
                  <a:lnTo>
                    <a:pt x="2729226" y="1895722"/>
                  </a:lnTo>
                  <a:lnTo>
                    <a:pt x="2726370" y="1891285"/>
                  </a:lnTo>
                  <a:lnTo>
                    <a:pt x="2724148" y="1887164"/>
                  </a:lnTo>
                  <a:lnTo>
                    <a:pt x="2722244" y="1882727"/>
                  </a:lnTo>
                  <a:lnTo>
                    <a:pt x="2720022" y="1877973"/>
                  </a:lnTo>
                  <a:lnTo>
                    <a:pt x="2718435" y="1873219"/>
                  </a:lnTo>
                  <a:lnTo>
                    <a:pt x="2717800" y="1869098"/>
                  </a:lnTo>
                  <a:lnTo>
                    <a:pt x="2716530" y="1864344"/>
                  </a:lnTo>
                  <a:lnTo>
                    <a:pt x="2716213" y="1859590"/>
                  </a:lnTo>
                  <a:lnTo>
                    <a:pt x="2716213" y="1854836"/>
                  </a:lnTo>
                  <a:lnTo>
                    <a:pt x="2716213" y="1850081"/>
                  </a:lnTo>
                  <a:lnTo>
                    <a:pt x="2716530" y="1845644"/>
                  </a:lnTo>
                  <a:lnTo>
                    <a:pt x="2717800" y="1840890"/>
                  </a:lnTo>
                  <a:lnTo>
                    <a:pt x="2718435" y="1836136"/>
                  </a:lnTo>
                  <a:lnTo>
                    <a:pt x="2720022" y="1832015"/>
                  </a:lnTo>
                  <a:lnTo>
                    <a:pt x="2722244" y="1827261"/>
                  </a:lnTo>
                  <a:lnTo>
                    <a:pt x="2724148" y="1822824"/>
                  </a:lnTo>
                  <a:lnTo>
                    <a:pt x="2726370" y="1818704"/>
                  </a:lnTo>
                  <a:lnTo>
                    <a:pt x="2729226" y="1813950"/>
                  </a:lnTo>
                  <a:lnTo>
                    <a:pt x="2732400" y="1809512"/>
                  </a:lnTo>
                  <a:lnTo>
                    <a:pt x="2735574" y="1805075"/>
                  </a:lnTo>
                  <a:lnTo>
                    <a:pt x="2739066" y="1800955"/>
                  </a:lnTo>
                  <a:lnTo>
                    <a:pt x="2742875" y="1796834"/>
                  </a:lnTo>
                  <a:lnTo>
                    <a:pt x="2747001" y="1792397"/>
                  </a:lnTo>
                  <a:lnTo>
                    <a:pt x="2755888" y="1784157"/>
                  </a:lnTo>
                  <a:lnTo>
                    <a:pt x="2766362" y="1776550"/>
                  </a:lnTo>
                  <a:lnTo>
                    <a:pt x="2777789" y="1768626"/>
                  </a:lnTo>
                  <a:lnTo>
                    <a:pt x="2789850" y="1760702"/>
                  </a:lnTo>
                  <a:lnTo>
                    <a:pt x="2803181" y="1753413"/>
                  </a:lnTo>
                  <a:lnTo>
                    <a:pt x="2817464" y="1746440"/>
                  </a:lnTo>
                  <a:lnTo>
                    <a:pt x="2832382" y="1739467"/>
                  </a:lnTo>
                  <a:lnTo>
                    <a:pt x="2848569" y="1733128"/>
                  </a:lnTo>
                  <a:lnTo>
                    <a:pt x="2865709" y="1726789"/>
                  </a:lnTo>
                  <a:lnTo>
                    <a:pt x="2883483" y="1720450"/>
                  </a:lnTo>
                  <a:lnTo>
                    <a:pt x="2901575" y="1715062"/>
                  </a:lnTo>
                  <a:lnTo>
                    <a:pt x="2920937" y="1709357"/>
                  </a:lnTo>
                  <a:lnTo>
                    <a:pt x="2940933" y="1704286"/>
                  </a:lnTo>
                  <a:lnTo>
                    <a:pt x="2961564" y="1699532"/>
                  </a:lnTo>
                  <a:lnTo>
                    <a:pt x="2983147" y="1695411"/>
                  </a:lnTo>
                  <a:lnTo>
                    <a:pt x="3004731" y="1691291"/>
                  </a:lnTo>
                  <a:lnTo>
                    <a:pt x="3027584" y="1687805"/>
                  </a:lnTo>
                  <a:lnTo>
                    <a:pt x="3050436" y="1684318"/>
                  </a:lnTo>
                  <a:lnTo>
                    <a:pt x="3074241" y="1681466"/>
                  </a:lnTo>
                  <a:lnTo>
                    <a:pt x="3098681" y="1679247"/>
                  </a:lnTo>
                  <a:lnTo>
                    <a:pt x="3123121" y="1677028"/>
                  </a:lnTo>
                  <a:lnTo>
                    <a:pt x="3148196" y="1675444"/>
                  </a:lnTo>
                  <a:lnTo>
                    <a:pt x="3173905" y="1674493"/>
                  </a:lnTo>
                  <a:lnTo>
                    <a:pt x="3199615" y="1673542"/>
                  </a:lnTo>
                  <a:lnTo>
                    <a:pt x="3225959" y="1673225"/>
                  </a:lnTo>
                  <a:close/>
                  <a:moveTo>
                    <a:pt x="3454389" y="0"/>
                  </a:moveTo>
                  <a:lnTo>
                    <a:pt x="3461374" y="0"/>
                  </a:lnTo>
                  <a:lnTo>
                    <a:pt x="3468995" y="635"/>
                  </a:lnTo>
                  <a:lnTo>
                    <a:pt x="3475981" y="1587"/>
                  </a:lnTo>
                  <a:lnTo>
                    <a:pt x="3482966" y="3174"/>
                  </a:lnTo>
                  <a:lnTo>
                    <a:pt x="3490270" y="5079"/>
                  </a:lnTo>
                  <a:lnTo>
                    <a:pt x="3497255" y="7300"/>
                  </a:lnTo>
                  <a:lnTo>
                    <a:pt x="3503923" y="9839"/>
                  </a:lnTo>
                  <a:lnTo>
                    <a:pt x="3510591" y="13013"/>
                  </a:lnTo>
                  <a:lnTo>
                    <a:pt x="3517259" y="16505"/>
                  </a:lnTo>
                  <a:lnTo>
                    <a:pt x="3523610" y="20314"/>
                  </a:lnTo>
                  <a:lnTo>
                    <a:pt x="3529643" y="24757"/>
                  </a:lnTo>
                  <a:lnTo>
                    <a:pt x="3535676" y="29518"/>
                  </a:lnTo>
                  <a:lnTo>
                    <a:pt x="3541074" y="34596"/>
                  </a:lnTo>
                  <a:lnTo>
                    <a:pt x="3546472" y="39992"/>
                  </a:lnTo>
                  <a:lnTo>
                    <a:pt x="3551235" y="45705"/>
                  </a:lnTo>
                  <a:lnTo>
                    <a:pt x="3555998" y="51418"/>
                  </a:lnTo>
                  <a:lnTo>
                    <a:pt x="3560443" y="57766"/>
                  </a:lnTo>
                  <a:lnTo>
                    <a:pt x="3564254" y="64113"/>
                  </a:lnTo>
                  <a:lnTo>
                    <a:pt x="3567746" y="70779"/>
                  </a:lnTo>
                  <a:lnTo>
                    <a:pt x="3570922" y="77444"/>
                  </a:lnTo>
                  <a:lnTo>
                    <a:pt x="3573462" y="84109"/>
                  </a:lnTo>
                  <a:lnTo>
                    <a:pt x="3575684" y="91410"/>
                  </a:lnTo>
                  <a:lnTo>
                    <a:pt x="3577590" y="98709"/>
                  </a:lnTo>
                  <a:lnTo>
                    <a:pt x="3579177" y="106009"/>
                  </a:lnTo>
                  <a:lnTo>
                    <a:pt x="3580448" y="113309"/>
                  </a:lnTo>
                  <a:lnTo>
                    <a:pt x="3580765" y="120927"/>
                  </a:lnTo>
                  <a:lnTo>
                    <a:pt x="3581400" y="128544"/>
                  </a:lnTo>
                  <a:lnTo>
                    <a:pt x="3580765" y="136162"/>
                  </a:lnTo>
                  <a:lnTo>
                    <a:pt x="3530913" y="1012801"/>
                  </a:lnTo>
                  <a:lnTo>
                    <a:pt x="3529960" y="1019149"/>
                  </a:lnTo>
                  <a:lnTo>
                    <a:pt x="3529326" y="1025814"/>
                  </a:lnTo>
                  <a:lnTo>
                    <a:pt x="3528055" y="1032162"/>
                  </a:lnTo>
                  <a:lnTo>
                    <a:pt x="3526785" y="1038510"/>
                  </a:lnTo>
                  <a:lnTo>
                    <a:pt x="3524880" y="1044541"/>
                  </a:lnTo>
                  <a:lnTo>
                    <a:pt x="3522975" y="1050254"/>
                  </a:lnTo>
                  <a:lnTo>
                    <a:pt x="3520434" y="1056284"/>
                  </a:lnTo>
                  <a:lnTo>
                    <a:pt x="3518212" y="1062315"/>
                  </a:lnTo>
                  <a:lnTo>
                    <a:pt x="3515354" y="1067710"/>
                  </a:lnTo>
                  <a:lnTo>
                    <a:pt x="3512179" y="1072789"/>
                  </a:lnTo>
                  <a:lnTo>
                    <a:pt x="3508686" y="1077867"/>
                  </a:lnTo>
                  <a:lnTo>
                    <a:pt x="3505193" y="1083263"/>
                  </a:lnTo>
                  <a:lnTo>
                    <a:pt x="3501700" y="1087706"/>
                  </a:lnTo>
                  <a:lnTo>
                    <a:pt x="3497572" y="1092467"/>
                  </a:lnTo>
                  <a:lnTo>
                    <a:pt x="3493445" y="1096910"/>
                  </a:lnTo>
                  <a:lnTo>
                    <a:pt x="3488999" y="1101354"/>
                  </a:lnTo>
                  <a:lnTo>
                    <a:pt x="3484554" y="1105163"/>
                  </a:lnTo>
                  <a:lnTo>
                    <a:pt x="3479791" y="1108654"/>
                  </a:lnTo>
                  <a:lnTo>
                    <a:pt x="3474710" y="1112463"/>
                  </a:lnTo>
                  <a:lnTo>
                    <a:pt x="3469630" y="1115319"/>
                  </a:lnTo>
                  <a:lnTo>
                    <a:pt x="3464550" y="1118493"/>
                  </a:lnTo>
                  <a:lnTo>
                    <a:pt x="3459152" y="1121350"/>
                  </a:lnTo>
                  <a:lnTo>
                    <a:pt x="3453436" y="1123889"/>
                  </a:lnTo>
                  <a:lnTo>
                    <a:pt x="3448038" y="1126111"/>
                  </a:lnTo>
                  <a:lnTo>
                    <a:pt x="3442005" y="1128015"/>
                  </a:lnTo>
                  <a:lnTo>
                    <a:pt x="3435972" y="1129602"/>
                  </a:lnTo>
                  <a:lnTo>
                    <a:pt x="3430256" y="1130871"/>
                  </a:lnTo>
                  <a:lnTo>
                    <a:pt x="3423906" y="1132141"/>
                  </a:lnTo>
                  <a:lnTo>
                    <a:pt x="3417873" y="1132776"/>
                  </a:lnTo>
                  <a:lnTo>
                    <a:pt x="3411522" y="1133093"/>
                  </a:lnTo>
                  <a:lnTo>
                    <a:pt x="3405490" y="1133093"/>
                  </a:lnTo>
                  <a:lnTo>
                    <a:pt x="3398504" y="1132776"/>
                  </a:lnTo>
                  <a:lnTo>
                    <a:pt x="3392471" y="1132458"/>
                  </a:lnTo>
                  <a:lnTo>
                    <a:pt x="3386120" y="1131189"/>
                  </a:lnTo>
                  <a:lnTo>
                    <a:pt x="3379770" y="1129919"/>
                  </a:lnTo>
                  <a:lnTo>
                    <a:pt x="3373736" y="1128332"/>
                  </a:lnTo>
                  <a:lnTo>
                    <a:pt x="3368021" y="1126745"/>
                  </a:lnTo>
                  <a:lnTo>
                    <a:pt x="3361988" y="1124524"/>
                  </a:lnTo>
                  <a:lnTo>
                    <a:pt x="3356590" y="1122302"/>
                  </a:lnTo>
                  <a:lnTo>
                    <a:pt x="3350874" y="1119763"/>
                  </a:lnTo>
                  <a:lnTo>
                    <a:pt x="3345476" y="1116589"/>
                  </a:lnTo>
                  <a:lnTo>
                    <a:pt x="3340396" y="1113415"/>
                  </a:lnTo>
                  <a:lnTo>
                    <a:pt x="3334998" y="1109924"/>
                  </a:lnTo>
                  <a:lnTo>
                    <a:pt x="3330553" y="1106432"/>
                  </a:lnTo>
                  <a:lnTo>
                    <a:pt x="3325790" y="1102306"/>
                  </a:lnTo>
                  <a:lnTo>
                    <a:pt x="3321344" y="1098497"/>
                  </a:lnTo>
                  <a:lnTo>
                    <a:pt x="3316899" y="1094054"/>
                  </a:lnTo>
                  <a:lnTo>
                    <a:pt x="3312771" y="1089293"/>
                  </a:lnTo>
                  <a:lnTo>
                    <a:pt x="3308961" y="1084849"/>
                  </a:lnTo>
                  <a:lnTo>
                    <a:pt x="3305150" y="1080089"/>
                  </a:lnTo>
                  <a:lnTo>
                    <a:pt x="3301975" y="1074693"/>
                  </a:lnTo>
                  <a:lnTo>
                    <a:pt x="3298482" y="1069615"/>
                  </a:lnTo>
                  <a:lnTo>
                    <a:pt x="3295625" y="1064219"/>
                  </a:lnTo>
                  <a:lnTo>
                    <a:pt x="3293084" y="1058823"/>
                  </a:lnTo>
                  <a:lnTo>
                    <a:pt x="3290544" y="1053110"/>
                  </a:lnTo>
                  <a:lnTo>
                    <a:pt x="3288639" y="1047397"/>
                  </a:lnTo>
                  <a:lnTo>
                    <a:pt x="3286734" y="1041367"/>
                  </a:lnTo>
                  <a:lnTo>
                    <a:pt x="3285146" y="1035019"/>
                  </a:lnTo>
                  <a:lnTo>
                    <a:pt x="3283558" y="1028988"/>
                  </a:lnTo>
                  <a:lnTo>
                    <a:pt x="3282606" y="1022640"/>
                  </a:lnTo>
                  <a:lnTo>
                    <a:pt x="3281971" y="1015975"/>
                  </a:lnTo>
                  <a:lnTo>
                    <a:pt x="3281654" y="1009627"/>
                  </a:lnTo>
                  <a:lnTo>
                    <a:pt x="3281018" y="1003597"/>
                  </a:lnTo>
                  <a:lnTo>
                    <a:pt x="3281654" y="996614"/>
                  </a:lnTo>
                  <a:lnTo>
                    <a:pt x="3306103" y="573529"/>
                  </a:lnTo>
                  <a:lnTo>
                    <a:pt x="3299118" y="568768"/>
                  </a:lnTo>
                  <a:lnTo>
                    <a:pt x="2057582" y="2162081"/>
                  </a:lnTo>
                  <a:lnTo>
                    <a:pt x="2052502" y="2168112"/>
                  </a:lnTo>
                  <a:lnTo>
                    <a:pt x="2047422" y="2173825"/>
                  </a:lnTo>
                  <a:lnTo>
                    <a:pt x="2042024" y="2178903"/>
                  </a:lnTo>
                  <a:lnTo>
                    <a:pt x="2036626" y="2183981"/>
                  </a:lnTo>
                  <a:lnTo>
                    <a:pt x="2030592" y="2188742"/>
                  </a:lnTo>
                  <a:lnTo>
                    <a:pt x="2024877" y="2193186"/>
                  </a:lnTo>
                  <a:lnTo>
                    <a:pt x="2018844" y="2197629"/>
                  </a:lnTo>
                  <a:lnTo>
                    <a:pt x="2012493" y="2201121"/>
                  </a:lnTo>
                  <a:lnTo>
                    <a:pt x="2006143" y="2204612"/>
                  </a:lnTo>
                  <a:lnTo>
                    <a:pt x="1999475" y="2207786"/>
                  </a:lnTo>
                  <a:lnTo>
                    <a:pt x="1992807" y="2210642"/>
                  </a:lnTo>
                  <a:lnTo>
                    <a:pt x="1986139" y="2213182"/>
                  </a:lnTo>
                  <a:lnTo>
                    <a:pt x="1979470" y="2215403"/>
                  </a:lnTo>
                  <a:lnTo>
                    <a:pt x="1972485" y="2217308"/>
                  </a:lnTo>
                  <a:lnTo>
                    <a:pt x="1965499" y="2218577"/>
                  </a:lnTo>
                  <a:lnTo>
                    <a:pt x="1958514" y="2219529"/>
                  </a:lnTo>
                  <a:lnTo>
                    <a:pt x="1951528" y="2220482"/>
                  </a:lnTo>
                  <a:lnTo>
                    <a:pt x="1944225" y="2221116"/>
                  </a:lnTo>
                  <a:lnTo>
                    <a:pt x="1937239" y="2221116"/>
                  </a:lnTo>
                  <a:lnTo>
                    <a:pt x="1929619" y="2221116"/>
                  </a:lnTo>
                  <a:lnTo>
                    <a:pt x="1922633" y="2220482"/>
                  </a:lnTo>
                  <a:lnTo>
                    <a:pt x="1915647" y="2219529"/>
                  </a:lnTo>
                  <a:lnTo>
                    <a:pt x="1908344" y="2218577"/>
                  </a:lnTo>
                  <a:lnTo>
                    <a:pt x="1901358" y="2216990"/>
                  </a:lnTo>
                  <a:lnTo>
                    <a:pt x="1894690" y="2214769"/>
                  </a:lnTo>
                  <a:lnTo>
                    <a:pt x="1887387" y="2212547"/>
                  </a:lnTo>
                  <a:lnTo>
                    <a:pt x="1880402" y="2210008"/>
                  </a:lnTo>
                  <a:lnTo>
                    <a:pt x="1873734" y="2207151"/>
                  </a:lnTo>
                  <a:lnTo>
                    <a:pt x="1867066" y="2203977"/>
                  </a:lnTo>
                  <a:lnTo>
                    <a:pt x="1860715" y="2199851"/>
                  </a:lnTo>
                  <a:lnTo>
                    <a:pt x="1854047" y="2196042"/>
                  </a:lnTo>
                  <a:lnTo>
                    <a:pt x="1847696" y="2191599"/>
                  </a:lnTo>
                  <a:lnTo>
                    <a:pt x="1229469" y="1731062"/>
                  </a:lnTo>
                  <a:lnTo>
                    <a:pt x="271487" y="2768937"/>
                  </a:lnTo>
                  <a:lnTo>
                    <a:pt x="266406" y="2774967"/>
                  </a:lnTo>
                  <a:lnTo>
                    <a:pt x="260691" y="2780680"/>
                  </a:lnTo>
                  <a:lnTo>
                    <a:pt x="254975" y="2785759"/>
                  </a:lnTo>
                  <a:lnTo>
                    <a:pt x="248942" y="2791154"/>
                  </a:lnTo>
                  <a:lnTo>
                    <a:pt x="242592" y="2795915"/>
                  </a:lnTo>
                  <a:lnTo>
                    <a:pt x="236241" y="2800041"/>
                  </a:lnTo>
                  <a:lnTo>
                    <a:pt x="230208" y="2804167"/>
                  </a:lnTo>
                  <a:lnTo>
                    <a:pt x="223223" y="2807659"/>
                  </a:lnTo>
                  <a:lnTo>
                    <a:pt x="216554" y="2810833"/>
                  </a:lnTo>
                  <a:lnTo>
                    <a:pt x="209886" y="2814007"/>
                  </a:lnTo>
                  <a:lnTo>
                    <a:pt x="202901" y="2816228"/>
                  </a:lnTo>
                  <a:lnTo>
                    <a:pt x="195915" y="2818767"/>
                  </a:lnTo>
                  <a:lnTo>
                    <a:pt x="188612" y="2820354"/>
                  </a:lnTo>
                  <a:lnTo>
                    <a:pt x="181309" y="2821941"/>
                  </a:lnTo>
                  <a:lnTo>
                    <a:pt x="174006" y="2822894"/>
                  </a:lnTo>
                  <a:lnTo>
                    <a:pt x="166703" y="2823846"/>
                  </a:lnTo>
                  <a:lnTo>
                    <a:pt x="159082" y="2824163"/>
                  </a:lnTo>
                  <a:lnTo>
                    <a:pt x="152096" y="2824163"/>
                  </a:lnTo>
                  <a:lnTo>
                    <a:pt x="144476" y="2823846"/>
                  </a:lnTo>
                  <a:lnTo>
                    <a:pt x="136855" y="2823528"/>
                  </a:lnTo>
                  <a:lnTo>
                    <a:pt x="129552" y="2822259"/>
                  </a:lnTo>
                  <a:lnTo>
                    <a:pt x="122249" y="2820672"/>
                  </a:lnTo>
                  <a:lnTo>
                    <a:pt x="114945" y="2819085"/>
                  </a:lnTo>
                  <a:lnTo>
                    <a:pt x="107642" y="2816546"/>
                  </a:lnTo>
                  <a:lnTo>
                    <a:pt x="100657" y="2814324"/>
                  </a:lnTo>
                  <a:lnTo>
                    <a:pt x="93671" y="2811467"/>
                  </a:lnTo>
                  <a:lnTo>
                    <a:pt x="87003" y="2807976"/>
                  </a:lnTo>
                  <a:lnTo>
                    <a:pt x="80335" y="2804485"/>
                  </a:lnTo>
                  <a:lnTo>
                    <a:pt x="73349" y="2800359"/>
                  </a:lnTo>
                  <a:lnTo>
                    <a:pt x="66681" y="2796233"/>
                  </a:lnTo>
                  <a:lnTo>
                    <a:pt x="60331" y="2791472"/>
                  </a:lnTo>
                  <a:lnTo>
                    <a:pt x="54298" y="2785759"/>
                  </a:lnTo>
                  <a:lnTo>
                    <a:pt x="48265" y="2780680"/>
                  </a:lnTo>
                  <a:lnTo>
                    <a:pt x="42867" y="2774967"/>
                  </a:lnTo>
                  <a:lnTo>
                    <a:pt x="37469" y="2768937"/>
                  </a:lnTo>
                  <a:lnTo>
                    <a:pt x="32388" y="2762906"/>
                  </a:lnTo>
                  <a:lnTo>
                    <a:pt x="28260" y="2756876"/>
                  </a:lnTo>
                  <a:lnTo>
                    <a:pt x="23815" y="2749893"/>
                  </a:lnTo>
                  <a:lnTo>
                    <a:pt x="19687" y="2743228"/>
                  </a:lnTo>
                  <a:lnTo>
                    <a:pt x="16194" y="2736563"/>
                  </a:lnTo>
                  <a:lnTo>
                    <a:pt x="13019" y="2729580"/>
                  </a:lnTo>
                  <a:lnTo>
                    <a:pt x="10479" y="2722280"/>
                  </a:lnTo>
                  <a:lnTo>
                    <a:pt x="7938" y="2715297"/>
                  </a:lnTo>
                  <a:lnTo>
                    <a:pt x="5716" y="2708315"/>
                  </a:lnTo>
                  <a:lnTo>
                    <a:pt x="3811" y="2700697"/>
                  </a:lnTo>
                  <a:lnTo>
                    <a:pt x="2540" y="2693080"/>
                  </a:lnTo>
                  <a:lnTo>
                    <a:pt x="1270" y="2685780"/>
                  </a:lnTo>
                  <a:lnTo>
                    <a:pt x="635" y="2678162"/>
                  </a:lnTo>
                  <a:lnTo>
                    <a:pt x="0" y="2670228"/>
                  </a:lnTo>
                  <a:lnTo>
                    <a:pt x="0" y="2662927"/>
                  </a:lnTo>
                  <a:lnTo>
                    <a:pt x="0" y="2655310"/>
                  </a:lnTo>
                  <a:lnTo>
                    <a:pt x="953" y="2648010"/>
                  </a:lnTo>
                  <a:lnTo>
                    <a:pt x="1588" y="2640075"/>
                  </a:lnTo>
                  <a:lnTo>
                    <a:pt x="3176" y="2632458"/>
                  </a:lnTo>
                  <a:lnTo>
                    <a:pt x="4763" y="2625158"/>
                  </a:lnTo>
                  <a:lnTo>
                    <a:pt x="6668" y="2617858"/>
                  </a:lnTo>
                  <a:lnTo>
                    <a:pt x="9526" y="2610558"/>
                  </a:lnTo>
                  <a:lnTo>
                    <a:pt x="12384" y="2603258"/>
                  </a:lnTo>
                  <a:lnTo>
                    <a:pt x="15559" y="2596275"/>
                  </a:lnTo>
                  <a:lnTo>
                    <a:pt x="19052" y="2588975"/>
                  </a:lnTo>
                  <a:lnTo>
                    <a:pt x="22545" y="2582310"/>
                  </a:lnTo>
                  <a:lnTo>
                    <a:pt x="26990" y="2575644"/>
                  </a:lnTo>
                  <a:lnTo>
                    <a:pt x="31753" y="2569297"/>
                  </a:lnTo>
                  <a:lnTo>
                    <a:pt x="36516" y="2562631"/>
                  </a:lnTo>
                  <a:lnTo>
                    <a:pt x="1086264" y="1414621"/>
                  </a:lnTo>
                  <a:lnTo>
                    <a:pt x="1091027" y="1408908"/>
                  </a:lnTo>
                  <a:lnTo>
                    <a:pt x="1096742" y="1403829"/>
                  </a:lnTo>
                  <a:lnTo>
                    <a:pt x="1101823" y="1398751"/>
                  </a:lnTo>
                  <a:lnTo>
                    <a:pt x="1107221" y="1393990"/>
                  </a:lnTo>
                  <a:lnTo>
                    <a:pt x="1113254" y="1389229"/>
                  </a:lnTo>
                  <a:lnTo>
                    <a:pt x="1119287" y="1385103"/>
                  </a:lnTo>
                  <a:lnTo>
                    <a:pt x="1125002" y="1381295"/>
                  </a:lnTo>
                  <a:lnTo>
                    <a:pt x="1131353" y="1377803"/>
                  </a:lnTo>
                  <a:lnTo>
                    <a:pt x="1137703" y="1374629"/>
                  </a:lnTo>
                  <a:lnTo>
                    <a:pt x="1144054" y="1371455"/>
                  </a:lnTo>
                  <a:lnTo>
                    <a:pt x="1150722" y="1368599"/>
                  </a:lnTo>
                  <a:lnTo>
                    <a:pt x="1157390" y="1366694"/>
                  </a:lnTo>
                  <a:lnTo>
                    <a:pt x="1164058" y="1364790"/>
                  </a:lnTo>
                  <a:lnTo>
                    <a:pt x="1170726" y="1362568"/>
                  </a:lnTo>
                  <a:lnTo>
                    <a:pt x="1177394" y="1361616"/>
                  </a:lnTo>
                  <a:lnTo>
                    <a:pt x="1184698" y="1360347"/>
                  </a:lnTo>
                  <a:lnTo>
                    <a:pt x="1191683" y="1360029"/>
                  </a:lnTo>
                  <a:lnTo>
                    <a:pt x="1198351" y="1359712"/>
                  </a:lnTo>
                  <a:lnTo>
                    <a:pt x="1205654" y="1359077"/>
                  </a:lnTo>
                  <a:lnTo>
                    <a:pt x="1212640" y="1359712"/>
                  </a:lnTo>
                  <a:lnTo>
                    <a:pt x="1219626" y="1360347"/>
                  </a:lnTo>
                  <a:lnTo>
                    <a:pt x="1226294" y="1361299"/>
                  </a:lnTo>
                  <a:lnTo>
                    <a:pt x="1233597" y="1362251"/>
                  </a:lnTo>
                  <a:lnTo>
                    <a:pt x="1240582" y="1363838"/>
                  </a:lnTo>
                  <a:lnTo>
                    <a:pt x="1247251" y="1365742"/>
                  </a:lnTo>
                  <a:lnTo>
                    <a:pt x="1253919" y="1368281"/>
                  </a:lnTo>
                  <a:lnTo>
                    <a:pt x="1260904" y="1371138"/>
                  </a:lnTo>
                  <a:lnTo>
                    <a:pt x="1267572" y="1373677"/>
                  </a:lnTo>
                  <a:lnTo>
                    <a:pt x="1274240" y="1376851"/>
                  </a:lnTo>
                  <a:lnTo>
                    <a:pt x="1280591" y="1380977"/>
                  </a:lnTo>
                  <a:lnTo>
                    <a:pt x="1286942" y="1384786"/>
                  </a:lnTo>
                  <a:lnTo>
                    <a:pt x="1292975" y="1389229"/>
                  </a:lnTo>
                  <a:lnTo>
                    <a:pt x="1907709" y="1846910"/>
                  </a:lnTo>
                  <a:lnTo>
                    <a:pt x="3043507" y="389124"/>
                  </a:lnTo>
                  <a:lnTo>
                    <a:pt x="3023186" y="374841"/>
                  </a:lnTo>
                  <a:lnTo>
                    <a:pt x="2660568" y="470377"/>
                  </a:lnTo>
                  <a:lnTo>
                    <a:pt x="2654853" y="471646"/>
                  </a:lnTo>
                  <a:lnTo>
                    <a:pt x="2648502" y="472598"/>
                  </a:lnTo>
                  <a:lnTo>
                    <a:pt x="2642152" y="473551"/>
                  </a:lnTo>
                  <a:lnTo>
                    <a:pt x="2635801" y="473868"/>
                  </a:lnTo>
                  <a:lnTo>
                    <a:pt x="2629450" y="474185"/>
                  </a:lnTo>
                  <a:lnTo>
                    <a:pt x="2623418" y="473868"/>
                  </a:lnTo>
                  <a:lnTo>
                    <a:pt x="2617384" y="473551"/>
                  </a:lnTo>
                  <a:lnTo>
                    <a:pt x="2611352" y="472598"/>
                  </a:lnTo>
                  <a:lnTo>
                    <a:pt x="2605318" y="471964"/>
                  </a:lnTo>
                  <a:lnTo>
                    <a:pt x="2599603" y="470377"/>
                  </a:lnTo>
                  <a:lnTo>
                    <a:pt x="2593570" y="468790"/>
                  </a:lnTo>
                  <a:lnTo>
                    <a:pt x="2587537" y="466885"/>
                  </a:lnTo>
                  <a:lnTo>
                    <a:pt x="2582139" y="464346"/>
                  </a:lnTo>
                  <a:lnTo>
                    <a:pt x="2576741" y="462124"/>
                  </a:lnTo>
                  <a:lnTo>
                    <a:pt x="2571660" y="459268"/>
                  </a:lnTo>
                  <a:lnTo>
                    <a:pt x="2565945" y="456094"/>
                  </a:lnTo>
                  <a:lnTo>
                    <a:pt x="2560864" y="452920"/>
                  </a:lnTo>
                  <a:lnTo>
                    <a:pt x="2556102" y="449429"/>
                  </a:lnTo>
                  <a:lnTo>
                    <a:pt x="2551339" y="445937"/>
                  </a:lnTo>
                  <a:lnTo>
                    <a:pt x="2546576" y="441811"/>
                  </a:lnTo>
                  <a:lnTo>
                    <a:pt x="2542448" y="437685"/>
                  </a:lnTo>
                  <a:lnTo>
                    <a:pt x="2538002" y="433242"/>
                  </a:lnTo>
                  <a:lnTo>
                    <a:pt x="2533875" y="428481"/>
                  </a:lnTo>
                  <a:lnTo>
                    <a:pt x="2530064" y="423402"/>
                  </a:lnTo>
                  <a:lnTo>
                    <a:pt x="2526572" y="418324"/>
                  </a:lnTo>
                  <a:lnTo>
                    <a:pt x="2523396" y="413246"/>
                  </a:lnTo>
                  <a:lnTo>
                    <a:pt x="2520221" y="407533"/>
                  </a:lnTo>
                  <a:lnTo>
                    <a:pt x="2517363" y="402137"/>
                  </a:lnTo>
                  <a:lnTo>
                    <a:pt x="2514823" y="396107"/>
                  </a:lnTo>
                  <a:lnTo>
                    <a:pt x="2512283" y="390394"/>
                  </a:lnTo>
                  <a:lnTo>
                    <a:pt x="2510378" y="384046"/>
                  </a:lnTo>
                  <a:lnTo>
                    <a:pt x="2508472" y="377698"/>
                  </a:lnTo>
                  <a:lnTo>
                    <a:pt x="2507202" y="371350"/>
                  </a:lnTo>
                  <a:lnTo>
                    <a:pt x="2505932" y="364685"/>
                  </a:lnTo>
                  <a:lnTo>
                    <a:pt x="2505297" y="358337"/>
                  </a:lnTo>
                  <a:lnTo>
                    <a:pt x="2504980" y="351989"/>
                  </a:lnTo>
                  <a:lnTo>
                    <a:pt x="2504344" y="345641"/>
                  </a:lnTo>
                  <a:lnTo>
                    <a:pt x="2504344" y="339293"/>
                  </a:lnTo>
                  <a:lnTo>
                    <a:pt x="2505297" y="332946"/>
                  </a:lnTo>
                  <a:lnTo>
                    <a:pt x="2505615" y="326915"/>
                  </a:lnTo>
                  <a:lnTo>
                    <a:pt x="2506885" y="320567"/>
                  </a:lnTo>
                  <a:lnTo>
                    <a:pt x="2508155" y="314537"/>
                  </a:lnTo>
                  <a:lnTo>
                    <a:pt x="2509425" y="308506"/>
                  </a:lnTo>
                  <a:lnTo>
                    <a:pt x="2511648" y="302793"/>
                  </a:lnTo>
                  <a:lnTo>
                    <a:pt x="2513870" y="296763"/>
                  </a:lnTo>
                  <a:lnTo>
                    <a:pt x="2516410" y="291367"/>
                  </a:lnTo>
                  <a:lnTo>
                    <a:pt x="2518633" y="285654"/>
                  </a:lnTo>
                  <a:lnTo>
                    <a:pt x="2521808" y="280576"/>
                  </a:lnTo>
                  <a:lnTo>
                    <a:pt x="2524984" y="275180"/>
                  </a:lnTo>
                  <a:lnTo>
                    <a:pt x="2528159" y="270102"/>
                  </a:lnTo>
                  <a:lnTo>
                    <a:pt x="2531970" y="265341"/>
                  </a:lnTo>
                  <a:lnTo>
                    <a:pt x="2535462" y="260580"/>
                  </a:lnTo>
                  <a:lnTo>
                    <a:pt x="2539908" y="256136"/>
                  </a:lnTo>
                  <a:lnTo>
                    <a:pt x="2544353" y="251693"/>
                  </a:lnTo>
                  <a:lnTo>
                    <a:pt x="2548481" y="247567"/>
                  </a:lnTo>
                  <a:lnTo>
                    <a:pt x="2553244" y="243441"/>
                  </a:lnTo>
                  <a:lnTo>
                    <a:pt x="2558642" y="239949"/>
                  </a:lnTo>
                  <a:lnTo>
                    <a:pt x="2563722" y="236458"/>
                  </a:lnTo>
                  <a:lnTo>
                    <a:pt x="2568803" y="233284"/>
                  </a:lnTo>
                  <a:lnTo>
                    <a:pt x="2574201" y="230428"/>
                  </a:lnTo>
                  <a:lnTo>
                    <a:pt x="2579916" y="227889"/>
                  </a:lnTo>
                  <a:lnTo>
                    <a:pt x="2585632" y="225349"/>
                  </a:lnTo>
                  <a:lnTo>
                    <a:pt x="2591982" y="223445"/>
                  </a:lnTo>
                  <a:lnTo>
                    <a:pt x="2598015" y="221541"/>
                  </a:lnTo>
                  <a:lnTo>
                    <a:pt x="3425176" y="4126"/>
                  </a:lnTo>
                  <a:lnTo>
                    <a:pt x="3432162" y="2222"/>
                  </a:lnTo>
                  <a:lnTo>
                    <a:pt x="3439782" y="952"/>
                  </a:lnTo>
                  <a:lnTo>
                    <a:pt x="3446768" y="318"/>
                  </a:lnTo>
                  <a:lnTo>
                    <a:pt x="3454389"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650">
                <a:solidFill>
                  <a:srgbClr val="FFFFFF"/>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grpSp>
      <p:grpSp>
        <p:nvGrpSpPr>
          <p:cNvPr id="29" name="组合 28"/>
          <p:cNvGrpSpPr/>
          <p:nvPr/>
        </p:nvGrpSpPr>
        <p:grpSpPr>
          <a:xfrm>
            <a:off x="10200456" y="5635828"/>
            <a:ext cx="1638893" cy="808531"/>
            <a:chOff x="9000284" y="103163"/>
            <a:chExt cx="2118405" cy="1045094"/>
          </a:xfrm>
        </p:grpSpPr>
        <p:pic>
          <p:nvPicPr>
            <p:cNvPr id="30" name="图片 2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73595" y="103163"/>
              <a:ext cx="1045094" cy="1045094"/>
            </a:xfrm>
            <a:prstGeom prst="rect">
              <a:avLst/>
            </a:prstGeom>
          </p:spPr>
        </p:pic>
        <p:pic>
          <p:nvPicPr>
            <p:cNvPr id="31" name="图片 30"/>
            <p:cNvPicPr>
              <a:picLocks noChangeAspect="1"/>
            </p:cNvPicPr>
            <p:nvPr userDrawn="1"/>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4666" r="14252" b="39132"/>
            <a:stretch>
              <a:fillRect/>
            </a:stretch>
          </p:blipFill>
          <p:spPr>
            <a:xfrm>
              <a:off x="9000284" y="146522"/>
              <a:ext cx="1073311" cy="95837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63371" y="1412536"/>
            <a:ext cx="11589055" cy="460510"/>
          </a:xfrm>
        </p:spPr>
        <p:txBody>
          <a:bodyPr>
            <a:normAutofit fontScale="90000"/>
          </a:bodyPr>
          <a:lstStyle/>
          <a:p>
            <a:pPr>
              <a:spcBef>
                <a:spcPts val="0"/>
              </a:spcBef>
            </a:pPr>
            <a:br>
              <a:rPr lang="en-US" altLang="zh-CN" sz="3600" kern="100" dirty="0">
                <a:solidFill>
                  <a:prstClr val="black"/>
                </a:solidFill>
                <a:latin typeface="Times New Roman" panose="02020603050405020304" charset="0"/>
                <a:ea typeface="等线" panose="02010600030101010101" pitchFamily="2" charset="-122"/>
                <a:cs typeface="Times New Roman" panose="02020603050405020304" charset="0"/>
              </a:rPr>
            </a:br>
            <a:r>
              <a:rPr lang="en-US" altLang="zh-CN" sz="3600" kern="100" dirty="0">
                <a:solidFill>
                  <a:prstClr val="black"/>
                </a:solidFill>
                <a:latin typeface="Times New Roman" panose="02020603050405020304" charset="0"/>
                <a:ea typeface="等线" panose="02010600030101010101" pitchFamily="2" charset="-122"/>
                <a:cs typeface="Times New Roman" panose="02020603050405020304" charset="0"/>
              </a:rPr>
              <a:t>41. Why do we rely on earlier pathways to deal with the things we’ve seen and done before?</a:t>
            </a:r>
            <a:br>
              <a:rPr lang="en-US" altLang="zh-CN" sz="3600" kern="100" dirty="0">
                <a:solidFill>
                  <a:prstClr val="black"/>
                </a:solidFill>
                <a:latin typeface="Times New Roman" panose="02020603050405020304" charset="0"/>
                <a:ea typeface="等线" panose="02010600030101010101" pitchFamily="2" charset="-122"/>
                <a:cs typeface="Times New Roman" panose="02020603050405020304" charset="0"/>
              </a:rPr>
            </a:br>
            <a:endParaRPr lang="zh-CN" altLang="en-US" dirty="0"/>
          </a:p>
        </p:txBody>
      </p:sp>
      <p:sp>
        <p:nvSpPr>
          <p:cNvPr id="5" name="文本框 4"/>
          <p:cNvSpPr txBox="1"/>
          <p:nvPr/>
        </p:nvSpPr>
        <p:spPr>
          <a:xfrm>
            <a:off x="318903" y="2172816"/>
            <a:ext cx="11425287" cy="1568450"/>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just">
              <a:spcAft>
                <a:spcPts val="0"/>
              </a:spcAft>
            </a:pPr>
            <a:r>
              <a:rPr lang="en-US" altLang="zh-CN" sz="3200" kern="100" dirty="0">
                <a:solidFill>
                  <a:srgbClr val="FFFF00"/>
                </a:solidFill>
                <a:latin typeface="Times New Roman" panose="02020603050405020304" charset="0"/>
                <a:cs typeface="Times New Roman" panose="02020603050405020304" charset="0"/>
              </a:rPr>
              <a:t>Because as we grow older, our brains lose some of the flexibility./</a:t>
            </a:r>
          </a:p>
          <a:p>
            <a:pPr algn="just">
              <a:spcAft>
                <a:spcPts val="0"/>
              </a:spcAft>
            </a:pPr>
            <a:r>
              <a:rPr lang="en-US" altLang="zh-CN" sz="3200" kern="100" dirty="0">
                <a:solidFill>
                  <a:srgbClr val="FFFF00"/>
                </a:solidFill>
                <a:latin typeface="Times New Roman" panose="02020603050405020304" charset="0"/>
                <a:cs typeface="Times New Roman" panose="02020603050405020304" charset="0"/>
              </a:rPr>
              <a:t>Because it’s a way of conserving brain energy for economy and competence in coping with ordinary life. </a:t>
            </a:r>
          </a:p>
        </p:txBody>
      </p:sp>
      <p:sp>
        <p:nvSpPr>
          <p:cNvPr id="6" name="内容占位符 2"/>
          <p:cNvSpPr>
            <a:spLocks noGrp="1"/>
          </p:cNvSpPr>
          <p:nvPr/>
        </p:nvSpPr>
        <p:spPr>
          <a:xfrm>
            <a:off x="230505" y="4038600"/>
            <a:ext cx="11602085" cy="3147695"/>
          </a:xfrm>
          <a:prstGeom prst="rect">
            <a:avLst/>
          </a:prstGeom>
        </p:spPr>
        <p:txBody>
          <a:bodyPr vert="horz" lIns="91440" tIns="45720" rIns="91440" bIns="45720" rtlCol="0">
            <a:normAutofit/>
          </a:bodyPr>
          <a:lstStyle>
            <a:lvl1pPr marL="457200" indent="-457200" algn="l" defTabSz="914400" rtl="0" eaLnBrk="1" latinLnBrk="0" hangingPunct="1">
              <a:spcBef>
                <a:spcPct val="20000"/>
              </a:spcBef>
              <a:buFont typeface="Wingdings" panose="05000000000000000000" pitchFamily="2" charset="2"/>
              <a:buChar char="Ø"/>
              <a:defRPr sz="2400" kern="1200">
                <a:solidFill>
                  <a:schemeClr val="tx1"/>
                </a:solidFill>
                <a:latin typeface="黑体" panose="02010609060101010101" pitchFamily="49" charset="-122"/>
                <a:ea typeface="黑体" panose="02010609060101010101" pitchFamily="49" charset="-122"/>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黑体" panose="02010609060101010101" pitchFamily="49" charset="-122"/>
                <a:ea typeface="黑体" panose="02010609060101010101" pitchFamily="49" charset="-122"/>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微软雅黑" panose="020B0503020204020204" pitchFamily="34" charset="-122"/>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微软雅黑" panose="020B0503020204020204" pitchFamily="34" charset="-122"/>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微软雅黑" panose="020B0503020204020204" pitchFamily="34" charset="-122"/>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lvl="0" indent="266700" algn="just">
              <a:spcBef>
                <a:spcPts val="0"/>
              </a:spcBef>
              <a:buNone/>
            </a:pPr>
            <a:endParaRPr kumimoji="1" lang="zh-CN" altLang="en-US" dirty="0"/>
          </a:p>
        </p:txBody>
      </p:sp>
      <p:sp>
        <p:nvSpPr>
          <p:cNvPr id="7" name="内容占位符 2"/>
          <p:cNvSpPr>
            <a:spLocks noGrp="1"/>
          </p:cNvSpPr>
          <p:nvPr/>
        </p:nvSpPr>
        <p:spPr>
          <a:xfrm>
            <a:off x="119062" y="3738830"/>
            <a:ext cx="11824970" cy="3147695"/>
          </a:xfrm>
          <a:prstGeom prst="rect">
            <a:avLst/>
          </a:prstGeom>
        </p:spPr>
        <p:txBody>
          <a:bodyPr vert="horz" lIns="91440" tIns="45720" rIns="91440" bIns="45720" rtlCol="0">
            <a:normAutofit fontScale="77500" lnSpcReduction="20000"/>
          </a:bodyPr>
          <a:lstStyle>
            <a:lvl1pPr marL="457200" indent="-457200" algn="l" defTabSz="914400" rtl="0" eaLnBrk="1" latinLnBrk="0" hangingPunct="1">
              <a:spcBef>
                <a:spcPct val="20000"/>
              </a:spcBef>
              <a:buFont typeface="Wingdings" panose="05000000000000000000" pitchFamily="2" charset="2"/>
              <a:buChar char="Ø"/>
              <a:defRPr sz="2400" kern="1200">
                <a:solidFill>
                  <a:schemeClr val="tx1"/>
                </a:solidFill>
                <a:latin typeface="黑体" panose="02010609060101010101" pitchFamily="49" charset="-122"/>
                <a:ea typeface="黑体" panose="02010609060101010101" pitchFamily="49" charset="-122"/>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黑体" panose="02010609060101010101" pitchFamily="49" charset="-122"/>
                <a:ea typeface="黑体" panose="02010609060101010101" pitchFamily="49" charset="-122"/>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微软雅黑" panose="020B0503020204020204" pitchFamily="34" charset="-122"/>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微软雅黑" panose="020B0503020204020204" pitchFamily="34" charset="-122"/>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微软雅黑" panose="020B0503020204020204" pitchFamily="34" charset="-122"/>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28600" lvl="0" indent="-228600" algn="just">
              <a:lnSpc>
                <a:spcPct val="150000"/>
              </a:lnSpc>
              <a:spcBef>
                <a:spcPts val="1000"/>
              </a:spcBef>
              <a:buFont typeface="Arial" panose="020B0604020202020204" pitchFamily="34" charset="0"/>
              <a:buChar char="•"/>
            </a:pPr>
            <a:r>
              <a:rPr lang="en-US" altLang="zh-CN" sz="3200" kern="100" dirty="0">
                <a:solidFill>
                  <a:prstClr val="black"/>
                </a:solidFill>
                <a:latin typeface="Times New Roman" panose="02020603050405020304" charset="0"/>
                <a:ea typeface="楷体" panose="02010609060101010101" pitchFamily="49" charset="-122"/>
                <a:cs typeface="Times New Roman" panose="02020603050405020304" charset="0"/>
              </a:rPr>
              <a:t>(Para.2)</a:t>
            </a:r>
            <a:r>
              <a:rPr lang="en-US" altLang="zh-CN" sz="3200" dirty="0">
                <a:solidFill>
                  <a:prstClr val="black"/>
                </a:solidFill>
                <a:latin typeface="Times" pitchFamily="2" charset="0"/>
                <a:ea typeface="宋体" panose="02010600030101010101" pitchFamily="2" charset="-122"/>
              </a:rPr>
              <a:t>Neuroscience suggests one explanation for this decline. Brains in early childhood possess great plasticity and lay down lots of neural pathways based on the information we gather from all that curious exploring and experimenting.</a:t>
            </a:r>
            <a:r>
              <a:rPr lang="en-US" altLang="zh-CN" sz="3200" u="sng" dirty="0">
                <a:solidFill>
                  <a:srgbClr val="FF0000"/>
                </a:solidFill>
                <a:latin typeface="Times" pitchFamily="2" charset="0"/>
                <a:ea typeface="宋体" panose="02010600030101010101" pitchFamily="2" charset="-122"/>
              </a:rPr>
              <a:t> However, as we grow older, our brains lose some of that flexibility. </a:t>
            </a:r>
            <a:r>
              <a:rPr lang="en-US" altLang="zh-CN" sz="3200" dirty="0">
                <a:solidFill>
                  <a:prstClr val="black"/>
                </a:solidFill>
                <a:latin typeface="Times" pitchFamily="2" charset="0"/>
                <a:ea typeface="宋体" panose="02010600030101010101" pitchFamily="2" charset="-122"/>
              </a:rPr>
              <a:t>And we rely on those earlier pathways to deal with the things we’ve seen and done before. </a:t>
            </a:r>
            <a:r>
              <a:rPr lang="en-US" altLang="zh-CN" sz="3200" u="sng" dirty="0">
                <a:solidFill>
                  <a:srgbClr val="FF0000"/>
                </a:solidFill>
                <a:latin typeface="Times" pitchFamily="2" charset="0"/>
                <a:ea typeface="宋体" panose="02010600030101010101" pitchFamily="2" charset="-122"/>
              </a:rPr>
              <a:t>It’s a way of conserving brain energy for economy and competence in coping with ordinary life. </a:t>
            </a:r>
            <a:endParaRPr lang="en-US" altLang="zh-CN" sz="3200" dirty="0">
              <a:solidFill>
                <a:prstClr val="black"/>
              </a:solidFill>
              <a:latin typeface="Times" pitchFamily="2" charset="0"/>
              <a:ea typeface="宋体" panose="02010600030101010101" pitchFamily="2" charset="-122"/>
            </a:endParaRPr>
          </a:p>
          <a:p>
            <a:pPr marL="0" lvl="0" indent="266700" algn="just">
              <a:spcBef>
                <a:spcPts val="0"/>
              </a:spcBef>
              <a:buNone/>
            </a:pPr>
            <a:endParaRPr kumimoji="1"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63371" y="1412536"/>
            <a:ext cx="11589055" cy="701870"/>
          </a:xfrm>
        </p:spPr>
        <p:txBody>
          <a:bodyPr>
            <a:normAutofit fontScale="90000"/>
          </a:bodyPr>
          <a:lstStyle/>
          <a:p>
            <a:pPr>
              <a:spcBef>
                <a:spcPts val="0"/>
              </a:spcBef>
            </a:pPr>
            <a:br>
              <a:rPr lang="en-US" altLang="zh-CN" sz="3600" kern="100" dirty="0">
                <a:solidFill>
                  <a:prstClr val="black"/>
                </a:solidFill>
                <a:latin typeface="Times New Roman" panose="02020603050405020304" charset="0"/>
                <a:ea typeface="等线" panose="02010600030101010101" pitchFamily="2" charset="-122"/>
                <a:cs typeface="Times New Roman" panose="02020603050405020304" charset="0"/>
              </a:rPr>
            </a:br>
            <a:r>
              <a:rPr lang="en-US" altLang="zh-CN" sz="3600" kern="100" dirty="0">
                <a:solidFill>
                  <a:prstClr val="black"/>
                </a:solidFill>
                <a:latin typeface="Times New Roman" panose="02020603050405020304" charset="0"/>
                <a:ea typeface="等线" panose="02010600030101010101" pitchFamily="2" charset="-122"/>
                <a:cs typeface="Times New Roman" panose="02020603050405020304" charset="0"/>
              </a:rPr>
              <a:t>41. Why do we rely on earlier pathways to deal with the things we’ve seen and done before?</a:t>
            </a:r>
            <a:br>
              <a:rPr lang="en-US" altLang="zh-CN" sz="3600" kern="100" dirty="0">
                <a:solidFill>
                  <a:prstClr val="black"/>
                </a:solidFill>
                <a:latin typeface="Times New Roman" panose="02020603050405020304" charset="0"/>
                <a:ea typeface="等线" panose="02010600030101010101" pitchFamily="2" charset="-122"/>
                <a:cs typeface="Times New Roman" panose="02020603050405020304" charset="0"/>
              </a:rPr>
            </a:br>
            <a:endParaRPr lang="zh-CN" altLang="en-US" dirty="0"/>
          </a:p>
        </p:txBody>
      </p:sp>
      <p:sp>
        <p:nvSpPr>
          <p:cNvPr id="6" name="内容占位符 2"/>
          <p:cNvSpPr>
            <a:spLocks noGrp="1"/>
          </p:cNvSpPr>
          <p:nvPr/>
        </p:nvSpPr>
        <p:spPr>
          <a:xfrm>
            <a:off x="230505" y="4038600"/>
            <a:ext cx="11602085" cy="3147695"/>
          </a:xfrm>
          <a:prstGeom prst="rect">
            <a:avLst/>
          </a:prstGeom>
        </p:spPr>
        <p:txBody>
          <a:bodyPr vert="horz" lIns="91440" tIns="45720" rIns="91440" bIns="45720" rtlCol="0">
            <a:normAutofit/>
          </a:bodyPr>
          <a:lstStyle>
            <a:lvl1pPr marL="457200" indent="-457200" algn="l" defTabSz="914400" rtl="0" eaLnBrk="1" latinLnBrk="0" hangingPunct="1">
              <a:spcBef>
                <a:spcPct val="20000"/>
              </a:spcBef>
              <a:buFont typeface="Wingdings" panose="05000000000000000000" pitchFamily="2" charset="2"/>
              <a:buChar char="Ø"/>
              <a:defRPr sz="2400" kern="1200">
                <a:solidFill>
                  <a:schemeClr val="tx1"/>
                </a:solidFill>
                <a:latin typeface="黑体" panose="02010609060101010101" pitchFamily="49" charset="-122"/>
                <a:ea typeface="黑体" panose="02010609060101010101" pitchFamily="49" charset="-122"/>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黑体" panose="02010609060101010101" pitchFamily="49" charset="-122"/>
                <a:ea typeface="黑体" panose="02010609060101010101" pitchFamily="49" charset="-122"/>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微软雅黑" panose="020B0503020204020204" pitchFamily="34" charset="-122"/>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微软雅黑" panose="020B0503020204020204" pitchFamily="34" charset="-122"/>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微软雅黑" panose="020B0503020204020204" pitchFamily="34" charset="-122"/>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lvl="0" indent="266700" algn="just">
              <a:spcBef>
                <a:spcPts val="0"/>
              </a:spcBef>
              <a:buNone/>
            </a:pPr>
            <a:endParaRPr kumimoji="1" lang="zh-CN" altLang="en-US" dirty="0"/>
          </a:p>
        </p:txBody>
      </p:sp>
      <p:sp>
        <p:nvSpPr>
          <p:cNvPr id="7" name="内容占位符 2"/>
          <p:cNvSpPr>
            <a:spLocks noGrp="1"/>
          </p:cNvSpPr>
          <p:nvPr/>
        </p:nvSpPr>
        <p:spPr>
          <a:xfrm>
            <a:off x="94615" y="4076700"/>
            <a:ext cx="11824970" cy="3147695"/>
          </a:xfrm>
          <a:prstGeom prst="rect">
            <a:avLst/>
          </a:prstGeom>
        </p:spPr>
        <p:txBody>
          <a:bodyPr vert="horz" lIns="91440" tIns="45720" rIns="91440" bIns="45720" rtlCol="0">
            <a:normAutofit/>
          </a:bodyPr>
          <a:lstStyle>
            <a:lvl1pPr marL="457200" indent="-457200" algn="l" defTabSz="914400" rtl="0" eaLnBrk="1" latinLnBrk="0" hangingPunct="1">
              <a:spcBef>
                <a:spcPct val="20000"/>
              </a:spcBef>
              <a:buFont typeface="Wingdings" panose="05000000000000000000" pitchFamily="2" charset="2"/>
              <a:buChar char="Ø"/>
              <a:defRPr sz="2400" kern="1200">
                <a:solidFill>
                  <a:schemeClr val="tx1"/>
                </a:solidFill>
                <a:latin typeface="黑体" panose="02010609060101010101" pitchFamily="49" charset="-122"/>
                <a:ea typeface="黑体" panose="02010609060101010101" pitchFamily="49" charset="-122"/>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黑体" panose="02010609060101010101" pitchFamily="49" charset="-122"/>
                <a:ea typeface="黑体" panose="02010609060101010101" pitchFamily="49" charset="-122"/>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微软雅黑" panose="020B0503020204020204" pitchFamily="34" charset="-122"/>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微软雅黑" panose="020B0503020204020204" pitchFamily="34" charset="-122"/>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微软雅黑" panose="020B0503020204020204" pitchFamily="34" charset="-122"/>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lvl="0" indent="266700" algn="just">
              <a:spcBef>
                <a:spcPts val="0"/>
              </a:spcBef>
              <a:buNone/>
            </a:pPr>
            <a:r>
              <a:rPr kumimoji="1" lang="zh-CN" altLang="en-US" dirty="0"/>
              <a:t>几点说明：</a:t>
            </a:r>
          </a:p>
          <a:p>
            <a:pPr marL="0" lvl="0" indent="266700" algn="just">
              <a:spcBef>
                <a:spcPts val="0"/>
              </a:spcBef>
              <a:buNone/>
            </a:pPr>
            <a:r>
              <a:rPr kumimoji="1" lang="en-US" altLang="zh-CN" dirty="0"/>
              <a:t>1.</a:t>
            </a:r>
            <a:r>
              <a:rPr kumimoji="1" lang="en-US" altLang="zh-CN" dirty="0">
                <a:latin typeface="Times New Roman" panose="02020603050405020304" charset="0"/>
                <a:cs typeface="Times New Roman" panose="02020603050405020304" charset="0"/>
              </a:rPr>
              <a:t>flexibility+ conserving</a:t>
            </a:r>
            <a:r>
              <a:rPr kumimoji="1" lang="zh-CN" altLang="en-US" dirty="0"/>
              <a:t>，</a:t>
            </a:r>
            <a:r>
              <a:rPr kumimoji="1" lang="en-US" altLang="zh-CN" dirty="0"/>
              <a:t>2</a:t>
            </a:r>
            <a:r>
              <a:rPr kumimoji="1" lang="zh-CN" altLang="en-US" dirty="0"/>
              <a:t>分。</a:t>
            </a:r>
          </a:p>
          <a:p>
            <a:pPr marL="0" lvl="0" indent="266700" algn="just">
              <a:spcBef>
                <a:spcPts val="0"/>
              </a:spcBef>
              <a:buNone/>
            </a:pPr>
            <a:r>
              <a:rPr kumimoji="1" lang="en-US" altLang="zh-CN" dirty="0"/>
              <a:t>2.</a:t>
            </a:r>
            <a:r>
              <a:rPr kumimoji="1" lang="zh-CN" altLang="en-US" dirty="0"/>
              <a:t>没有</a:t>
            </a:r>
            <a:r>
              <a:rPr kumimoji="1" lang="en-US" altLang="zh-CN" dirty="0">
                <a:latin typeface="Times New Roman" panose="02020603050405020304" charset="0"/>
                <a:cs typeface="Times New Roman" panose="02020603050405020304" charset="0"/>
              </a:rPr>
              <a:t>because,</a:t>
            </a:r>
            <a:r>
              <a:rPr kumimoji="1" lang="en-US" altLang="zh-CN" dirty="0"/>
              <a:t> </a:t>
            </a:r>
            <a:r>
              <a:rPr kumimoji="1" lang="zh-CN" altLang="en-US" dirty="0"/>
              <a:t>不扣分。</a:t>
            </a:r>
          </a:p>
          <a:p>
            <a:pPr marL="0" lvl="0" indent="266700" algn="just">
              <a:spcBef>
                <a:spcPts val="0"/>
              </a:spcBef>
              <a:buNone/>
            </a:pPr>
            <a:r>
              <a:rPr kumimoji="1" lang="en-US" altLang="zh-CN" dirty="0"/>
              <a:t>3.</a:t>
            </a:r>
            <a:r>
              <a:rPr kumimoji="1" lang="en-US" altLang="zh-CN" dirty="0">
                <a:latin typeface="Times New Roman" panose="02020603050405020304" charset="0"/>
                <a:cs typeface="Times New Roman" panose="02020603050405020304" charset="0"/>
              </a:rPr>
              <a:t>lose some of </a:t>
            </a:r>
            <a:r>
              <a:rPr kumimoji="1" lang="en-US" altLang="zh-CN" dirty="0">
                <a:solidFill>
                  <a:srgbClr val="FF0000"/>
                </a:solidFill>
                <a:latin typeface="Times New Roman" panose="02020603050405020304" charset="0"/>
                <a:cs typeface="Times New Roman" panose="02020603050405020304" charset="0"/>
              </a:rPr>
              <a:t>that</a:t>
            </a:r>
            <a:r>
              <a:rPr kumimoji="1" lang="en-US" altLang="zh-CN" dirty="0">
                <a:latin typeface="Times New Roman" panose="02020603050405020304" charset="0"/>
                <a:cs typeface="Times New Roman" panose="02020603050405020304" charset="0"/>
              </a:rPr>
              <a:t> flexibility,</a:t>
            </a:r>
            <a:r>
              <a:rPr kumimoji="1" lang="zh-CN" altLang="en-US" dirty="0">
                <a:latin typeface="Times New Roman" panose="02020603050405020304" charset="0"/>
                <a:cs typeface="Times New Roman" panose="02020603050405020304" charset="0"/>
              </a:rPr>
              <a:t>不扣分。</a:t>
            </a:r>
          </a:p>
          <a:p>
            <a:pPr marL="0" lvl="0" indent="266700" algn="just">
              <a:spcBef>
                <a:spcPts val="0"/>
              </a:spcBef>
              <a:buNone/>
            </a:pPr>
            <a:endParaRPr kumimoji="1" lang="zh-CN" altLang="en-US" dirty="0">
              <a:latin typeface="Times New Roman" panose="02020603050405020304" charset="0"/>
              <a:cs typeface="Times New Roman" panose="02020603050405020304" charset="0"/>
            </a:endParaRPr>
          </a:p>
        </p:txBody>
      </p:sp>
      <p:sp>
        <p:nvSpPr>
          <p:cNvPr id="4" name="文本框 3"/>
          <p:cNvSpPr txBox="1"/>
          <p:nvPr/>
        </p:nvSpPr>
        <p:spPr>
          <a:xfrm>
            <a:off x="335094" y="2349029"/>
            <a:ext cx="11425287" cy="1568450"/>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just">
              <a:spcAft>
                <a:spcPts val="0"/>
              </a:spcAft>
            </a:pPr>
            <a:r>
              <a:rPr lang="en-US" altLang="zh-CN" sz="3200" kern="100" dirty="0">
                <a:solidFill>
                  <a:srgbClr val="FFFF00"/>
                </a:solidFill>
                <a:latin typeface="Times New Roman" panose="02020603050405020304" charset="0"/>
                <a:cs typeface="Times New Roman" panose="02020603050405020304" charset="0"/>
              </a:rPr>
              <a:t>Because as we grow older, our brains lose some of the flexibility./</a:t>
            </a:r>
          </a:p>
          <a:p>
            <a:pPr algn="just">
              <a:spcAft>
                <a:spcPts val="0"/>
              </a:spcAft>
            </a:pPr>
            <a:r>
              <a:rPr lang="en-US" altLang="zh-CN" sz="3200" kern="100" dirty="0">
                <a:solidFill>
                  <a:srgbClr val="FFFF00"/>
                </a:solidFill>
                <a:latin typeface="Times New Roman" panose="02020603050405020304" charset="0"/>
                <a:cs typeface="Times New Roman" panose="02020603050405020304" charset="0"/>
              </a:rPr>
              <a:t>Because it’s a way of conserving brain energy for economy and competence in coping with ordinary life.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474381" y="1268507"/>
            <a:ext cx="11953328" cy="1080120"/>
          </a:xfrm>
        </p:spPr>
        <p:txBody>
          <a:bodyPr>
            <a:noAutofit/>
          </a:bodyPr>
          <a:lstStyle/>
          <a:p>
            <a:r>
              <a:rPr kumimoji="1" lang="zh-CN" altLang="en-US" sz="3200" dirty="0">
                <a:solidFill>
                  <a:srgbClr val="00B050"/>
                </a:solidFill>
                <a:latin typeface="Times" pitchFamily="2" charset="0"/>
                <a:cs typeface="Times New Roman" panose="02020603050405020304" charset="0"/>
              </a:rPr>
              <a:t>标答外其他可以接受的答案 </a:t>
            </a:r>
            <a:r>
              <a:rPr kumimoji="1" lang="en-US" altLang="zh-CN" sz="3200" dirty="0">
                <a:solidFill>
                  <a:srgbClr val="00B050"/>
                </a:solidFill>
                <a:latin typeface="Times" pitchFamily="2" charset="0"/>
                <a:cs typeface="Times New Roman" panose="02020603050405020304" charset="0"/>
              </a:rPr>
              <a:t>+2</a:t>
            </a:r>
            <a:r>
              <a:rPr kumimoji="1" lang="zh-CN" altLang="en-US" sz="3200" dirty="0">
                <a:solidFill>
                  <a:srgbClr val="00B050"/>
                </a:solidFill>
                <a:latin typeface="Times" pitchFamily="2" charset="0"/>
                <a:cs typeface="Times New Roman" panose="02020603050405020304" charset="0"/>
              </a:rPr>
              <a:t> </a:t>
            </a:r>
            <a:endParaRPr kumimoji="1" lang="en-US" altLang="zh-CN" sz="3200" dirty="0">
              <a:solidFill>
                <a:srgbClr val="00B050"/>
              </a:solidFill>
              <a:latin typeface="Times" pitchFamily="2" charset="0"/>
              <a:cs typeface="Times New Roman" panose="02020603050405020304" charset="0"/>
            </a:endParaRPr>
          </a:p>
          <a:p>
            <a:pPr marL="0" indent="0">
              <a:buNone/>
            </a:pPr>
            <a:endParaRPr kumimoji="1" lang="zh-CN" altLang="en-US" sz="3200" dirty="0">
              <a:solidFill>
                <a:srgbClr val="FF0000"/>
              </a:solidFill>
              <a:latin typeface="+mn-lt"/>
              <a:cs typeface="Times New Roman" panose="02020603050405020304" charset="0"/>
            </a:endParaRPr>
          </a:p>
        </p:txBody>
      </p:sp>
      <p:pic>
        <p:nvPicPr>
          <p:cNvPr id="11" name="图片 10"/>
          <p:cNvPicPr>
            <a:picLocks noChangeAspect="1"/>
          </p:cNvPicPr>
          <p:nvPr>
            <p:custDataLst>
              <p:tags r:id="rId1"/>
            </p:custDataLst>
          </p:nvPr>
        </p:nvPicPr>
        <p:blipFill>
          <a:blip r:embed="rId4"/>
          <a:stretch>
            <a:fillRect/>
          </a:stretch>
        </p:blipFill>
        <p:spPr>
          <a:xfrm>
            <a:off x="474345" y="2060575"/>
            <a:ext cx="10263505" cy="1541780"/>
          </a:xfrm>
          <a:prstGeom prst="rect">
            <a:avLst/>
          </a:prstGeom>
        </p:spPr>
      </p:pic>
      <p:sp>
        <p:nvSpPr>
          <p:cNvPr id="12" name="文本框 11"/>
          <p:cNvSpPr txBox="1"/>
          <p:nvPr/>
        </p:nvSpPr>
        <p:spPr>
          <a:xfrm>
            <a:off x="6167755" y="5516880"/>
            <a:ext cx="6096000" cy="460375"/>
          </a:xfrm>
          <a:prstGeom prst="rect">
            <a:avLst/>
          </a:prstGeom>
          <a:noFill/>
        </p:spPr>
        <p:txBody>
          <a:bodyPr wrap="square" rtlCol="0" anchor="t">
            <a:spAutoFit/>
          </a:bodyPr>
          <a:lstStyle/>
          <a:p>
            <a:pPr marL="0" lvl="0" indent="266700" algn="just">
              <a:spcBef>
                <a:spcPts val="0"/>
              </a:spcBef>
              <a:buNone/>
            </a:pPr>
            <a:r>
              <a:rPr lang="zh-CN" altLang="en-US" sz="2400" dirty="0">
                <a:solidFill>
                  <a:schemeClr val="tx1"/>
                </a:solidFill>
                <a:sym typeface="+mn-ea"/>
              </a:rPr>
              <a:t>加工原文信息，表达正确。</a:t>
            </a:r>
            <a:endParaRPr kumimoji="1" lang="zh-CN" altLang="en-US" sz="2400" dirty="0">
              <a:solidFill>
                <a:schemeClr val="tx1"/>
              </a:solidFill>
              <a:latin typeface="Times New Roman" panose="02020603050405020304" charset="0"/>
              <a:ea typeface="黑体" panose="02010609060101010101" pitchFamily="49" charset="-122"/>
              <a:cs typeface="Times New Roman" panose="02020603050405020304" charset="0"/>
              <a:sym typeface="+mn-ea"/>
            </a:endParaRPr>
          </a:p>
        </p:txBody>
      </p:sp>
      <p:pic>
        <p:nvPicPr>
          <p:cNvPr id="13" name="图片 12"/>
          <p:cNvPicPr>
            <a:picLocks noChangeAspect="1"/>
          </p:cNvPicPr>
          <p:nvPr>
            <p:custDataLst>
              <p:tags r:id="rId2"/>
            </p:custDataLst>
          </p:nvPr>
        </p:nvPicPr>
        <p:blipFill>
          <a:blip r:embed="rId5"/>
          <a:stretch>
            <a:fillRect/>
          </a:stretch>
        </p:blipFill>
        <p:spPr>
          <a:xfrm>
            <a:off x="335280" y="3860800"/>
            <a:ext cx="10601325" cy="1466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474381" y="1340897"/>
            <a:ext cx="11953328" cy="1080120"/>
          </a:xfrm>
        </p:spPr>
        <p:txBody>
          <a:bodyPr>
            <a:noAutofit/>
          </a:bodyPr>
          <a:lstStyle/>
          <a:p>
            <a:r>
              <a:rPr kumimoji="1" lang="zh-CN" altLang="en-US" sz="3200" dirty="0">
                <a:solidFill>
                  <a:srgbClr val="00B050"/>
                </a:solidFill>
                <a:latin typeface="Times" pitchFamily="2" charset="0"/>
                <a:cs typeface="Times New Roman" panose="02020603050405020304" charset="0"/>
              </a:rPr>
              <a:t>标答外其他可以接受的答案 </a:t>
            </a:r>
            <a:r>
              <a:rPr kumimoji="1" lang="en-US" altLang="zh-CN" sz="3200" dirty="0">
                <a:solidFill>
                  <a:srgbClr val="00B050"/>
                </a:solidFill>
                <a:latin typeface="Times" pitchFamily="2" charset="0"/>
                <a:cs typeface="Times New Roman" panose="02020603050405020304" charset="0"/>
              </a:rPr>
              <a:t>+2</a:t>
            </a:r>
            <a:r>
              <a:rPr kumimoji="1" lang="zh-CN" altLang="en-US" sz="3200" dirty="0">
                <a:solidFill>
                  <a:srgbClr val="00B050"/>
                </a:solidFill>
                <a:latin typeface="Times" pitchFamily="2" charset="0"/>
                <a:cs typeface="Times New Roman" panose="02020603050405020304" charset="0"/>
              </a:rPr>
              <a:t> </a:t>
            </a:r>
            <a:endParaRPr kumimoji="1" lang="en-US" altLang="zh-CN" sz="3200" dirty="0">
              <a:solidFill>
                <a:srgbClr val="00B050"/>
              </a:solidFill>
              <a:latin typeface="Times" pitchFamily="2" charset="0"/>
              <a:cs typeface="Times New Roman" panose="02020603050405020304" charset="0"/>
            </a:endParaRPr>
          </a:p>
          <a:p>
            <a:pPr marL="0" indent="0">
              <a:buNone/>
            </a:pPr>
            <a:endParaRPr kumimoji="1" lang="zh-CN" altLang="en-US" sz="3200" dirty="0">
              <a:solidFill>
                <a:srgbClr val="FF0000"/>
              </a:solidFill>
              <a:latin typeface="+mn-lt"/>
              <a:cs typeface="Times New Roman" panose="02020603050405020304" charset="0"/>
            </a:endParaRPr>
          </a:p>
        </p:txBody>
      </p:sp>
      <p:pic>
        <p:nvPicPr>
          <p:cNvPr id="4" name="图片 3"/>
          <p:cNvPicPr>
            <a:picLocks noChangeAspect="1"/>
          </p:cNvPicPr>
          <p:nvPr>
            <p:custDataLst>
              <p:tags r:id="rId1"/>
            </p:custDataLst>
          </p:nvPr>
        </p:nvPicPr>
        <p:blipFill>
          <a:blip r:embed="rId3"/>
          <a:stretch>
            <a:fillRect/>
          </a:stretch>
        </p:blipFill>
        <p:spPr>
          <a:xfrm>
            <a:off x="407670" y="2277110"/>
            <a:ext cx="10753725" cy="1952625"/>
          </a:xfrm>
          <a:prstGeom prst="rect">
            <a:avLst/>
          </a:prstGeom>
        </p:spPr>
      </p:pic>
      <p:sp>
        <p:nvSpPr>
          <p:cNvPr id="6" name="文本框 5"/>
          <p:cNvSpPr txBox="1"/>
          <p:nvPr/>
        </p:nvSpPr>
        <p:spPr>
          <a:xfrm>
            <a:off x="7103745" y="4580890"/>
            <a:ext cx="6096000" cy="460375"/>
          </a:xfrm>
          <a:prstGeom prst="rect">
            <a:avLst/>
          </a:prstGeom>
          <a:noFill/>
        </p:spPr>
        <p:txBody>
          <a:bodyPr wrap="square" rtlCol="0" anchor="t">
            <a:spAutoFit/>
          </a:bodyPr>
          <a:lstStyle/>
          <a:p>
            <a:pPr marL="0" lvl="0" indent="266700" algn="just">
              <a:spcBef>
                <a:spcPts val="0"/>
              </a:spcBef>
              <a:buNone/>
            </a:pPr>
            <a:r>
              <a:rPr kumimoji="1" lang="en-US" altLang="zh-CN" sz="2400" dirty="0">
                <a:latin typeface="Times New Roman" panose="02020603050405020304" charset="0"/>
                <a:ea typeface="黑体" panose="02010609060101010101" pitchFamily="49" charset="-122"/>
                <a:cs typeface="Times New Roman" panose="02020603050405020304" charset="0"/>
              </a:rPr>
              <a:t>相关细节，不扣分</a:t>
            </a:r>
            <a:r>
              <a:rPr kumimoji="1" lang="zh-CN" altLang="en-US" sz="2400" dirty="0">
                <a:latin typeface="Times New Roman" panose="02020603050405020304" charset="0"/>
                <a:ea typeface="黑体" panose="02010609060101010101" pitchFamily="49" charset="-122"/>
                <a:cs typeface="Times New Roman" panose="0202060305040502030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407368" y="1460981"/>
            <a:ext cx="11953328" cy="743883"/>
          </a:xfrm>
        </p:spPr>
        <p:txBody>
          <a:bodyPr>
            <a:noAutofit/>
          </a:bodyPr>
          <a:lstStyle/>
          <a:p>
            <a:pPr marL="0" indent="0">
              <a:buNone/>
            </a:pPr>
            <a:r>
              <a:rPr kumimoji="1" lang="zh-CN" altLang="en-US" sz="3200" dirty="0">
                <a:solidFill>
                  <a:srgbClr val="FF0000"/>
                </a:solidFill>
                <a:latin typeface="Times" pitchFamily="2" charset="0"/>
                <a:cs typeface="Times New Roman" panose="02020603050405020304" charset="0"/>
              </a:rPr>
              <a:t>拼写错误，句式错误</a:t>
            </a:r>
            <a:r>
              <a:rPr kumimoji="1" lang="en-US" altLang="zh-CN" sz="3200" dirty="0">
                <a:solidFill>
                  <a:srgbClr val="FF0000"/>
                </a:solidFill>
                <a:latin typeface="Times" pitchFamily="2" charset="0"/>
                <a:cs typeface="Times New Roman" panose="02020603050405020304" charset="0"/>
              </a:rPr>
              <a:t> +1.5</a:t>
            </a:r>
            <a:endParaRPr kumimoji="1" lang="zh-CN" altLang="en-US" sz="3200" dirty="0">
              <a:solidFill>
                <a:srgbClr val="FF0000"/>
              </a:solidFill>
              <a:latin typeface="Times" pitchFamily="2" charset="0"/>
              <a:cs typeface="Times New Roman" panose="02020603050405020304" charset="0"/>
            </a:endParaRPr>
          </a:p>
          <a:p>
            <a:pPr marL="0" indent="0">
              <a:buNone/>
            </a:pPr>
            <a:endParaRPr kumimoji="1" lang="zh-CN" altLang="en-US" sz="3200" dirty="0">
              <a:solidFill>
                <a:srgbClr val="FF0000"/>
              </a:solidFill>
              <a:latin typeface="+mn-lt"/>
              <a:cs typeface="Times New Roman" panose="02020603050405020304" charset="0"/>
            </a:endParaRPr>
          </a:p>
        </p:txBody>
      </p:sp>
      <p:pic>
        <p:nvPicPr>
          <p:cNvPr id="7" name="图片 6"/>
          <p:cNvPicPr>
            <a:picLocks noChangeAspect="1"/>
          </p:cNvPicPr>
          <p:nvPr>
            <p:custDataLst>
              <p:tags r:id="rId1"/>
            </p:custDataLst>
          </p:nvPr>
        </p:nvPicPr>
        <p:blipFill>
          <a:blip r:embed="rId4"/>
          <a:stretch>
            <a:fillRect/>
          </a:stretch>
        </p:blipFill>
        <p:spPr>
          <a:xfrm>
            <a:off x="335280" y="2276475"/>
            <a:ext cx="10264140" cy="1821815"/>
          </a:xfrm>
          <a:prstGeom prst="rect">
            <a:avLst/>
          </a:prstGeom>
        </p:spPr>
      </p:pic>
      <p:sp>
        <p:nvSpPr>
          <p:cNvPr id="14" name="矩形 13"/>
          <p:cNvSpPr/>
          <p:nvPr/>
        </p:nvSpPr>
        <p:spPr>
          <a:xfrm flipV="1">
            <a:off x="2953385" y="2964180"/>
            <a:ext cx="1052195" cy="44704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p:cNvPicPr>
            <a:picLocks noChangeAspect="1"/>
          </p:cNvPicPr>
          <p:nvPr>
            <p:custDataLst>
              <p:tags r:id="rId2"/>
            </p:custDataLst>
          </p:nvPr>
        </p:nvPicPr>
        <p:blipFill>
          <a:blip r:embed="rId5"/>
          <a:stretch>
            <a:fillRect/>
          </a:stretch>
        </p:blipFill>
        <p:spPr>
          <a:xfrm>
            <a:off x="479425" y="4221480"/>
            <a:ext cx="10154920" cy="2170430"/>
          </a:xfrm>
          <a:prstGeom prst="rect">
            <a:avLst/>
          </a:prstGeom>
        </p:spPr>
      </p:pic>
      <p:sp>
        <p:nvSpPr>
          <p:cNvPr id="16" name="矩形 15"/>
          <p:cNvSpPr/>
          <p:nvPr/>
        </p:nvSpPr>
        <p:spPr>
          <a:xfrm flipV="1">
            <a:off x="6743700" y="4652645"/>
            <a:ext cx="1052195" cy="44704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4" grpId="1" animBg="1"/>
      <p:bldP spid="16" grpId="0" bldLvl="0" animBg="1"/>
      <p:bldP spid="16"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407368" y="1460981"/>
            <a:ext cx="11953328" cy="743883"/>
          </a:xfrm>
        </p:spPr>
        <p:txBody>
          <a:bodyPr>
            <a:noAutofit/>
          </a:bodyPr>
          <a:lstStyle/>
          <a:p>
            <a:pPr marL="0" indent="0">
              <a:buNone/>
            </a:pPr>
            <a:r>
              <a:rPr kumimoji="1" lang="zh-CN" altLang="en-US" sz="3200" dirty="0">
                <a:solidFill>
                  <a:srgbClr val="FF0000"/>
                </a:solidFill>
                <a:latin typeface="+mn-lt"/>
                <a:cs typeface="Times New Roman" panose="02020603050405020304" charset="0"/>
              </a:rPr>
              <a:t>解释</a:t>
            </a:r>
            <a:r>
              <a:rPr kumimoji="1" lang="en-US" altLang="zh-CN" sz="3200" dirty="0">
                <a:solidFill>
                  <a:srgbClr val="FF0000"/>
                </a:solidFill>
                <a:latin typeface="+mn-lt"/>
                <a:cs typeface="Times New Roman" panose="02020603050405020304" charset="0"/>
              </a:rPr>
              <a:t>flexibility</a:t>
            </a:r>
            <a:r>
              <a:rPr kumimoji="1" lang="zh-CN" altLang="en-US" sz="3200" dirty="0">
                <a:solidFill>
                  <a:srgbClr val="FF0000"/>
                </a:solidFill>
                <a:latin typeface="+mn-lt"/>
                <a:cs typeface="Times New Roman" panose="02020603050405020304" charset="0"/>
              </a:rPr>
              <a:t>时，出现严重表意错误 </a:t>
            </a:r>
            <a:r>
              <a:rPr kumimoji="1" lang="en-US" altLang="zh-CN" sz="3200" dirty="0">
                <a:solidFill>
                  <a:srgbClr val="FF0000"/>
                </a:solidFill>
                <a:latin typeface="+mn-lt"/>
                <a:cs typeface="Times New Roman" panose="02020603050405020304" charset="0"/>
              </a:rPr>
              <a:t> +1 </a:t>
            </a:r>
            <a:r>
              <a:rPr kumimoji="1" lang="zh-CN" altLang="en-US" sz="3200" dirty="0">
                <a:solidFill>
                  <a:srgbClr val="FF0000"/>
                </a:solidFill>
                <a:latin typeface="+mn-lt"/>
                <a:cs typeface="Times New Roman" panose="02020603050405020304" charset="0"/>
              </a:rPr>
              <a:t>分</a:t>
            </a:r>
            <a:endParaRPr kumimoji="1" lang="en-US" altLang="zh-CN" sz="3200" dirty="0">
              <a:solidFill>
                <a:srgbClr val="FF0000"/>
              </a:solidFill>
              <a:latin typeface="+mn-lt"/>
              <a:cs typeface="Times New Roman" panose="02020603050405020304" charset="0"/>
            </a:endParaRPr>
          </a:p>
        </p:txBody>
      </p:sp>
      <p:pic>
        <p:nvPicPr>
          <p:cNvPr id="8" name="图片 7"/>
          <p:cNvPicPr>
            <a:picLocks noChangeAspect="1"/>
          </p:cNvPicPr>
          <p:nvPr>
            <p:custDataLst>
              <p:tags r:id="rId1"/>
            </p:custDataLst>
          </p:nvPr>
        </p:nvPicPr>
        <p:blipFill>
          <a:blip r:embed="rId5"/>
          <a:stretch>
            <a:fillRect/>
          </a:stretch>
        </p:blipFill>
        <p:spPr>
          <a:xfrm>
            <a:off x="479425" y="2132965"/>
            <a:ext cx="10315575" cy="2047875"/>
          </a:xfrm>
          <a:prstGeom prst="rect">
            <a:avLst/>
          </a:prstGeom>
        </p:spPr>
      </p:pic>
      <p:cxnSp>
        <p:nvCxnSpPr>
          <p:cNvPr id="9" name="直线连接符 2"/>
          <p:cNvCxnSpPr/>
          <p:nvPr/>
        </p:nvCxnSpPr>
        <p:spPr>
          <a:xfrm>
            <a:off x="7679767" y="2853179"/>
            <a:ext cx="309626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图片 9"/>
          <p:cNvPicPr>
            <a:picLocks noChangeAspect="1"/>
          </p:cNvPicPr>
          <p:nvPr>
            <p:custDataLst>
              <p:tags r:id="rId2"/>
            </p:custDataLst>
          </p:nvPr>
        </p:nvPicPr>
        <p:blipFill>
          <a:blip r:embed="rId6"/>
          <a:stretch>
            <a:fillRect/>
          </a:stretch>
        </p:blipFill>
        <p:spPr>
          <a:xfrm>
            <a:off x="551180" y="4352925"/>
            <a:ext cx="10334625" cy="1847850"/>
          </a:xfrm>
          <a:prstGeom prst="rect">
            <a:avLst/>
          </a:prstGeom>
        </p:spPr>
      </p:pic>
      <p:cxnSp>
        <p:nvCxnSpPr>
          <p:cNvPr id="11" name="直线连接符 2"/>
          <p:cNvCxnSpPr/>
          <p:nvPr/>
        </p:nvCxnSpPr>
        <p:spPr>
          <a:xfrm>
            <a:off x="894157" y="3483734"/>
            <a:ext cx="61925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直线连接符 2"/>
          <p:cNvCxnSpPr/>
          <p:nvPr/>
        </p:nvCxnSpPr>
        <p:spPr>
          <a:xfrm>
            <a:off x="5999557" y="4941059"/>
            <a:ext cx="456057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407368" y="1460981"/>
            <a:ext cx="11953328" cy="743883"/>
          </a:xfrm>
        </p:spPr>
        <p:txBody>
          <a:bodyPr>
            <a:noAutofit/>
          </a:bodyPr>
          <a:lstStyle/>
          <a:p>
            <a:pPr marL="0" indent="0">
              <a:buNone/>
            </a:pPr>
            <a:r>
              <a:rPr kumimoji="1" lang="en-US" altLang="zh-CN" sz="3200" dirty="0">
                <a:solidFill>
                  <a:srgbClr val="FF0000"/>
                </a:solidFill>
                <a:latin typeface="+mn-lt"/>
                <a:cs typeface="Times New Roman" panose="02020603050405020304" charset="0"/>
              </a:rPr>
              <a:t>Flexibility+conserving</a:t>
            </a:r>
            <a:r>
              <a:rPr kumimoji="1" lang="zh-CN" altLang="en-US" sz="3200" dirty="0">
                <a:solidFill>
                  <a:srgbClr val="FF0000"/>
                </a:solidFill>
                <a:latin typeface="+mn-lt"/>
                <a:cs typeface="Times New Roman" panose="02020603050405020304" charset="0"/>
              </a:rPr>
              <a:t>信息整合时，出现严重表意错误</a:t>
            </a:r>
            <a:r>
              <a:rPr kumimoji="1" lang="en-US" altLang="zh-CN" sz="3200" dirty="0">
                <a:solidFill>
                  <a:srgbClr val="FF0000"/>
                </a:solidFill>
                <a:latin typeface="+mn-lt"/>
                <a:cs typeface="Times New Roman" panose="02020603050405020304" charset="0"/>
              </a:rPr>
              <a:t> +1</a:t>
            </a:r>
            <a:r>
              <a:rPr kumimoji="1" lang="zh-CN" altLang="en-US" sz="3200" dirty="0">
                <a:solidFill>
                  <a:srgbClr val="FF0000"/>
                </a:solidFill>
                <a:latin typeface="+mn-lt"/>
                <a:cs typeface="Times New Roman" panose="02020603050405020304" charset="0"/>
              </a:rPr>
              <a:t>分</a:t>
            </a:r>
            <a:r>
              <a:rPr kumimoji="1" lang="en-US" altLang="zh-CN" sz="3200" dirty="0">
                <a:solidFill>
                  <a:srgbClr val="FF0000"/>
                </a:solidFill>
                <a:latin typeface="+mn-lt"/>
                <a:cs typeface="Times New Roman" panose="02020603050405020304" charset="0"/>
              </a:rPr>
              <a:t> </a:t>
            </a:r>
          </a:p>
        </p:txBody>
      </p:sp>
      <p:pic>
        <p:nvPicPr>
          <p:cNvPr id="2" name="图片 1"/>
          <p:cNvPicPr>
            <a:picLocks noChangeAspect="1"/>
          </p:cNvPicPr>
          <p:nvPr>
            <p:custDataLst>
              <p:tags r:id="rId1"/>
            </p:custDataLst>
          </p:nvPr>
        </p:nvPicPr>
        <p:blipFill>
          <a:blip r:embed="rId4"/>
          <a:stretch>
            <a:fillRect/>
          </a:stretch>
        </p:blipFill>
        <p:spPr>
          <a:xfrm>
            <a:off x="433070" y="2060575"/>
            <a:ext cx="11243945" cy="2091055"/>
          </a:xfrm>
          <a:prstGeom prst="rect">
            <a:avLst/>
          </a:prstGeom>
        </p:spPr>
      </p:pic>
      <p:cxnSp>
        <p:nvCxnSpPr>
          <p:cNvPr id="4" name="直线连接符 2"/>
          <p:cNvCxnSpPr/>
          <p:nvPr/>
        </p:nvCxnSpPr>
        <p:spPr>
          <a:xfrm>
            <a:off x="1847292" y="3356734"/>
            <a:ext cx="505141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custDataLst>
              <p:tags r:id="rId2"/>
            </p:custDataLst>
          </p:nvPr>
        </p:nvPicPr>
        <p:blipFill>
          <a:blip r:embed="rId5"/>
          <a:stretch>
            <a:fillRect/>
          </a:stretch>
        </p:blipFill>
        <p:spPr>
          <a:xfrm>
            <a:off x="457512" y="4293096"/>
            <a:ext cx="10961370" cy="1776730"/>
          </a:xfrm>
          <a:prstGeom prst="rect">
            <a:avLst/>
          </a:prstGeom>
        </p:spPr>
      </p:pic>
      <p:cxnSp>
        <p:nvCxnSpPr>
          <p:cNvPr id="6" name="直线连接符 2"/>
          <p:cNvCxnSpPr/>
          <p:nvPr/>
        </p:nvCxnSpPr>
        <p:spPr>
          <a:xfrm>
            <a:off x="7247967" y="4869304"/>
            <a:ext cx="35636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内容占位符 5"/>
          <p:cNvPicPr>
            <a:picLocks noGrp="1" noChangeAspect="1"/>
          </p:cNvPicPr>
          <p:nvPr>
            <p:ph sz="half" idx="1"/>
            <p:custDataLst>
              <p:tags r:id="rId1"/>
            </p:custDataLst>
          </p:nvPr>
        </p:nvPicPr>
        <p:blipFill>
          <a:blip r:embed="rId3"/>
          <a:stretch>
            <a:fillRect/>
          </a:stretch>
        </p:blipFill>
        <p:spPr>
          <a:xfrm>
            <a:off x="191135" y="2636520"/>
            <a:ext cx="11588750" cy="1871980"/>
          </a:xfrm>
          <a:prstGeom prst="rect">
            <a:avLst/>
          </a:prstGeom>
        </p:spPr>
      </p:pic>
      <p:sp>
        <p:nvSpPr>
          <p:cNvPr id="5" name="内容占位符 2"/>
          <p:cNvSpPr>
            <a:spLocks noGrp="1"/>
          </p:cNvSpPr>
          <p:nvPr/>
        </p:nvSpPr>
        <p:spPr>
          <a:xfrm>
            <a:off x="623392" y="1634407"/>
            <a:ext cx="11953328" cy="1080120"/>
          </a:xfrm>
          <a:prstGeom prst="rect">
            <a:avLst/>
          </a:prstGeom>
        </p:spPr>
        <p:txBody>
          <a:bodyPr vert="horz" lIns="91440" tIns="45720" rIns="91440" bIns="45720" rtlCol="0">
            <a:noAutofit/>
          </a:bodyPr>
          <a:lstStyle>
            <a:lvl1pPr marL="457200" indent="-457200" algn="l" defTabSz="914400" rtl="0" eaLnBrk="1" latinLnBrk="0" hangingPunct="1">
              <a:spcBef>
                <a:spcPct val="20000"/>
              </a:spcBef>
              <a:buFont typeface="Wingdings" panose="05000000000000000000" pitchFamily="2" charset="2"/>
              <a:buChar char="Ø"/>
              <a:defRPr sz="2400" kern="1200">
                <a:solidFill>
                  <a:schemeClr val="tx1"/>
                </a:solidFill>
                <a:latin typeface="黑体" panose="02010609060101010101" pitchFamily="49" charset="-122"/>
                <a:ea typeface="黑体" panose="02010609060101010101" pitchFamily="49" charset="-122"/>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黑体" panose="02010609060101010101" pitchFamily="49" charset="-122"/>
                <a:ea typeface="黑体" panose="02010609060101010101" pitchFamily="49" charset="-122"/>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微软雅黑" panose="020B0503020204020204" pitchFamily="34" charset="-122"/>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微软雅黑" panose="020B0503020204020204" pitchFamily="34" charset="-122"/>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微软雅黑" panose="020B0503020204020204" pitchFamily="34" charset="-122"/>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1" lang="zh-CN" altLang="en-US" sz="3200" dirty="0">
                <a:solidFill>
                  <a:srgbClr val="FF0000"/>
                </a:solidFill>
                <a:latin typeface="Times" pitchFamily="2" charset="0"/>
                <a:cs typeface="Times New Roman" panose="02020603050405020304" charset="0"/>
              </a:rPr>
              <a:t>内容：无关信息 </a:t>
            </a:r>
            <a:r>
              <a:rPr kumimoji="1" lang="en-US" altLang="zh-CN" sz="3200" dirty="0">
                <a:solidFill>
                  <a:srgbClr val="FF0000"/>
                </a:solidFill>
                <a:latin typeface="Times" pitchFamily="2" charset="0"/>
                <a:cs typeface="Times New Roman" panose="02020603050405020304" charset="0"/>
              </a:rPr>
              <a:t>0 </a:t>
            </a:r>
            <a:r>
              <a:rPr kumimoji="1" lang="zh-CN" altLang="en-US" sz="3200" dirty="0">
                <a:solidFill>
                  <a:srgbClr val="FF0000"/>
                </a:solidFill>
                <a:latin typeface="Times" pitchFamily="2" charset="0"/>
                <a:cs typeface="Times New Roman" panose="02020603050405020304" charset="0"/>
              </a:rPr>
              <a:t>分</a:t>
            </a:r>
          </a:p>
          <a:p>
            <a:pPr marL="0" indent="0">
              <a:buNone/>
            </a:pPr>
            <a:endParaRPr kumimoji="1" lang="zh-CN" altLang="en-US" sz="3200" dirty="0">
              <a:solidFill>
                <a:srgbClr val="FF0000"/>
              </a:solidFill>
              <a:latin typeface="+mn-lt"/>
              <a:cs typeface="Times New Roman" panose="0202060305040502030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1917065"/>
            <a:ext cx="12192000" cy="312547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6" name="矩形 5"/>
          <p:cNvSpPr/>
          <p:nvPr/>
        </p:nvSpPr>
        <p:spPr>
          <a:xfrm>
            <a:off x="-24765" y="2204720"/>
            <a:ext cx="12192000" cy="2380615"/>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10" name="主标题"/>
          <p:cNvSpPr>
            <a:spLocks noChangeArrowheads="1" noChangeShapeType="1" noTextEdit="1"/>
          </p:cNvSpPr>
          <p:nvPr/>
        </p:nvSpPr>
        <p:spPr bwMode="auto">
          <a:xfrm>
            <a:off x="2188693" y="2997352"/>
            <a:ext cx="7916809" cy="824842"/>
          </a:xfrm>
          <a:prstGeom prst="rect">
            <a:avLst/>
          </a:prstGeom>
        </p:spPr>
        <p:txBody>
          <a:bodyPr wrap="none" fromWordArt="1"/>
          <a:lstStyle/>
          <a:p>
            <a:pPr algn="ctr" fontAlgn="base">
              <a:spcBef>
                <a:spcPct val="0"/>
              </a:spcBef>
              <a:spcAft>
                <a:spcPct val="0"/>
              </a:spcAft>
            </a:pPr>
            <a:r>
              <a:rPr lang="zh-CN" altLang="en-US" sz="4580" b="1" kern="10" spc="275" dirty="0">
                <a:solidFill>
                  <a:prstClr val="white"/>
                </a:solidFill>
                <a:latin typeface="微软雅黑" panose="020B0503020204020204" pitchFamily="34" charset="-122"/>
                <a:ea typeface="微软雅黑" panose="020B0503020204020204" pitchFamily="34" charset="-122"/>
                <a:cs typeface="+mn-ea"/>
                <a:sym typeface="字魂59号-创粗黑" panose="00000500000000000000" pitchFamily="2" charset="-122"/>
              </a:rPr>
              <a:t>阅读表达</a:t>
            </a:r>
            <a:r>
              <a:rPr lang="en-US" altLang="zh-CN" sz="4580" b="1" kern="10" spc="275" dirty="0">
                <a:solidFill>
                  <a:prstClr val="white"/>
                </a:solidFill>
                <a:latin typeface="微软雅黑" panose="020B0503020204020204" pitchFamily="34" charset="-122"/>
                <a:ea typeface="微软雅黑" panose="020B0503020204020204" pitchFamily="34" charset="-122"/>
                <a:cs typeface="+mn-ea"/>
                <a:sym typeface="字魂59号-创粗黑" panose="00000500000000000000" pitchFamily="2" charset="-122"/>
              </a:rPr>
              <a:t>42</a:t>
            </a:r>
            <a:r>
              <a:rPr lang="zh-CN" altLang="en-US" sz="4580" b="1" kern="10" spc="275" dirty="0">
                <a:solidFill>
                  <a:prstClr val="white"/>
                </a:solidFill>
                <a:latin typeface="微软雅黑" panose="020B0503020204020204" pitchFamily="34" charset="-122"/>
                <a:ea typeface="微软雅黑" panose="020B0503020204020204" pitchFamily="34" charset="-122"/>
                <a:cs typeface="+mn-ea"/>
                <a:sym typeface="字魂59号-创粗黑" panose="00000500000000000000" pitchFamily="2" charset="-122"/>
              </a:rPr>
              <a:t>题参考答案</a:t>
            </a:r>
          </a:p>
        </p:txBody>
      </p:sp>
      <p:sp>
        <p:nvSpPr>
          <p:cNvPr id="11" name="1"/>
          <p:cNvSpPr txBox="1">
            <a:spLocks noChangeArrowheads="1"/>
          </p:cNvSpPr>
          <p:nvPr>
            <p:custDataLst>
              <p:tags r:id="rId1"/>
            </p:custDataLst>
          </p:nvPr>
        </p:nvSpPr>
        <p:spPr bwMode="auto">
          <a:xfrm>
            <a:off x="2783632" y="3501008"/>
            <a:ext cx="9577064" cy="499624"/>
          </a:xfrm>
          <a:prstGeom prst="rect">
            <a:avLst/>
          </a:prstGeom>
          <a:noFill/>
          <a:ln w="9525">
            <a:noFill/>
            <a:miter lim="800000"/>
          </a:ln>
        </p:spPr>
        <p:txBody>
          <a:bodyPr wrap="square">
            <a:spAutoFit/>
          </a:bodyPr>
          <a:lstStyle>
            <a:lvl1pPr>
              <a:defRPr sz="1400">
                <a:solidFill>
                  <a:schemeClr val="tx1"/>
                </a:solidFill>
                <a:latin typeface="微软雅黑" panose="020B0503020204020204" pitchFamily="34" charset="-122"/>
                <a:ea typeface="微软雅黑" panose="020B0503020204020204" pitchFamily="34" charset="-122"/>
              </a:defRPr>
            </a:lvl1pPr>
            <a:lvl2pPr marL="742950" indent="-285750">
              <a:defRPr sz="1400">
                <a:solidFill>
                  <a:schemeClr val="tx1"/>
                </a:solidFill>
                <a:latin typeface="微软雅黑" panose="020B0503020204020204" pitchFamily="34" charset="-122"/>
                <a:ea typeface="微软雅黑" panose="020B0503020204020204" pitchFamily="34" charset="-122"/>
              </a:defRPr>
            </a:lvl2pPr>
            <a:lvl3pPr marL="1143000" indent="-228600">
              <a:defRPr sz="1400">
                <a:solidFill>
                  <a:schemeClr val="tx1"/>
                </a:solidFill>
                <a:latin typeface="微软雅黑" panose="020B0503020204020204" pitchFamily="34" charset="-122"/>
                <a:ea typeface="微软雅黑" panose="020B0503020204020204" pitchFamily="34" charset="-122"/>
              </a:defRPr>
            </a:lvl3pPr>
            <a:lvl4pPr marL="1600200" indent="-228600">
              <a:defRPr sz="1400">
                <a:solidFill>
                  <a:schemeClr val="tx1"/>
                </a:solidFill>
                <a:latin typeface="微软雅黑" panose="020B0503020204020204" pitchFamily="34" charset="-122"/>
                <a:ea typeface="微软雅黑" panose="020B0503020204020204" pitchFamily="34" charset="-122"/>
              </a:defRPr>
            </a:lvl4pPr>
            <a:lvl5pPr marL="2057400" indent="-228600">
              <a:defRPr sz="1400">
                <a:solidFill>
                  <a:schemeClr val="tx1"/>
                </a:solidFill>
                <a:latin typeface="微软雅黑" panose="020B0503020204020204" pitchFamily="34" charset="-122"/>
                <a:ea typeface="微软雅黑" panose="020B0503020204020204" pitchFamily="34" charset="-122"/>
              </a:defRPr>
            </a:lvl5pPr>
            <a:lvl6pPr marL="2514600" indent="-228600" algn="ctr"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2971800" indent="-228600" algn="ctr"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29000" indent="-228600" algn="ctr"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886200" indent="-228600" algn="ctr"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fontAlgn="base">
              <a:lnSpc>
                <a:spcPct val="150000"/>
              </a:lnSpc>
            </a:pPr>
            <a:endParaRPr lang="en-US" altLang="zh-CN" sz="2000" b="1" dirty="0">
              <a:solidFill>
                <a:prstClr val="white"/>
              </a:solidFill>
              <a:sym typeface="字魂59号-创粗黑" panose="00000500000000000000" pitchFamily="2" charset="-122"/>
            </a:endParaRPr>
          </a:p>
        </p:txBody>
      </p:sp>
      <p:sp>
        <p:nvSpPr>
          <p:cNvPr id="15" name="KSO_Shape"/>
          <p:cNvSpPr/>
          <p:nvPr/>
        </p:nvSpPr>
        <p:spPr bwMode="auto">
          <a:xfrm>
            <a:off x="1294765" y="5767705"/>
            <a:ext cx="292100" cy="200660"/>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650">
              <a:solidFill>
                <a:srgbClr val="FFFFFF"/>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18" name="KSO_Shape"/>
          <p:cNvSpPr/>
          <p:nvPr/>
        </p:nvSpPr>
        <p:spPr bwMode="auto">
          <a:xfrm>
            <a:off x="2188845" y="5764530"/>
            <a:ext cx="242570" cy="206375"/>
          </a:xfrm>
          <a:custGeom>
            <a:avLst/>
            <a:gdLst>
              <a:gd name="T0" fmla="*/ 432030 w 2125663"/>
              <a:gd name="T1" fmla="*/ 1344893 h 1811338"/>
              <a:gd name="T2" fmla="*/ 462740 w 2125663"/>
              <a:gd name="T3" fmla="*/ 1477960 h 1811338"/>
              <a:gd name="T4" fmla="*/ 513638 w 2125663"/>
              <a:gd name="T5" fmla="*/ 1557743 h 1811338"/>
              <a:gd name="T6" fmla="*/ 516481 w 2125663"/>
              <a:gd name="T7" fmla="*/ 1336346 h 1811338"/>
              <a:gd name="T8" fmla="*/ 503401 w 2125663"/>
              <a:gd name="T9" fmla="*/ 1310416 h 1811338"/>
              <a:gd name="T10" fmla="*/ 515913 w 2125663"/>
              <a:gd name="T11" fmla="*/ 1250009 h 1811338"/>
              <a:gd name="T12" fmla="*/ 618846 w 2125663"/>
              <a:gd name="T13" fmla="*/ 1242885 h 1811338"/>
              <a:gd name="T14" fmla="*/ 643583 w 2125663"/>
              <a:gd name="T15" fmla="*/ 1263116 h 1811338"/>
              <a:gd name="T16" fmla="*/ 642446 w 2125663"/>
              <a:gd name="T17" fmla="*/ 1324948 h 1811338"/>
              <a:gd name="T18" fmla="*/ 619414 w 2125663"/>
              <a:gd name="T19" fmla="*/ 1342899 h 1811338"/>
              <a:gd name="T20" fmla="*/ 664057 w 2125663"/>
              <a:gd name="T21" fmla="*/ 1524691 h 1811338"/>
              <a:gd name="T22" fmla="*/ 704434 w 2125663"/>
              <a:gd name="T23" fmla="*/ 1417553 h 1811338"/>
              <a:gd name="T24" fmla="*/ 725191 w 2125663"/>
              <a:gd name="T25" fmla="*/ 1259697 h 1811338"/>
              <a:gd name="T26" fmla="*/ 857412 w 2125663"/>
              <a:gd name="T27" fmla="*/ 1192451 h 1811338"/>
              <a:gd name="T28" fmla="*/ 923096 w 2125663"/>
              <a:gd name="T29" fmla="*/ 1212682 h 1811338"/>
              <a:gd name="T30" fmla="*/ 970013 w 2125663"/>
              <a:gd name="T31" fmla="*/ 1259697 h 1811338"/>
              <a:gd name="T32" fmla="*/ 990201 w 2125663"/>
              <a:gd name="T33" fmla="*/ 1325233 h 1811338"/>
              <a:gd name="T34" fmla="*/ 980818 w 2125663"/>
              <a:gd name="T35" fmla="*/ 1537228 h 1811338"/>
              <a:gd name="T36" fmla="*/ 935891 w 2125663"/>
              <a:gd name="T37" fmla="*/ 1570566 h 1811338"/>
              <a:gd name="T38" fmla="*/ 798837 w 2125663"/>
              <a:gd name="T39" fmla="*/ 1607608 h 1811338"/>
              <a:gd name="T40" fmla="*/ 617424 w 2125663"/>
              <a:gd name="T41" fmla="*/ 1622140 h 1811338"/>
              <a:gd name="T42" fmla="*/ 428049 w 2125663"/>
              <a:gd name="T43" fmla="*/ 1615872 h 1811338"/>
              <a:gd name="T44" fmla="*/ 264551 w 2125663"/>
              <a:gd name="T45" fmla="*/ 1588232 h 1811338"/>
              <a:gd name="T46" fmla="*/ 180669 w 2125663"/>
              <a:gd name="T47" fmla="*/ 1549481 h 1811338"/>
              <a:gd name="T48" fmla="*/ 159912 w 2125663"/>
              <a:gd name="T49" fmla="*/ 1517283 h 1811338"/>
              <a:gd name="T50" fmla="*/ 167873 w 2125663"/>
              <a:gd name="T51" fmla="*/ 1284201 h 1811338"/>
              <a:gd name="T52" fmla="*/ 205123 w 2125663"/>
              <a:gd name="T53" fmla="*/ 1228638 h 1811338"/>
              <a:gd name="T54" fmla="*/ 264266 w 2125663"/>
              <a:gd name="T55" fmla="*/ 1196440 h 1811338"/>
              <a:gd name="T56" fmla="*/ 421225 w 2125663"/>
              <a:gd name="T57" fmla="*/ 1183048 h 1811338"/>
              <a:gd name="T58" fmla="*/ 433514 w 2125663"/>
              <a:gd name="T59" fmla="*/ 761303 h 1811338"/>
              <a:gd name="T60" fmla="*/ 391450 w 2125663"/>
              <a:gd name="T61" fmla="*/ 813630 h 1811338"/>
              <a:gd name="T62" fmla="*/ 379229 w 2125663"/>
              <a:gd name="T63" fmla="*/ 902075 h 1811338"/>
              <a:gd name="T64" fmla="*/ 414756 w 2125663"/>
              <a:gd name="T65" fmla="*/ 1016114 h 1811338"/>
              <a:gd name="T66" fmla="*/ 487516 w 2125663"/>
              <a:gd name="T67" fmla="*/ 1099439 h 1811338"/>
              <a:gd name="T68" fmla="*/ 567666 w 2125663"/>
              <a:gd name="T69" fmla="*/ 1135272 h 1811338"/>
              <a:gd name="T70" fmla="*/ 645542 w 2125663"/>
              <a:gd name="T71" fmla="*/ 1111099 h 1811338"/>
              <a:gd name="T72" fmla="*/ 722282 w 2125663"/>
              <a:gd name="T73" fmla="*/ 1035452 h 1811338"/>
              <a:gd name="T74" fmla="*/ 767757 w 2125663"/>
              <a:gd name="T75" fmla="*/ 926248 h 1811338"/>
              <a:gd name="T76" fmla="*/ 666290 w 2125663"/>
              <a:gd name="T77" fmla="*/ 863967 h 1811338"/>
              <a:gd name="T78" fmla="*/ 546918 w 2125663"/>
              <a:gd name="T79" fmla="*/ 832116 h 1811338"/>
              <a:gd name="T80" fmla="*/ 484389 w 2125663"/>
              <a:gd name="T81" fmla="*/ 790595 h 1811338"/>
              <a:gd name="T82" fmla="*/ 452273 w 2125663"/>
              <a:gd name="T83" fmla="*/ 760734 h 1811338"/>
              <a:gd name="T84" fmla="*/ 568234 w 2125663"/>
              <a:gd name="T85" fmla="*/ 587258 h 1811338"/>
              <a:gd name="T86" fmla="*/ 631616 w 2125663"/>
              <a:gd name="T87" fmla="*/ 594937 h 1811338"/>
              <a:gd name="T88" fmla="*/ 705513 w 2125663"/>
              <a:gd name="T89" fmla="*/ 631054 h 1811338"/>
              <a:gd name="T90" fmla="*/ 790210 w 2125663"/>
              <a:gd name="T91" fmla="*/ 732864 h 1811338"/>
              <a:gd name="T92" fmla="*/ 826306 w 2125663"/>
              <a:gd name="T93" fmla="*/ 873920 h 1811338"/>
              <a:gd name="T94" fmla="*/ 818064 w 2125663"/>
              <a:gd name="T95" fmla="*/ 959237 h 1811338"/>
              <a:gd name="T96" fmla="*/ 780831 w 2125663"/>
              <a:gd name="T97" fmla="*/ 1048534 h 1811338"/>
              <a:gd name="T98" fmla="*/ 687607 w 2125663"/>
              <a:gd name="T99" fmla="*/ 1148922 h 1811338"/>
              <a:gd name="T100" fmla="*/ 588983 w 2125663"/>
              <a:gd name="T101" fmla="*/ 1190727 h 1811338"/>
              <a:gd name="T102" fmla="*/ 525033 w 2125663"/>
              <a:gd name="T103" fmla="*/ 1182480 h 1811338"/>
              <a:gd name="T104" fmla="*/ 421293 w 2125663"/>
              <a:gd name="T105" fmla="*/ 1115081 h 1811338"/>
              <a:gd name="T106" fmla="*/ 345406 w 2125663"/>
              <a:gd name="T107" fmla="*/ 1002463 h 1811338"/>
              <a:gd name="T108" fmla="*/ 325511 w 2125663"/>
              <a:gd name="T109" fmla="*/ 929092 h 1811338"/>
              <a:gd name="T110" fmla="*/ 330627 w 2125663"/>
              <a:gd name="T111" fmla="*/ 813915 h 1811338"/>
              <a:gd name="T112" fmla="*/ 388324 w 2125663"/>
              <a:gd name="T113" fmla="*/ 686510 h 1811338"/>
              <a:gd name="T114" fmla="*/ 482400 w 2125663"/>
              <a:gd name="T115" fmla="*/ 608303 h 1811338"/>
              <a:gd name="T116" fmla="*/ 542939 w 2125663"/>
              <a:gd name="T117" fmla="*/ 589534 h 1811338"/>
              <a:gd name="T118" fmla="*/ 0 w 2125663"/>
              <a:gd name="T119" fmla="*/ 0 h 1811338"/>
              <a:gd name="T120" fmla="*/ 174993 w 2125663"/>
              <a:gd name="T121" fmla="*/ 1118883 h 18113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5663" h="1811338">
                <a:moveTo>
                  <a:pt x="470017" y="1320800"/>
                </a:moveTo>
                <a:lnTo>
                  <a:pt x="470335" y="1343069"/>
                </a:lnTo>
                <a:lnTo>
                  <a:pt x="471286" y="1364382"/>
                </a:lnTo>
                <a:lnTo>
                  <a:pt x="472238" y="1385696"/>
                </a:lnTo>
                <a:lnTo>
                  <a:pt x="473190" y="1406374"/>
                </a:lnTo>
                <a:lnTo>
                  <a:pt x="474459" y="1426415"/>
                </a:lnTo>
                <a:lnTo>
                  <a:pt x="476363" y="1446139"/>
                </a:lnTo>
                <a:lnTo>
                  <a:pt x="478267" y="1464908"/>
                </a:lnTo>
                <a:lnTo>
                  <a:pt x="480170" y="1483677"/>
                </a:lnTo>
                <a:lnTo>
                  <a:pt x="482074" y="1501491"/>
                </a:lnTo>
                <a:lnTo>
                  <a:pt x="484612" y="1518988"/>
                </a:lnTo>
                <a:lnTo>
                  <a:pt x="487468" y="1535530"/>
                </a:lnTo>
                <a:lnTo>
                  <a:pt x="490323" y="1552072"/>
                </a:lnTo>
                <a:lnTo>
                  <a:pt x="493179" y="1567660"/>
                </a:lnTo>
                <a:lnTo>
                  <a:pt x="496352" y="1582611"/>
                </a:lnTo>
                <a:lnTo>
                  <a:pt x="500159" y="1597563"/>
                </a:lnTo>
                <a:lnTo>
                  <a:pt x="503649" y="1611560"/>
                </a:lnTo>
                <a:lnTo>
                  <a:pt x="507774" y="1624921"/>
                </a:lnTo>
                <a:lnTo>
                  <a:pt x="511899" y="1637646"/>
                </a:lnTo>
                <a:lnTo>
                  <a:pt x="516341" y="1650052"/>
                </a:lnTo>
                <a:lnTo>
                  <a:pt x="520783" y="1661505"/>
                </a:lnTo>
                <a:lnTo>
                  <a:pt x="525859" y="1672639"/>
                </a:lnTo>
                <a:lnTo>
                  <a:pt x="530936" y="1683137"/>
                </a:lnTo>
                <a:lnTo>
                  <a:pt x="536329" y="1692998"/>
                </a:lnTo>
                <a:lnTo>
                  <a:pt x="541723" y="1702224"/>
                </a:lnTo>
                <a:lnTo>
                  <a:pt x="547752" y="1710813"/>
                </a:lnTo>
                <a:lnTo>
                  <a:pt x="553463" y="1718766"/>
                </a:lnTo>
                <a:lnTo>
                  <a:pt x="559808" y="1726083"/>
                </a:lnTo>
                <a:lnTo>
                  <a:pt x="566154" y="1732763"/>
                </a:lnTo>
                <a:lnTo>
                  <a:pt x="573134" y="1739125"/>
                </a:lnTo>
                <a:lnTo>
                  <a:pt x="580114" y="1744215"/>
                </a:lnTo>
                <a:lnTo>
                  <a:pt x="587412" y="1749305"/>
                </a:lnTo>
                <a:lnTo>
                  <a:pt x="594709" y="1753123"/>
                </a:lnTo>
                <a:lnTo>
                  <a:pt x="594709" y="1499901"/>
                </a:lnTo>
                <a:lnTo>
                  <a:pt x="591537" y="1499264"/>
                </a:lnTo>
                <a:lnTo>
                  <a:pt x="588047" y="1498310"/>
                </a:lnTo>
                <a:lnTo>
                  <a:pt x="584874" y="1497038"/>
                </a:lnTo>
                <a:lnTo>
                  <a:pt x="582018" y="1495765"/>
                </a:lnTo>
                <a:lnTo>
                  <a:pt x="579163" y="1494175"/>
                </a:lnTo>
                <a:lnTo>
                  <a:pt x="576307" y="1491948"/>
                </a:lnTo>
                <a:lnTo>
                  <a:pt x="573769" y="1489721"/>
                </a:lnTo>
                <a:lnTo>
                  <a:pt x="571548" y="1487494"/>
                </a:lnTo>
                <a:lnTo>
                  <a:pt x="569327" y="1484949"/>
                </a:lnTo>
                <a:lnTo>
                  <a:pt x="567106" y="1482404"/>
                </a:lnTo>
                <a:lnTo>
                  <a:pt x="565519" y="1479223"/>
                </a:lnTo>
                <a:lnTo>
                  <a:pt x="564250" y="1476360"/>
                </a:lnTo>
                <a:lnTo>
                  <a:pt x="563298" y="1473179"/>
                </a:lnTo>
                <a:lnTo>
                  <a:pt x="562347" y="1469998"/>
                </a:lnTo>
                <a:lnTo>
                  <a:pt x="562029" y="1466180"/>
                </a:lnTo>
                <a:lnTo>
                  <a:pt x="561712" y="1462999"/>
                </a:lnTo>
                <a:lnTo>
                  <a:pt x="561712" y="1425143"/>
                </a:lnTo>
                <a:lnTo>
                  <a:pt x="562029" y="1421007"/>
                </a:lnTo>
                <a:lnTo>
                  <a:pt x="562664" y="1417508"/>
                </a:lnTo>
                <a:lnTo>
                  <a:pt x="563616" y="1414009"/>
                </a:lnTo>
                <a:lnTo>
                  <a:pt x="564885" y="1410191"/>
                </a:lnTo>
                <a:lnTo>
                  <a:pt x="566154" y="1407010"/>
                </a:lnTo>
                <a:lnTo>
                  <a:pt x="568375" y="1403829"/>
                </a:lnTo>
                <a:lnTo>
                  <a:pt x="570596" y="1400966"/>
                </a:lnTo>
                <a:lnTo>
                  <a:pt x="572817" y="1398103"/>
                </a:lnTo>
                <a:lnTo>
                  <a:pt x="575673" y="1395558"/>
                </a:lnTo>
                <a:lnTo>
                  <a:pt x="578528" y="1393649"/>
                </a:lnTo>
                <a:lnTo>
                  <a:pt x="581701" y="1391741"/>
                </a:lnTo>
                <a:lnTo>
                  <a:pt x="584874" y="1390150"/>
                </a:lnTo>
                <a:lnTo>
                  <a:pt x="588364" y="1388878"/>
                </a:lnTo>
                <a:lnTo>
                  <a:pt x="592171" y="1387605"/>
                </a:lnTo>
                <a:lnTo>
                  <a:pt x="595979" y="1386969"/>
                </a:lnTo>
                <a:lnTo>
                  <a:pt x="599786" y="1386969"/>
                </a:lnTo>
                <a:lnTo>
                  <a:pt x="682597" y="1386969"/>
                </a:lnTo>
                <a:lnTo>
                  <a:pt x="686721" y="1386969"/>
                </a:lnTo>
                <a:lnTo>
                  <a:pt x="690529" y="1387605"/>
                </a:lnTo>
                <a:lnTo>
                  <a:pt x="694019" y="1388878"/>
                </a:lnTo>
                <a:lnTo>
                  <a:pt x="697826" y="1390150"/>
                </a:lnTo>
                <a:lnTo>
                  <a:pt x="700999" y="1391741"/>
                </a:lnTo>
                <a:lnTo>
                  <a:pt x="704172" y="1393649"/>
                </a:lnTo>
                <a:lnTo>
                  <a:pt x="707345" y="1395558"/>
                </a:lnTo>
                <a:lnTo>
                  <a:pt x="709883" y="1398103"/>
                </a:lnTo>
                <a:lnTo>
                  <a:pt x="712104" y="1400966"/>
                </a:lnTo>
                <a:lnTo>
                  <a:pt x="714325" y="1403829"/>
                </a:lnTo>
                <a:lnTo>
                  <a:pt x="716229" y="1407010"/>
                </a:lnTo>
                <a:lnTo>
                  <a:pt x="718132" y="1410191"/>
                </a:lnTo>
                <a:lnTo>
                  <a:pt x="719402" y="1414009"/>
                </a:lnTo>
                <a:lnTo>
                  <a:pt x="720353" y="1417508"/>
                </a:lnTo>
                <a:lnTo>
                  <a:pt x="720671" y="1421007"/>
                </a:lnTo>
                <a:lnTo>
                  <a:pt x="720988" y="1425143"/>
                </a:lnTo>
                <a:lnTo>
                  <a:pt x="720988" y="1462999"/>
                </a:lnTo>
                <a:lnTo>
                  <a:pt x="720988" y="1466180"/>
                </a:lnTo>
                <a:lnTo>
                  <a:pt x="720353" y="1469998"/>
                </a:lnTo>
                <a:lnTo>
                  <a:pt x="719719" y="1473179"/>
                </a:lnTo>
                <a:lnTo>
                  <a:pt x="718450" y="1476360"/>
                </a:lnTo>
                <a:lnTo>
                  <a:pt x="716863" y="1479223"/>
                </a:lnTo>
                <a:lnTo>
                  <a:pt x="715277" y="1482404"/>
                </a:lnTo>
                <a:lnTo>
                  <a:pt x="713373" y="1484949"/>
                </a:lnTo>
                <a:lnTo>
                  <a:pt x="711469" y="1487494"/>
                </a:lnTo>
                <a:lnTo>
                  <a:pt x="708931" y="1489721"/>
                </a:lnTo>
                <a:lnTo>
                  <a:pt x="706710" y="1491948"/>
                </a:lnTo>
                <a:lnTo>
                  <a:pt x="703537" y="1494175"/>
                </a:lnTo>
                <a:lnTo>
                  <a:pt x="700682" y="1495765"/>
                </a:lnTo>
                <a:lnTo>
                  <a:pt x="697826" y="1497038"/>
                </a:lnTo>
                <a:lnTo>
                  <a:pt x="694653" y="1498310"/>
                </a:lnTo>
                <a:lnTo>
                  <a:pt x="691163" y="1499264"/>
                </a:lnTo>
                <a:lnTo>
                  <a:pt x="687991" y="1499901"/>
                </a:lnTo>
                <a:lnTo>
                  <a:pt x="687991" y="1753123"/>
                </a:lnTo>
                <a:lnTo>
                  <a:pt x="695605" y="1749305"/>
                </a:lnTo>
                <a:lnTo>
                  <a:pt x="702586" y="1744215"/>
                </a:lnTo>
                <a:lnTo>
                  <a:pt x="709566" y="1739125"/>
                </a:lnTo>
                <a:lnTo>
                  <a:pt x="716229" y="1732763"/>
                </a:lnTo>
                <a:lnTo>
                  <a:pt x="722892" y="1726083"/>
                </a:lnTo>
                <a:lnTo>
                  <a:pt x="729237" y="1718766"/>
                </a:lnTo>
                <a:lnTo>
                  <a:pt x="734948" y="1710813"/>
                </a:lnTo>
                <a:lnTo>
                  <a:pt x="740977" y="1702224"/>
                </a:lnTo>
                <a:lnTo>
                  <a:pt x="746371" y="1692998"/>
                </a:lnTo>
                <a:lnTo>
                  <a:pt x="751447" y="1683137"/>
                </a:lnTo>
                <a:lnTo>
                  <a:pt x="756841" y="1672639"/>
                </a:lnTo>
                <a:lnTo>
                  <a:pt x="761600" y="1661505"/>
                </a:lnTo>
                <a:lnTo>
                  <a:pt x="766359" y="1650052"/>
                </a:lnTo>
                <a:lnTo>
                  <a:pt x="770801" y="1637646"/>
                </a:lnTo>
                <a:lnTo>
                  <a:pt x="774926" y="1624921"/>
                </a:lnTo>
                <a:lnTo>
                  <a:pt x="779051" y="1611560"/>
                </a:lnTo>
                <a:lnTo>
                  <a:pt x="782541" y="1597563"/>
                </a:lnTo>
                <a:lnTo>
                  <a:pt x="786031" y="1582611"/>
                </a:lnTo>
                <a:lnTo>
                  <a:pt x="789521" y="1567660"/>
                </a:lnTo>
                <a:lnTo>
                  <a:pt x="792377" y="1552072"/>
                </a:lnTo>
                <a:lnTo>
                  <a:pt x="795232" y="1535530"/>
                </a:lnTo>
                <a:lnTo>
                  <a:pt x="797770" y="1518988"/>
                </a:lnTo>
                <a:lnTo>
                  <a:pt x="800626" y="1501491"/>
                </a:lnTo>
                <a:lnTo>
                  <a:pt x="802530" y="1483677"/>
                </a:lnTo>
                <a:lnTo>
                  <a:pt x="804751" y="1464908"/>
                </a:lnTo>
                <a:lnTo>
                  <a:pt x="806337" y="1446139"/>
                </a:lnTo>
                <a:lnTo>
                  <a:pt x="807923" y="1426415"/>
                </a:lnTo>
                <a:lnTo>
                  <a:pt x="809193" y="1406374"/>
                </a:lnTo>
                <a:lnTo>
                  <a:pt x="810779" y="1385696"/>
                </a:lnTo>
                <a:lnTo>
                  <a:pt x="811731" y="1364382"/>
                </a:lnTo>
                <a:lnTo>
                  <a:pt x="812365" y="1343069"/>
                </a:lnTo>
                <a:lnTo>
                  <a:pt x="813000" y="1320800"/>
                </a:lnTo>
                <a:lnTo>
                  <a:pt x="840921" y="1322709"/>
                </a:lnTo>
                <a:lnTo>
                  <a:pt x="866621" y="1324300"/>
                </a:lnTo>
                <a:lnTo>
                  <a:pt x="909771" y="1327481"/>
                </a:lnTo>
                <a:lnTo>
                  <a:pt x="938644" y="1330026"/>
                </a:lnTo>
                <a:lnTo>
                  <a:pt x="948797" y="1330980"/>
                </a:lnTo>
                <a:lnTo>
                  <a:pt x="956729" y="1331298"/>
                </a:lnTo>
                <a:lnTo>
                  <a:pt x="964661" y="1331934"/>
                </a:lnTo>
                <a:lnTo>
                  <a:pt x="972593" y="1332889"/>
                </a:lnTo>
                <a:lnTo>
                  <a:pt x="980208" y="1334161"/>
                </a:lnTo>
                <a:lnTo>
                  <a:pt x="987823" y="1335752"/>
                </a:lnTo>
                <a:lnTo>
                  <a:pt x="995437" y="1337979"/>
                </a:lnTo>
                <a:lnTo>
                  <a:pt x="1002418" y="1340205"/>
                </a:lnTo>
                <a:lnTo>
                  <a:pt x="1009715" y="1343387"/>
                </a:lnTo>
                <a:lnTo>
                  <a:pt x="1016378" y="1346250"/>
                </a:lnTo>
                <a:lnTo>
                  <a:pt x="1023358" y="1349749"/>
                </a:lnTo>
                <a:lnTo>
                  <a:pt x="1030021" y="1353885"/>
                </a:lnTo>
                <a:lnTo>
                  <a:pt x="1036050" y="1357702"/>
                </a:lnTo>
                <a:lnTo>
                  <a:pt x="1042395" y="1361837"/>
                </a:lnTo>
                <a:lnTo>
                  <a:pt x="1048106" y="1366927"/>
                </a:lnTo>
                <a:lnTo>
                  <a:pt x="1053817" y="1371699"/>
                </a:lnTo>
                <a:lnTo>
                  <a:pt x="1059211" y="1377107"/>
                </a:lnTo>
                <a:lnTo>
                  <a:pt x="1064605" y="1382197"/>
                </a:lnTo>
                <a:lnTo>
                  <a:pt x="1069364" y="1388241"/>
                </a:lnTo>
                <a:lnTo>
                  <a:pt x="1073806" y="1393967"/>
                </a:lnTo>
                <a:lnTo>
                  <a:pt x="1078248" y="1400012"/>
                </a:lnTo>
                <a:lnTo>
                  <a:pt x="1082373" y="1406374"/>
                </a:lnTo>
                <a:lnTo>
                  <a:pt x="1085863" y="1413054"/>
                </a:lnTo>
                <a:lnTo>
                  <a:pt x="1089670" y="1419735"/>
                </a:lnTo>
                <a:lnTo>
                  <a:pt x="1092843" y="1426734"/>
                </a:lnTo>
                <a:lnTo>
                  <a:pt x="1095381" y="1433732"/>
                </a:lnTo>
                <a:lnTo>
                  <a:pt x="1097920" y="1441049"/>
                </a:lnTo>
                <a:lnTo>
                  <a:pt x="1100141" y="1448684"/>
                </a:lnTo>
                <a:lnTo>
                  <a:pt x="1101727" y="1456000"/>
                </a:lnTo>
                <a:lnTo>
                  <a:pt x="1103314" y="1463635"/>
                </a:lnTo>
                <a:lnTo>
                  <a:pt x="1104265" y="1471588"/>
                </a:lnTo>
                <a:lnTo>
                  <a:pt x="1104900" y="1479541"/>
                </a:lnTo>
                <a:lnTo>
                  <a:pt x="1104900" y="1487494"/>
                </a:lnTo>
                <a:lnTo>
                  <a:pt x="1104900" y="1686000"/>
                </a:lnTo>
                <a:lnTo>
                  <a:pt x="1104900" y="1690135"/>
                </a:lnTo>
                <a:lnTo>
                  <a:pt x="1104265" y="1693953"/>
                </a:lnTo>
                <a:lnTo>
                  <a:pt x="1103631" y="1697770"/>
                </a:lnTo>
                <a:lnTo>
                  <a:pt x="1102362" y="1701906"/>
                </a:lnTo>
                <a:lnTo>
                  <a:pt x="1101093" y="1705405"/>
                </a:lnTo>
                <a:lnTo>
                  <a:pt x="1099189" y="1709222"/>
                </a:lnTo>
                <a:lnTo>
                  <a:pt x="1096968" y="1713040"/>
                </a:lnTo>
                <a:lnTo>
                  <a:pt x="1094430" y="1716221"/>
                </a:lnTo>
                <a:lnTo>
                  <a:pt x="1091891" y="1719720"/>
                </a:lnTo>
                <a:lnTo>
                  <a:pt x="1089036" y="1722901"/>
                </a:lnTo>
                <a:lnTo>
                  <a:pt x="1085546" y="1726719"/>
                </a:lnTo>
                <a:lnTo>
                  <a:pt x="1082056" y="1729900"/>
                </a:lnTo>
                <a:lnTo>
                  <a:pt x="1078248" y="1732763"/>
                </a:lnTo>
                <a:lnTo>
                  <a:pt x="1074124" y="1736262"/>
                </a:lnTo>
                <a:lnTo>
                  <a:pt x="1069682" y="1739125"/>
                </a:lnTo>
                <a:lnTo>
                  <a:pt x="1065240" y="1741989"/>
                </a:lnTo>
                <a:lnTo>
                  <a:pt x="1055404" y="1748033"/>
                </a:lnTo>
                <a:lnTo>
                  <a:pt x="1044299" y="1753441"/>
                </a:lnTo>
                <a:lnTo>
                  <a:pt x="1032560" y="1758531"/>
                </a:lnTo>
                <a:lnTo>
                  <a:pt x="1019868" y="1763939"/>
                </a:lnTo>
                <a:lnTo>
                  <a:pt x="1005908" y="1768392"/>
                </a:lnTo>
                <a:lnTo>
                  <a:pt x="991630" y="1773164"/>
                </a:lnTo>
                <a:lnTo>
                  <a:pt x="976718" y="1777300"/>
                </a:lnTo>
                <a:lnTo>
                  <a:pt x="960854" y="1781117"/>
                </a:lnTo>
                <a:lnTo>
                  <a:pt x="944038" y="1784934"/>
                </a:lnTo>
                <a:lnTo>
                  <a:pt x="927222" y="1788434"/>
                </a:lnTo>
                <a:lnTo>
                  <a:pt x="909454" y="1791615"/>
                </a:lnTo>
                <a:lnTo>
                  <a:pt x="891369" y="1794796"/>
                </a:lnTo>
                <a:lnTo>
                  <a:pt x="872332" y="1797341"/>
                </a:lnTo>
                <a:lnTo>
                  <a:pt x="853295" y="1799886"/>
                </a:lnTo>
                <a:lnTo>
                  <a:pt x="833941" y="1801795"/>
                </a:lnTo>
                <a:lnTo>
                  <a:pt x="813952" y="1804022"/>
                </a:lnTo>
                <a:lnTo>
                  <a:pt x="793328" y="1805930"/>
                </a:lnTo>
                <a:lnTo>
                  <a:pt x="773022" y="1807203"/>
                </a:lnTo>
                <a:lnTo>
                  <a:pt x="752399" y="1808475"/>
                </a:lnTo>
                <a:lnTo>
                  <a:pt x="731458" y="1809748"/>
                </a:lnTo>
                <a:lnTo>
                  <a:pt x="710200" y="1810384"/>
                </a:lnTo>
                <a:lnTo>
                  <a:pt x="688942" y="1811020"/>
                </a:lnTo>
                <a:lnTo>
                  <a:pt x="667684" y="1811338"/>
                </a:lnTo>
                <a:lnTo>
                  <a:pt x="646427" y="1811338"/>
                </a:lnTo>
                <a:lnTo>
                  <a:pt x="625486" y="1811338"/>
                </a:lnTo>
                <a:lnTo>
                  <a:pt x="603911" y="1811020"/>
                </a:lnTo>
                <a:lnTo>
                  <a:pt x="582653" y="1810384"/>
                </a:lnTo>
                <a:lnTo>
                  <a:pt x="561395" y="1809748"/>
                </a:lnTo>
                <a:lnTo>
                  <a:pt x="540137" y="1808475"/>
                </a:lnTo>
                <a:lnTo>
                  <a:pt x="518879" y="1807203"/>
                </a:lnTo>
                <a:lnTo>
                  <a:pt x="498573" y="1805930"/>
                </a:lnTo>
                <a:lnTo>
                  <a:pt x="477632" y="1804022"/>
                </a:lnTo>
                <a:lnTo>
                  <a:pt x="457326" y="1801795"/>
                </a:lnTo>
                <a:lnTo>
                  <a:pt x="437337" y="1799886"/>
                </a:lnTo>
                <a:lnTo>
                  <a:pt x="417983" y="1797341"/>
                </a:lnTo>
                <a:lnTo>
                  <a:pt x="398629" y="1794796"/>
                </a:lnTo>
                <a:lnTo>
                  <a:pt x="379909" y="1791615"/>
                </a:lnTo>
                <a:lnTo>
                  <a:pt x="361824" y="1788434"/>
                </a:lnTo>
                <a:lnTo>
                  <a:pt x="344056" y="1784934"/>
                </a:lnTo>
                <a:lnTo>
                  <a:pt x="327240" y="1781117"/>
                </a:lnTo>
                <a:lnTo>
                  <a:pt x="310741" y="1777300"/>
                </a:lnTo>
                <a:lnTo>
                  <a:pt x="295195" y="1773164"/>
                </a:lnTo>
                <a:lnTo>
                  <a:pt x="280600" y="1768392"/>
                </a:lnTo>
                <a:lnTo>
                  <a:pt x="266322" y="1763939"/>
                </a:lnTo>
                <a:lnTo>
                  <a:pt x="252996" y="1758531"/>
                </a:lnTo>
                <a:lnTo>
                  <a:pt x="240622" y="1753441"/>
                </a:lnTo>
                <a:lnTo>
                  <a:pt x="229517" y="1748033"/>
                </a:lnTo>
                <a:lnTo>
                  <a:pt x="219047" y="1741989"/>
                </a:lnTo>
                <a:lnTo>
                  <a:pt x="214288" y="1739125"/>
                </a:lnTo>
                <a:lnTo>
                  <a:pt x="209846" y="1736262"/>
                </a:lnTo>
                <a:lnTo>
                  <a:pt x="205404" y="1732763"/>
                </a:lnTo>
                <a:lnTo>
                  <a:pt x="201596" y="1729900"/>
                </a:lnTo>
                <a:lnTo>
                  <a:pt x="198106" y="1726719"/>
                </a:lnTo>
                <a:lnTo>
                  <a:pt x="194299" y="1722901"/>
                </a:lnTo>
                <a:lnTo>
                  <a:pt x="191443" y="1719720"/>
                </a:lnTo>
                <a:lnTo>
                  <a:pt x="188588" y="1716221"/>
                </a:lnTo>
                <a:lnTo>
                  <a:pt x="186367" y="1713040"/>
                </a:lnTo>
                <a:lnTo>
                  <a:pt x="183828" y="1709222"/>
                </a:lnTo>
                <a:lnTo>
                  <a:pt x="181925" y="1705405"/>
                </a:lnTo>
                <a:lnTo>
                  <a:pt x="180338" y="1701906"/>
                </a:lnTo>
                <a:lnTo>
                  <a:pt x="179386" y="1697770"/>
                </a:lnTo>
                <a:lnTo>
                  <a:pt x="178435" y="1693953"/>
                </a:lnTo>
                <a:lnTo>
                  <a:pt x="177800" y="1690135"/>
                </a:lnTo>
                <a:lnTo>
                  <a:pt x="177800" y="1686000"/>
                </a:lnTo>
                <a:lnTo>
                  <a:pt x="177800" y="1487494"/>
                </a:lnTo>
                <a:lnTo>
                  <a:pt x="178117" y="1479541"/>
                </a:lnTo>
                <a:lnTo>
                  <a:pt x="178435" y="1471588"/>
                </a:lnTo>
                <a:lnTo>
                  <a:pt x="179386" y="1463635"/>
                </a:lnTo>
                <a:lnTo>
                  <a:pt x="180973" y="1456000"/>
                </a:lnTo>
                <a:lnTo>
                  <a:pt x="182559" y="1448684"/>
                </a:lnTo>
                <a:lnTo>
                  <a:pt x="184463" y="1441049"/>
                </a:lnTo>
                <a:lnTo>
                  <a:pt x="187318" y="1433732"/>
                </a:lnTo>
                <a:lnTo>
                  <a:pt x="190174" y="1426734"/>
                </a:lnTo>
                <a:lnTo>
                  <a:pt x="193030" y="1419735"/>
                </a:lnTo>
                <a:lnTo>
                  <a:pt x="196520" y="1413054"/>
                </a:lnTo>
                <a:lnTo>
                  <a:pt x="200327" y="1406374"/>
                </a:lnTo>
                <a:lnTo>
                  <a:pt x="204452" y="1400012"/>
                </a:lnTo>
                <a:lnTo>
                  <a:pt x="208576" y="1393967"/>
                </a:lnTo>
                <a:lnTo>
                  <a:pt x="213336" y="1388241"/>
                </a:lnTo>
                <a:lnTo>
                  <a:pt x="218095" y="1382197"/>
                </a:lnTo>
                <a:lnTo>
                  <a:pt x="223489" y="1377107"/>
                </a:lnTo>
                <a:lnTo>
                  <a:pt x="228883" y="1371699"/>
                </a:lnTo>
                <a:lnTo>
                  <a:pt x="234594" y="1366927"/>
                </a:lnTo>
                <a:lnTo>
                  <a:pt x="240305" y="1361837"/>
                </a:lnTo>
                <a:lnTo>
                  <a:pt x="246650" y="1357702"/>
                </a:lnTo>
                <a:lnTo>
                  <a:pt x="252679" y="1353885"/>
                </a:lnTo>
                <a:lnTo>
                  <a:pt x="259659" y="1349749"/>
                </a:lnTo>
                <a:lnTo>
                  <a:pt x="266005" y="1346250"/>
                </a:lnTo>
                <a:lnTo>
                  <a:pt x="272985" y="1343387"/>
                </a:lnTo>
                <a:lnTo>
                  <a:pt x="280282" y="1340205"/>
                </a:lnTo>
                <a:lnTo>
                  <a:pt x="287263" y="1337979"/>
                </a:lnTo>
                <a:lnTo>
                  <a:pt x="294877" y="1335752"/>
                </a:lnTo>
                <a:lnTo>
                  <a:pt x="302492" y="1334161"/>
                </a:lnTo>
                <a:lnTo>
                  <a:pt x="310107" y="1332889"/>
                </a:lnTo>
                <a:lnTo>
                  <a:pt x="318039" y="1331934"/>
                </a:lnTo>
                <a:lnTo>
                  <a:pt x="325971" y="1331298"/>
                </a:lnTo>
                <a:lnTo>
                  <a:pt x="333903" y="1330980"/>
                </a:lnTo>
                <a:lnTo>
                  <a:pt x="344056" y="1330026"/>
                </a:lnTo>
                <a:lnTo>
                  <a:pt x="372929" y="1327481"/>
                </a:lnTo>
                <a:lnTo>
                  <a:pt x="415762" y="1324300"/>
                </a:lnTo>
                <a:lnTo>
                  <a:pt x="441779" y="1322709"/>
                </a:lnTo>
                <a:lnTo>
                  <a:pt x="470017" y="1320800"/>
                </a:lnTo>
                <a:close/>
                <a:moveTo>
                  <a:pt x="1004887" y="995363"/>
                </a:moveTo>
                <a:lnTo>
                  <a:pt x="1176337" y="995363"/>
                </a:lnTo>
                <a:lnTo>
                  <a:pt x="1176337" y="1265238"/>
                </a:lnTo>
                <a:lnTo>
                  <a:pt x="1004887" y="1265238"/>
                </a:lnTo>
                <a:lnTo>
                  <a:pt x="1004887" y="995363"/>
                </a:lnTo>
                <a:close/>
                <a:moveTo>
                  <a:pt x="493561" y="847408"/>
                </a:moveTo>
                <a:lnTo>
                  <a:pt x="491024" y="847726"/>
                </a:lnTo>
                <a:lnTo>
                  <a:pt x="488804" y="848043"/>
                </a:lnTo>
                <a:lnTo>
                  <a:pt x="485950" y="848996"/>
                </a:lnTo>
                <a:lnTo>
                  <a:pt x="483730" y="849948"/>
                </a:lnTo>
                <a:lnTo>
                  <a:pt x="481510" y="851218"/>
                </a:lnTo>
                <a:lnTo>
                  <a:pt x="479290" y="852806"/>
                </a:lnTo>
                <a:lnTo>
                  <a:pt x="475167" y="856933"/>
                </a:lnTo>
                <a:lnTo>
                  <a:pt x="470727" y="861061"/>
                </a:lnTo>
                <a:lnTo>
                  <a:pt x="466604" y="865823"/>
                </a:lnTo>
                <a:lnTo>
                  <a:pt x="462482" y="871221"/>
                </a:lnTo>
                <a:lnTo>
                  <a:pt x="454553" y="882651"/>
                </a:lnTo>
                <a:lnTo>
                  <a:pt x="448527" y="890906"/>
                </a:lnTo>
                <a:lnTo>
                  <a:pt x="442819" y="899478"/>
                </a:lnTo>
                <a:lnTo>
                  <a:pt x="436793" y="908368"/>
                </a:lnTo>
                <a:lnTo>
                  <a:pt x="431402" y="917893"/>
                </a:lnTo>
                <a:lnTo>
                  <a:pt x="429499" y="926783"/>
                </a:lnTo>
                <a:lnTo>
                  <a:pt x="427596" y="935673"/>
                </a:lnTo>
                <a:lnTo>
                  <a:pt x="426010" y="945198"/>
                </a:lnTo>
                <a:lnTo>
                  <a:pt x="424742" y="954406"/>
                </a:lnTo>
                <a:lnTo>
                  <a:pt x="423790" y="963931"/>
                </a:lnTo>
                <a:lnTo>
                  <a:pt x="423156" y="973773"/>
                </a:lnTo>
                <a:lnTo>
                  <a:pt x="422839" y="982981"/>
                </a:lnTo>
                <a:lnTo>
                  <a:pt x="422839" y="992823"/>
                </a:lnTo>
                <a:lnTo>
                  <a:pt x="423156" y="1007111"/>
                </a:lnTo>
                <a:lnTo>
                  <a:pt x="424107" y="1020764"/>
                </a:lnTo>
                <a:lnTo>
                  <a:pt x="426010" y="1034099"/>
                </a:lnTo>
                <a:lnTo>
                  <a:pt x="428547" y="1047434"/>
                </a:lnTo>
                <a:lnTo>
                  <a:pt x="432036" y="1060769"/>
                </a:lnTo>
                <a:lnTo>
                  <a:pt x="435525" y="1073469"/>
                </a:lnTo>
                <a:lnTo>
                  <a:pt x="439965" y="1086169"/>
                </a:lnTo>
                <a:lnTo>
                  <a:pt x="445039" y="1098551"/>
                </a:lnTo>
                <a:lnTo>
                  <a:pt x="450430" y="1110934"/>
                </a:lnTo>
                <a:lnTo>
                  <a:pt x="456456" y="1122999"/>
                </a:lnTo>
                <a:lnTo>
                  <a:pt x="462799" y="1134429"/>
                </a:lnTo>
                <a:lnTo>
                  <a:pt x="469459" y="1145541"/>
                </a:lnTo>
                <a:lnTo>
                  <a:pt x="477070" y="1156019"/>
                </a:lnTo>
                <a:lnTo>
                  <a:pt x="484364" y="1166496"/>
                </a:lnTo>
                <a:lnTo>
                  <a:pt x="492293" y="1176656"/>
                </a:lnTo>
                <a:lnTo>
                  <a:pt x="500539" y="1186181"/>
                </a:lnTo>
                <a:lnTo>
                  <a:pt x="508784" y="1195389"/>
                </a:lnTo>
                <a:lnTo>
                  <a:pt x="517347" y="1204279"/>
                </a:lnTo>
                <a:lnTo>
                  <a:pt x="526227" y="1212216"/>
                </a:lnTo>
                <a:lnTo>
                  <a:pt x="535107" y="1220154"/>
                </a:lnTo>
                <a:lnTo>
                  <a:pt x="543987" y="1227456"/>
                </a:lnTo>
                <a:lnTo>
                  <a:pt x="553184" y="1234124"/>
                </a:lnTo>
                <a:lnTo>
                  <a:pt x="562381" y="1240474"/>
                </a:lnTo>
                <a:lnTo>
                  <a:pt x="571578" y="1245871"/>
                </a:lnTo>
                <a:lnTo>
                  <a:pt x="580775" y="1250951"/>
                </a:lnTo>
                <a:lnTo>
                  <a:pt x="589655" y="1255079"/>
                </a:lnTo>
                <a:lnTo>
                  <a:pt x="598853" y="1258889"/>
                </a:lnTo>
                <a:lnTo>
                  <a:pt x="607732" y="1262381"/>
                </a:lnTo>
                <a:lnTo>
                  <a:pt x="616612" y="1264604"/>
                </a:lnTo>
                <a:lnTo>
                  <a:pt x="624858" y="1266509"/>
                </a:lnTo>
                <a:lnTo>
                  <a:pt x="633421" y="1267461"/>
                </a:lnTo>
                <a:lnTo>
                  <a:pt x="641349" y="1267779"/>
                </a:lnTo>
                <a:lnTo>
                  <a:pt x="649595" y="1267461"/>
                </a:lnTo>
                <a:lnTo>
                  <a:pt x="657524" y="1266509"/>
                </a:lnTo>
                <a:lnTo>
                  <a:pt x="666404" y="1264604"/>
                </a:lnTo>
                <a:lnTo>
                  <a:pt x="674967" y="1262381"/>
                </a:lnTo>
                <a:lnTo>
                  <a:pt x="684164" y="1258889"/>
                </a:lnTo>
                <a:lnTo>
                  <a:pt x="692726" y="1255079"/>
                </a:lnTo>
                <a:lnTo>
                  <a:pt x="701924" y="1250951"/>
                </a:lnTo>
                <a:lnTo>
                  <a:pt x="711121" y="1245871"/>
                </a:lnTo>
                <a:lnTo>
                  <a:pt x="720318" y="1240474"/>
                </a:lnTo>
                <a:lnTo>
                  <a:pt x="729515" y="1234124"/>
                </a:lnTo>
                <a:lnTo>
                  <a:pt x="738395" y="1227456"/>
                </a:lnTo>
                <a:lnTo>
                  <a:pt x="747592" y="1220154"/>
                </a:lnTo>
                <a:lnTo>
                  <a:pt x="756472" y="1212216"/>
                </a:lnTo>
                <a:lnTo>
                  <a:pt x="765352" y="1204279"/>
                </a:lnTo>
                <a:lnTo>
                  <a:pt x="773915" y="1195389"/>
                </a:lnTo>
                <a:lnTo>
                  <a:pt x="782160" y="1186181"/>
                </a:lnTo>
                <a:lnTo>
                  <a:pt x="790406" y="1176656"/>
                </a:lnTo>
                <a:lnTo>
                  <a:pt x="798652" y="1166496"/>
                </a:lnTo>
                <a:lnTo>
                  <a:pt x="805946" y="1156019"/>
                </a:lnTo>
                <a:lnTo>
                  <a:pt x="813240" y="1145541"/>
                </a:lnTo>
                <a:lnTo>
                  <a:pt x="819900" y="1134429"/>
                </a:lnTo>
                <a:lnTo>
                  <a:pt x="826243" y="1122999"/>
                </a:lnTo>
                <a:lnTo>
                  <a:pt x="831952" y="1110934"/>
                </a:lnTo>
                <a:lnTo>
                  <a:pt x="837660" y="1098551"/>
                </a:lnTo>
                <a:lnTo>
                  <a:pt x="842417" y="1086169"/>
                </a:lnTo>
                <a:lnTo>
                  <a:pt x="847174" y="1073469"/>
                </a:lnTo>
                <a:lnTo>
                  <a:pt x="850980" y="1060769"/>
                </a:lnTo>
                <a:lnTo>
                  <a:pt x="853834" y="1047434"/>
                </a:lnTo>
                <a:lnTo>
                  <a:pt x="856689" y="1034099"/>
                </a:lnTo>
                <a:lnTo>
                  <a:pt x="858592" y="1020764"/>
                </a:lnTo>
                <a:lnTo>
                  <a:pt x="859543" y="1007111"/>
                </a:lnTo>
                <a:lnTo>
                  <a:pt x="860177" y="992823"/>
                </a:lnTo>
                <a:lnTo>
                  <a:pt x="859860" y="984886"/>
                </a:lnTo>
                <a:lnTo>
                  <a:pt x="859543" y="976313"/>
                </a:lnTo>
                <a:lnTo>
                  <a:pt x="837343" y="975361"/>
                </a:lnTo>
                <a:lnTo>
                  <a:pt x="814509" y="973773"/>
                </a:lnTo>
                <a:lnTo>
                  <a:pt x="791040" y="970916"/>
                </a:lnTo>
                <a:lnTo>
                  <a:pt x="767255" y="968058"/>
                </a:lnTo>
                <a:lnTo>
                  <a:pt x="743469" y="964566"/>
                </a:lnTo>
                <a:lnTo>
                  <a:pt x="719366" y="960438"/>
                </a:lnTo>
                <a:lnTo>
                  <a:pt x="695898" y="955041"/>
                </a:lnTo>
                <a:lnTo>
                  <a:pt x="684481" y="952501"/>
                </a:lnTo>
                <a:lnTo>
                  <a:pt x="673064" y="949643"/>
                </a:lnTo>
                <a:lnTo>
                  <a:pt x="661964" y="946468"/>
                </a:lnTo>
                <a:lnTo>
                  <a:pt x="651181" y="943293"/>
                </a:lnTo>
                <a:lnTo>
                  <a:pt x="640398" y="940118"/>
                </a:lnTo>
                <a:lnTo>
                  <a:pt x="629932" y="936308"/>
                </a:lnTo>
                <a:lnTo>
                  <a:pt x="620101" y="932816"/>
                </a:lnTo>
                <a:lnTo>
                  <a:pt x="610270" y="929006"/>
                </a:lnTo>
                <a:lnTo>
                  <a:pt x="601073" y="924878"/>
                </a:lnTo>
                <a:lnTo>
                  <a:pt x="592510" y="921068"/>
                </a:lnTo>
                <a:lnTo>
                  <a:pt x="583947" y="916941"/>
                </a:lnTo>
                <a:lnTo>
                  <a:pt x="576018" y="912178"/>
                </a:lnTo>
                <a:lnTo>
                  <a:pt x="568724" y="907733"/>
                </a:lnTo>
                <a:lnTo>
                  <a:pt x="561747" y="903288"/>
                </a:lnTo>
                <a:lnTo>
                  <a:pt x="555404" y="898208"/>
                </a:lnTo>
                <a:lnTo>
                  <a:pt x="550013" y="893128"/>
                </a:lnTo>
                <a:lnTo>
                  <a:pt x="544938" y="887731"/>
                </a:lnTo>
                <a:lnTo>
                  <a:pt x="540498" y="882651"/>
                </a:lnTo>
                <a:lnTo>
                  <a:pt x="536376" y="876936"/>
                </a:lnTo>
                <a:lnTo>
                  <a:pt x="532253" y="872173"/>
                </a:lnTo>
                <a:lnTo>
                  <a:pt x="528447" y="867728"/>
                </a:lnTo>
                <a:lnTo>
                  <a:pt x="524641" y="863601"/>
                </a:lnTo>
                <a:lnTo>
                  <a:pt x="520836" y="860426"/>
                </a:lnTo>
                <a:lnTo>
                  <a:pt x="517347" y="857251"/>
                </a:lnTo>
                <a:lnTo>
                  <a:pt x="514176" y="854393"/>
                </a:lnTo>
                <a:lnTo>
                  <a:pt x="511004" y="852488"/>
                </a:lnTo>
                <a:lnTo>
                  <a:pt x="507833" y="850583"/>
                </a:lnTo>
                <a:lnTo>
                  <a:pt x="504661" y="849313"/>
                </a:lnTo>
                <a:lnTo>
                  <a:pt x="501807" y="848361"/>
                </a:lnTo>
                <a:lnTo>
                  <a:pt x="499270" y="847726"/>
                </a:lnTo>
                <a:lnTo>
                  <a:pt x="496099" y="847408"/>
                </a:lnTo>
                <a:lnTo>
                  <a:pt x="493561" y="847408"/>
                </a:lnTo>
                <a:close/>
                <a:moveTo>
                  <a:pt x="1304925" y="828675"/>
                </a:moveTo>
                <a:lnTo>
                  <a:pt x="1476375" y="828675"/>
                </a:lnTo>
                <a:lnTo>
                  <a:pt x="1476375" y="1252538"/>
                </a:lnTo>
                <a:lnTo>
                  <a:pt x="1304925" y="1252538"/>
                </a:lnTo>
                <a:lnTo>
                  <a:pt x="1304925" y="828675"/>
                </a:lnTo>
                <a:close/>
                <a:moveTo>
                  <a:pt x="634055" y="655638"/>
                </a:moveTo>
                <a:lnTo>
                  <a:pt x="641349" y="655638"/>
                </a:lnTo>
                <a:lnTo>
                  <a:pt x="648644" y="655638"/>
                </a:lnTo>
                <a:lnTo>
                  <a:pt x="655938" y="655956"/>
                </a:lnTo>
                <a:lnTo>
                  <a:pt x="662915" y="656591"/>
                </a:lnTo>
                <a:lnTo>
                  <a:pt x="669892" y="657226"/>
                </a:lnTo>
                <a:lnTo>
                  <a:pt x="677187" y="658178"/>
                </a:lnTo>
                <a:lnTo>
                  <a:pt x="684164" y="659766"/>
                </a:lnTo>
                <a:lnTo>
                  <a:pt x="691141" y="661036"/>
                </a:lnTo>
                <a:lnTo>
                  <a:pt x="698118" y="662623"/>
                </a:lnTo>
                <a:lnTo>
                  <a:pt x="704778" y="664211"/>
                </a:lnTo>
                <a:lnTo>
                  <a:pt x="711438" y="666433"/>
                </a:lnTo>
                <a:lnTo>
                  <a:pt x="718415" y="668338"/>
                </a:lnTo>
                <a:lnTo>
                  <a:pt x="724758" y="670878"/>
                </a:lnTo>
                <a:lnTo>
                  <a:pt x="731418" y="673418"/>
                </a:lnTo>
                <a:lnTo>
                  <a:pt x="737761" y="676276"/>
                </a:lnTo>
                <a:lnTo>
                  <a:pt x="744421" y="679133"/>
                </a:lnTo>
                <a:lnTo>
                  <a:pt x="750446" y="682308"/>
                </a:lnTo>
                <a:lnTo>
                  <a:pt x="763132" y="688976"/>
                </a:lnTo>
                <a:lnTo>
                  <a:pt x="775500" y="696596"/>
                </a:lnTo>
                <a:lnTo>
                  <a:pt x="787235" y="704533"/>
                </a:lnTo>
                <a:lnTo>
                  <a:pt x="798652" y="713423"/>
                </a:lnTo>
                <a:lnTo>
                  <a:pt x="809435" y="722631"/>
                </a:lnTo>
                <a:lnTo>
                  <a:pt x="819900" y="732791"/>
                </a:lnTo>
                <a:lnTo>
                  <a:pt x="830049" y="743586"/>
                </a:lnTo>
                <a:lnTo>
                  <a:pt x="839880" y="754698"/>
                </a:lnTo>
                <a:lnTo>
                  <a:pt x="849394" y="766446"/>
                </a:lnTo>
                <a:lnTo>
                  <a:pt x="858274" y="778511"/>
                </a:lnTo>
                <a:lnTo>
                  <a:pt x="866520" y="791211"/>
                </a:lnTo>
                <a:lnTo>
                  <a:pt x="874449" y="804546"/>
                </a:lnTo>
                <a:lnTo>
                  <a:pt x="881743" y="818198"/>
                </a:lnTo>
                <a:lnTo>
                  <a:pt x="888403" y="832168"/>
                </a:lnTo>
                <a:lnTo>
                  <a:pt x="894746" y="847091"/>
                </a:lnTo>
                <a:lnTo>
                  <a:pt x="900137" y="861696"/>
                </a:lnTo>
                <a:lnTo>
                  <a:pt x="905529" y="876936"/>
                </a:lnTo>
                <a:lnTo>
                  <a:pt x="909651" y="892811"/>
                </a:lnTo>
                <a:lnTo>
                  <a:pt x="913457" y="908686"/>
                </a:lnTo>
                <a:lnTo>
                  <a:pt x="916946" y="924878"/>
                </a:lnTo>
                <a:lnTo>
                  <a:pt x="919166" y="941706"/>
                </a:lnTo>
                <a:lnTo>
                  <a:pt x="921068" y="958533"/>
                </a:lnTo>
                <a:lnTo>
                  <a:pt x="922020" y="975678"/>
                </a:lnTo>
                <a:lnTo>
                  <a:pt x="922337" y="992823"/>
                </a:lnTo>
                <a:lnTo>
                  <a:pt x="922337" y="1002031"/>
                </a:lnTo>
                <a:lnTo>
                  <a:pt x="922020" y="1010921"/>
                </a:lnTo>
                <a:lnTo>
                  <a:pt x="921386" y="1019811"/>
                </a:lnTo>
                <a:lnTo>
                  <a:pt x="920434" y="1028384"/>
                </a:lnTo>
                <a:lnTo>
                  <a:pt x="919483" y="1037274"/>
                </a:lnTo>
                <a:lnTo>
                  <a:pt x="918214" y="1045846"/>
                </a:lnTo>
                <a:lnTo>
                  <a:pt x="916628" y="1054419"/>
                </a:lnTo>
                <a:lnTo>
                  <a:pt x="915043" y="1062674"/>
                </a:lnTo>
                <a:lnTo>
                  <a:pt x="912823" y="1070929"/>
                </a:lnTo>
                <a:lnTo>
                  <a:pt x="910603" y="1079501"/>
                </a:lnTo>
                <a:lnTo>
                  <a:pt x="908383" y="1087756"/>
                </a:lnTo>
                <a:lnTo>
                  <a:pt x="906163" y="1095694"/>
                </a:lnTo>
                <a:lnTo>
                  <a:pt x="903309" y="1103631"/>
                </a:lnTo>
                <a:lnTo>
                  <a:pt x="900137" y="1111569"/>
                </a:lnTo>
                <a:lnTo>
                  <a:pt x="897283" y="1119189"/>
                </a:lnTo>
                <a:lnTo>
                  <a:pt x="894111" y="1126809"/>
                </a:lnTo>
                <a:lnTo>
                  <a:pt x="887134" y="1141731"/>
                </a:lnTo>
                <a:lnTo>
                  <a:pt x="879523" y="1156336"/>
                </a:lnTo>
                <a:lnTo>
                  <a:pt x="871277" y="1170624"/>
                </a:lnTo>
                <a:lnTo>
                  <a:pt x="862714" y="1184276"/>
                </a:lnTo>
                <a:lnTo>
                  <a:pt x="853517" y="1197611"/>
                </a:lnTo>
                <a:lnTo>
                  <a:pt x="843686" y="1209994"/>
                </a:lnTo>
                <a:lnTo>
                  <a:pt x="833854" y="1222376"/>
                </a:lnTo>
                <a:lnTo>
                  <a:pt x="823389" y="1233806"/>
                </a:lnTo>
                <a:lnTo>
                  <a:pt x="812606" y="1244919"/>
                </a:lnTo>
                <a:lnTo>
                  <a:pt x="801823" y="1255396"/>
                </a:lnTo>
                <a:lnTo>
                  <a:pt x="790406" y="1265239"/>
                </a:lnTo>
                <a:lnTo>
                  <a:pt x="778989" y="1274446"/>
                </a:lnTo>
                <a:lnTo>
                  <a:pt x="767255" y="1282701"/>
                </a:lnTo>
                <a:lnTo>
                  <a:pt x="755521" y="1290956"/>
                </a:lnTo>
                <a:lnTo>
                  <a:pt x="743786" y="1298259"/>
                </a:lnTo>
                <a:lnTo>
                  <a:pt x="732052" y="1304609"/>
                </a:lnTo>
                <a:lnTo>
                  <a:pt x="720318" y="1310641"/>
                </a:lnTo>
                <a:lnTo>
                  <a:pt x="708584" y="1315721"/>
                </a:lnTo>
                <a:lnTo>
                  <a:pt x="696849" y="1320166"/>
                </a:lnTo>
                <a:lnTo>
                  <a:pt x="685432" y="1323659"/>
                </a:lnTo>
                <a:lnTo>
                  <a:pt x="674015" y="1326516"/>
                </a:lnTo>
                <a:lnTo>
                  <a:pt x="662915" y="1328421"/>
                </a:lnTo>
                <a:lnTo>
                  <a:pt x="657207" y="1329374"/>
                </a:lnTo>
                <a:lnTo>
                  <a:pt x="652132" y="1329691"/>
                </a:lnTo>
                <a:lnTo>
                  <a:pt x="646424" y="1330009"/>
                </a:lnTo>
                <a:lnTo>
                  <a:pt x="641349" y="1330326"/>
                </a:lnTo>
                <a:lnTo>
                  <a:pt x="635958" y="1330009"/>
                </a:lnTo>
                <a:lnTo>
                  <a:pt x="630884" y="1329691"/>
                </a:lnTo>
                <a:lnTo>
                  <a:pt x="625492" y="1329374"/>
                </a:lnTo>
                <a:lnTo>
                  <a:pt x="620101" y="1328421"/>
                </a:lnTo>
                <a:lnTo>
                  <a:pt x="609001" y="1326516"/>
                </a:lnTo>
                <a:lnTo>
                  <a:pt x="597584" y="1323659"/>
                </a:lnTo>
                <a:lnTo>
                  <a:pt x="585850" y="1320166"/>
                </a:lnTo>
                <a:lnTo>
                  <a:pt x="574433" y="1315721"/>
                </a:lnTo>
                <a:lnTo>
                  <a:pt x="562698" y="1310641"/>
                </a:lnTo>
                <a:lnTo>
                  <a:pt x="550647" y="1304609"/>
                </a:lnTo>
                <a:lnTo>
                  <a:pt x="538913" y="1298259"/>
                </a:lnTo>
                <a:lnTo>
                  <a:pt x="527179" y="1290956"/>
                </a:lnTo>
                <a:lnTo>
                  <a:pt x="515444" y="1282701"/>
                </a:lnTo>
                <a:lnTo>
                  <a:pt x="503710" y="1274446"/>
                </a:lnTo>
                <a:lnTo>
                  <a:pt x="492293" y="1265239"/>
                </a:lnTo>
                <a:lnTo>
                  <a:pt x="481193" y="1255396"/>
                </a:lnTo>
                <a:lnTo>
                  <a:pt x="470093" y="1244919"/>
                </a:lnTo>
                <a:lnTo>
                  <a:pt x="459310" y="1233806"/>
                </a:lnTo>
                <a:lnTo>
                  <a:pt x="448845" y="1222376"/>
                </a:lnTo>
                <a:lnTo>
                  <a:pt x="438696" y="1209994"/>
                </a:lnTo>
                <a:lnTo>
                  <a:pt x="429499" y="1197611"/>
                </a:lnTo>
                <a:lnTo>
                  <a:pt x="419985" y="1184276"/>
                </a:lnTo>
                <a:lnTo>
                  <a:pt x="411422" y="1170624"/>
                </a:lnTo>
                <a:lnTo>
                  <a:pt x="403176" y="1156336"/>
                </a:lnTo>
                <a:lnTo>
                  <a:pt x="395565" y="1141731"/>
                </a:lnTo>
                <a:lnTo>
                  <a:pt x="388588" y="1126809"/>
                </a:lnTo>
                <a:lnTo>
                  <a:pt x="385416" y="1119189"/>
                </a:lnTo>
                <a:lnTo>
                  <a:pt x="382245" y="1111569"/>
                </a:lnTo>
                <a:lnTo>
                  <a:pt x="379390" y="1103631"/>
                </a:lnTo>
                <a:lnTo>
                  <a:pt x="376853" y="1095694"/>
                </a:lnTo>
                <a:lnTo>
                  <a:pt x="374316" y="1087756"/>
                </a:lnTo>
                <a:lnTo>
                  <a:pt x="372096" y="1079501"/>
                </a:lnTo>
                <a:lnTo>
                  <a:pt x="369559" y="1070929"/>
                </a:lnTo>
                <a:lnTo>
                  <a:pt x="367656" y="1062674"/>
                </a:lnTo>
                <a:lnTo>
                  <a:pt x="366071" y="1054419"/>
                </a:lnTo>
                <a:lnTo>
                  <a:pt x="364485" y="1045846"/>
                </a:lnTo>
                <a:lnTo>
                  <a:pt x="363216" y="1037274"/>
                </a:lnTo>
                <a:lnTo>
                  <a:pt x="362265" y="1028384"/>
                </a:lnTo>
                <a:lnTo>
                  <a:pt x="361313" y="1019811"/>
                </a:lnTo>
                <a:lnTo>
                  <a:pt x="360996" y="1010921"/>
                </a:lnTo>
                <a:lnTo>
                  <a:pt x="360362" y="1002031"/>
                </a:lnTo>
                <a:lnTo>
                  <a:pt x="360362" y="992823"/>
                </a:lnTo>
                <a:lnTo>
                  <a:pt x="360679" y="975678"/>
                </a:lnTo>
                <a:lnTo>
                  <a:pt x="361948" y="958533"/>
                </a:lnTo>
                <a:lnTo>
                  <a:pt x="363533" y="941706"/>
                </a:lnTo>
                <a:lnTo>
                  <a:pt x="366071" y="924878"/>
                </a:lnTo>
                <a:lnTo>
                  <a:pt x="368925" y="908686"/>
                </a:lnTo>
                <a:lnTo>
                  <a:pt x="373048" y="892811"/>
                </a:lnTo>
                <a:lnTo>
                  <a:pt x="377171" y="876936"/>
                </a:lnTo>
                <a:lnTo>
                  <a:pt x="382245" y="861696"/>
                </a:lnTo>
                <a:lnTo>
                  <a:pt x="387953" y="847091"/>
                </a:lnTo>
                <a:lnTo>
                  <a:pt x="393979" y="832168"/>
                </a:lnTo>
                <a:lnTo>
                  <a:pt x="400956" y="818198"/>
                </a:lnTo>
                <a:lnTo>
                  <a:pt x="408568" y="804546"/>
                </a:lnTo>
                <a:lnTo>
                  <a:pt x="416179" y="791211"/>
                </a:lnTo>
                <a:lnTo>
                  <a:pt x="424425" y="778511"/>
                </a:lnTo>
                <a:lnTo>
                  <a:pt x="433305" y="766446"/>
                </a:lnTo>
                <a:lnTo>
                  <a:pt x="442819" y="754698"/>
                </a:lnTo>
                <a:lnTo>
                  <a:pt x="452650" y="743586"/>
                </a:lnTo>
                <a:lnTo>
                  <a:pt x="462482" y="732791"/>
                </a:lnTo>
                <a:lnTo>
                  <a:pt x="473264" y="722631"/>
                </a:lnTo>
                <a:lnTo>
                  <a:pt x="484047" y="713423"/>
                </a:lnTo>
                <a:lnTo>
                  <a:pt x="495464" y="704533"/>
                </a:lnTo>
                <a:lnTo>
                  <a:pt x="507516" y="696596"/>
                </a:lnTo>
                <a:lnTo>
                  <a:pt x="519567" y="688976"/>
                </a:lnTo>
                <a:lnTo>
                  <a:pt x="531936" y="682308"/>
                </a:lnTo>
                <a:lnTo>
                  <a:pt x="538278" y="679133"/>
                </a:lnTo>
                <a:lnTo>
                  <a:pt x="544938" y="676276"/>
                </a:lnTo>
                <a:lnTo>
                  <a:pt x="551281" y="673418"/>
                </a:lnTo>
                <a:lnTo>
                  <a:pt x="557941" y="670878"/>
                </a:lnTo>
                <a:lnTo>
                  <a:pt x="564284" y="668338"/>
                </a:lnTo>
                <a:lnTo>
                  <a:pt x="571261" y="666433"/>
                </a:lnTo>
                <a:lnTo>
                  <a:pt x="577921" y="664211"/>
                </a:lnTo>
                <a:lnTo>
                  <a:pt x="584898" y="662623"/>
                </a:lnTo>
                <a:lnTo>
                  <a:pt x="591875" y="661036"/>
                </a:lnTo>
                <a:lnTo>
                  <a:pt x="598535" y="659766"/>
                </a:lnTo>
                <a:lnTo>
                  <a:pt x="605830" y="658178"/>
                </a:lnTo>
                <a:lnTo>
                  <a:pt x="612490" y="657226"/>
                </a:lnTo>
                <a:lnTo>
                  <a:pt x="619784" y="656591"/>
                </a:lnTo>
                <a:lnTo>
                  <a:pt x="627078" y="655956"/>
                </a:lnTo>
                <a:lnTo>
                  <a:pt x="634055" y="655638"/>
                </a:lnTo>
                <a:close/>
                <a:moveTo>
                  <a:pt x="1604962" y="463550"/>
                </a:moveTo>
                <a:lnTo>
                  <a:pt x="1776412" y="463550"/>
                </a:lnTo>
                <a:lnTo>
                  <a:pt x="1776412" y="1252538"/>
                </a:lnTo>
                <a:lnTo>
                  <a:pt x="1604962" y="1252538"/>
                </a:lnTo>
                <a:lnTo>
                  <a:pt x="1604962" y="463550"/>
                </a:lnTo>
                <a:close/>
                <a:moveTo>
                  <a:pt x="0" y="0"/>
                </a:moveTo>
                <a:lnTo>
                  <a:pt x="2125663" y="0"/>
                </a:lnTo>
                <a:lnTo>
                  <a:pt x="2125663" y="171553"/>
                </a:lnTo>
                <a:lnTo>
                  <a:pt x="2039621" y="171553"/>
                </a:lnTo>
                <a:lnTo>
                  <a:pt x="2039621" y="1577975"/>
                </a:lnTo>
                <a:lnTo>
                  <a:pt x="1252220" y="1577975"/>
                </a:lnTo>
                <a:lnTo>
                  <a:pt x="1252220" y="1449310"/>
                </a:lnTo>
                <a:lnTo>
                  <a:pt x="1911033" y="1449310"/>
                </a:lnTo>
                <a:lnTo>
                  <a:pt x="1911033" y="171553"/>
                </a:lnTo>
                <a:lnTo>
                  <a:pt x="195263" y="171553"/>
                </a:lnTo>
                <a:lnTo>
                  <a:pt x="195263" y="1249164"/>
                </a:lnTo>
                <a:lnTo>
                  <a:pt x="66675" y="1249164"/>
                </a:lnTo>
                <a:lnTo>
                  <a:pt x="66675" y="171553"/>
                </a:lnTo>
                <a:lnTo>
                  <a:pt x="0" y="171553"/>
                </a:lnTo>
                <a:lnTo>
                  <a:pt x="0"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650">
              <a:solidFill>
                <a:srgbClr val="FFFFFF"/>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27" name="KSO_Shape"/>
          <p:cNvSpPr/>
          <p:nvPr/>
        </p:nvSpPr>
        <p:spPr bwMode="auto">
          <a:xfrm>
            <a:off x="4771390" y="5756275"/>
            <a:ext cx="220345" cy="211455"/>
          </a:xfrm>
          <a:custGeom>
            <a:avLst/>
            <a:gdLst>
              <a:gd name="T0" fmla="*/ 1618108 w 3816350"/>
              <a:gd name="T1" fmla="*/ 3491708 h 3665538"/>
              <a:gd name="T2" fmla="*/ 3711914 w 3816350"/>
              <a:gd name="T3" fmla="*/ 3515947 h 3665538"/>
              <a:gd name="T4" fmla="*/ 1938033 w 3816350"/>
              <a:gd name="T5" fmla="*/ 3320852 h 3665538"/>
              <a:gd name="T6" fmla="*/ 2466975 w 3816350"/>
              <a:gd name="T7" fmla="*/ 3464378 h 3665538"/>
              <a:gd name="T8" fmla="*/ 1420823 w 3816350"/>
              <a:gd name="T9" fmla="*/ 3514907 h 3665538"/>
              <a:gd name="T10" fmla="*/ 1072366 w 3816350"/>
              <a:gd name="T11" fmla="*/ 3448171 h 3665538"/>
              <a:gd name="T12" fmla="*/ 350995 w 3816350"/>
              <a:gd name="T13" fmla="*/ 3613421 h 3665538"/>
              <a:gd name="T14" fmla="*/ 2826009 w 3816350"/>
              <a:gd name="T15" fmla="*/ 3416327 h 3665538"/>
              <a:gd name="T16" fmla="*/ 3710327 w 3816350"/>
              <a:gd name="T17" fmla="*/ 3553504 h 3665538"/>
              <a:gd name="T18" fmla="*/ 1625482 w 3816350"/>
              <a:gd name="T19" fmla="*/ 3379536 h 3665538"/>
              <a:gd name="T20" fmla="*/ 2426374 w 3816350"/>
              <a:gd name="T21" fmla="*/ 3213000 h 3665538"/>
              <a:gd name="T22" fmla="*/ 771525 w 3816350"/>
              <a:gd name="T23" fmla="*/ 3205163 h 3665538"/>
              <a:gd name="T24" fmla="*/ 1067953 w 3816350"/>
              <a:gd name="T25" fmla="*/ 3277053 h 3665538"/>
              <a:gd name="T26" fmla="*/ 784892 w 3816350"/>
              <a:gd name="T27" fmla="*/ 3451540 h 3665538"/>
              <a:gd name="T28" fmla="*/ 2490788 w 3816350"/>
              <a:gd name="T29" fmla="*/ 3116568 h 3665538"/>
              <a:gd name="T30" fmla="*/ 1449375 w 3816350"/>
              <a:gd name="T31" fmla="*/ 3307847 h 3665538"/>
              <a:gd name="T32" fmla="*/ 2434307 w 3816350"/>
              <a:gd name="T33" fmla="*/ 3163198 h 3665538"/>
              <a:gd name="T34" fmla="*/ 3783974 w 3816350"/>
              <a:gd name="T35" fmla="*/ 3278823 h 3665538"/>
              <a:gd name="T36" fmla="*/ 2635250 w 3816350"/>
              <a:gd name="T37" fmla="*/ 3206432 h 3665538"/>
              <a:gd name="T38" fmla="*/ 3815080 w 3816350"/>
              <a:gd name="T39" fmla="*/ 3040062 h 3665538"/>
              <a:gd name="T40" fmla="*/ 2866956 w 3816350"/>
              <a:gd name="T41" fmla="*/ 3006725 h 3665538"/>
              <a:gd name="T42" fmla="*/ 657993 w 3816350"/>
              <a:gd name="T43" fmla="*/ 3196983 h 3665538"/>
              <a:gd name="T44" fmla="*/ 872062 w 3816350"/>
              <a:gd name="T45" fmla="*/ 3214746 h 3665538"/>
              <a:gd name="T46" fmla="*/ 825374 w 3816350"/>
              <a:gd name="T47" fmla="*/ 2994614 h 3665538"/>
              <a:gd name="T48" fmla="*/ 1190307 w 3816350"/>
              <a:gd name="T49" fmla="*/ 3120223 h 3665538"/>
              <a:gd name="T50" fmla="*/ 273368 w 3816350"/>
              <a:gd name="T51" fmla="*/ 3120223 h 3665538"/>
              <a:gd name="T52" fmla="*/ 1472924 w 3816350"/>
              <a:gd name="T53" fmla="*/ 2958852 h 3665538"/>
              <a:gd name="T54" fmla="*/ 2445690 w 3816350"/>
              <a:gd name="T55" fmla="*/ 3096148 h 3665538"/>
              <a:gd name="T56" fmla="*/ 1403350 w 3816350"/>
              <a:gd name="T57" fmla="*/ 2909186 h 3665538"/>
              <a:gd name="T58" fmla="*/ 3767144 w 3816350"/>
              <a:gd name="T59" fmla="*/ 2880042 h 3665538"/>
              <a:gd name="T60" fmla="*/ 2660954 w 3816350"/>
              <a:gd name="T61" fmla="*/ 3062923 h 3665538"/>
              <a:gd name="T62" fmla="*/ 2077078 w 3816350"/>
              <a:gd name="T63" fmla="*/ 2755988 h 3665538"/>
              <a:gd name="T64" fmla="*/ 2064323 w 3816350"/>
              <a:gd name="T65" fmla="*/ 3023556 h 3665538"/>
              <a:gd name="T66" fmla="*/ 1553136 w 3816350"/>
              <a:gd name="T67" fmla="*/ 2926811 h 3665538"/>
              <a:gd name="T68" fmla="*/ 2489519 w 3816350"/>
              <a:gd name="T69" fmla="*/ 2707310 h 3665538"/>
              <a:gd name="T70" fmla="*/ 1846579 w 3816350"/>
              <a:gd name="T71" fmla="*/ 2621224 h 3665538"/>
              <a:gd name="T72" fmla="*/ 3411957 w 3816350"/>
              <a:gd name="T73" fmla="*/ 2738921 h 3665538"/>
              <a:gd name="T74" fmla="*/ 3080259 w 3816350"/>
              <a:gd name="T75" fmla="*/ 2936880 h 3665538"/>
              <a:gd name="T76" fmla="*/ 1829436 w 3816350"/>
              <a:gd name="T77" fmla="*/ 2582778 h 3665538"/>
              <a:gd name="T78" fmla="*/ 1856740 w 3816350"/>
              <a:gd name="T79" fmla="*/ 2801747 h 3665538"/>
              <a:gd name="T80" fmla="*/ 2088516 w 3816350"/>
              <a:gd name="T81" fmla="*/ 2619751 h 3665538"/>
              <a:gd name="T82" fmla="*/ 2403793 w 3816350"/>
              <a:gd name="T83" fmla="*/ 2645568 h 3665538"/>
              <a:gd name="T84" fmla="*/ 1545273 w 3816350"/>
              <a:gd name="T85" fmla="*/ 2758080 h 3665538"/>
              <a:gd name="T86" fmla="*/ 2737140 w 3816350"/>
              <a:gd name="T87" fmla="*/ 2576196 h 3665538"/>
              <a:gd name="T88" fmla="*/ 3655103 w 3816350"/>
              <a:gd name="T89" fmla="*/ 2636838 h 3665538"/>
              <a:gd name="T90" fmla="*/ 2771738 w 3816350"/>
              <a:gd name="T91" fmla="*/ 2448243 h 3665538"/>
              <a:gd name="T92" fmla="*/ 2989478 w 3816350"/>
              <a:gd name="T93" fmla="*/ 2307907 h 3665538"/>
              <a:gd name="T94" fmla="*/ 2867591 w 3816350"/>
              <a:gd name="T95" fmla="*/ 2234247 h 3665538"/>
              <a:gd name="T96" fmla="*/ 3696043 w 3816350"/>
              <a:gd name="T97" fmla="*/ 2367598 h 3665538"/>
              <a:gd name="T98" fmla="*/ 3314856 w 3816350"/>
              <a:gd name="T99" fmla="*/ 1892183 h 3665538"/>
              <a:gd name="T100" fmla="*/ 2974884 w 3816350"/>
              <a:gd name="T101" fmla="*/ 2068371 h 3665538"/>
              <a:gd name="T102" fmla="*/ 3799844 w 3816350"/>
              <a:gd name="T103" fmla="*/ 2062969 h 3665538"/>
              <a:gd name="T104" fmla="*/ 2637789 w 3816350"/>
              <a:gd name="T105" fmla="*/ 2027696 h 3665538"/>
              <a:gd name="T106" fmla="*/ 3189458 w 3816350"/>
              <a:gd name="T107" fmla="*/ 1697313 h 3665538"/>
              <a:gd name="T108" fmla="*/ 3015840 w 3816350"/>
              <a:gd name="T109" fmla="*/ 1948969 h 3665538"/>
              <a:gd name="T110" fmla="*/ 3354189 w 3816350"/>
              <a:gd name="T111" fmla="*/ 1860541 h 3665538"/>
              <a:gd name="T112" fmla="*/ 3468771 w 3816350"/>
              <a:gd name="T113" fmla="*/ 1695411 h 3665538"/>
              <a:gd name="T114" fmla="*/ 3173905 w 3816350"/>
              <a:gd name="T115" fmla="*/ 2035495 h 3665538"/>
              <a:gd name="T116" fmla="*/ 3074241 w 3816350"/>
              <a:gd name="T117" fmla="*/ 1681466 h 3665538"/>
              <a:gd name="T118" fmla="*/ 3386120 w 3816350"/>
              <a:gd name="T119" fmla="*/ 1131189 h 3665538"/>
              <a:gd name="T120" fmla="*/ 254975 w 3816350"/>
              <a:gd name="T121" fmla="*/ 2785759 h 3665538"/>
              <a:gd name="T122" fmla="*/ 1131353 w 3816350"/>
              <a:gd name="T123" fmla="*/ 1377803 h 3665538"/>
              <a:gd name="T124" fmla="*/ 2508155 w 3816350"/>
              <a:gd name="T125" fmla="*/ 314537 h 3665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16350" h="3665538">
                <a:moveTo>
                  <a:pt x="1892592" y="3532067"/>
                </a:moveTo>
                <a:lnTo>
                  <a:pt x="1892592" y="3635348"/>
                </a:lnTo>
                <a:lnTo>
                  <a:pt x="1913877" y="3636302"/>
                </a:lnTo>
                <a:lnTo>
                  <a:pt x="1935480" y="3636302"/>
                </a:lnTo>
                <a:lnTo>
                  <a:pt x="1965343" y="3635666"/>
                </a:lnTo>
                <a:lnTo>
                  <a:pt x="1965343" y="3532385"/>
                </a:lnTo>
                <a:lnTo>
                  <a:pt x="1935480" y="3532703"/>
                </a:lnTo>
                <a:lnTo>
                  <a:pt x="1913877" y="3532703"/>
                </a:lnTo>
                <a:lnTo>
                  <a:pt x="1892592" y="3532067"/>
                </a:lnTo>
                <a:close/>
                <a:moveTo>
                  <a:pt x="665284" y="3532067"/>
                </a:moveTo>
                <a:lnTo>
                  <a:pt x="665284" y="3635348"/>
                </a:lnTo>
                <a:lnTo>
                  <a:pt x="686575" y="3636302"/>
                </a:lnTo>
                <a:lnTo>
                  <a:pt x="708185" y="3636302"/>
                </a:lnTo>
                <a:lnTo>
                  <a:pt x="738374" y="3635666"/>
                </a:lnTo>
                <a:lnTo>
                  <a:pt x="738374" y="3532385"/>
                </a:lnTo>
                <a:lnTo>
                  <a:pt x="708185" y="3532703"/>
                </a:lnTo>
                <a:lnTo>
                  <a:pt x="686575" y="3532703"/>
                </a:lnTo>
                <a:lnTo>
                  <a:pt x="665284" y="3532067"/>
                </a:lnTo>
                <a:close/>
                <a:moveTo>
                  <a:pt x="1746773" y="3519356"/>
                </a:moveTo>
                <a:lnTo>
                  <a:pt x="1746773" y="3623272"/>
                </a:lnTo>
                <a:lnTo>
                  <a:pt x="1764563" y="3625497"/>
                </a:lnTo>
                <a:lnTo>
                  <a:pt x="1782671" y="3628039"/>
                </a:lnTo>
                <a:lnTo>
                  <a:pt x="1800780" y="3629628"/>
                </a:lnTo>
                <a:lnTo>
                  <a:pt x="1819841" y="3631535"/>
                </a:lnTo>
                <a:lnTo>
                  <a:pt x="1819841" y="3527618"/>
                </a:lnTo>
                <a:lnTo>
                  <a:pt x="1800780" y="3526029"/>
                </a:lnTo>
                <a:lnTo>
                  <a:pt x="1782671" y="3524123"/>
                </a:lnTo>
                <a:lnTo>
                  <a:pt x="1764563" y="3521580"/>
                </a:lnTo>
                <a:lnTo>
                  <a:pt x="1746773" y="3519356"/>
                </a:lnTo>
                <a:close/>
                <a:moveTo>
                  <a:pt x="519421" y="3519356"/>
                </a:moveTo>
                <a:lnTo>
                  <a:pt x="519421" y="3623272"/>
                </a:lnTo>
                <a:lnTo>
                  <a:pt x="537217" y="3625497"/>
                </a:lnTo>
                <a:lnTo>
                  <a:pt x="555330" y="3628039"/>
                </a:lnTo>
                <a:lnTo>
                  <a:pt x="573762" y="3629946"/>
                </a:lnTo>
                <a:lnTo>
                  <a:pt x="592511" y="3631535"/>
                </a:lnTo>
                <a:lnTo>
                  <a:pt x="592511" y="3527618"/>
                </a:lnTo>
                <a:lnTo>
                  <a:pt x="573762" y="3526029"/>
                </a:lnTo>
                <a:lnTo>
                  <a:pt x="555330" y="3524123"/>
                </a:lnTo>
                <a:lnTo>
                  <a:pt x="537217" y="3521580"/>
                </a:lnTo>
                <a:lnTo>
                  <a:pt x="519421" y="3519356"/>
                </a:lnTo>
                <a:close/>
                <a:moveTo>
                  <a:pt x="3151360" y="3517220"/>
                </a:moveTo>
                <a:lnTo>
                  <a:pt x="3151360" y="3632118"/>
                </a:lnTo>
                <a:lnTo>
                  <a:pt x="3174848" y="3632755"/>
                </a:lnTo>
                <a:lnTo>
                  <a:pt x="3198972" y="3633073"/>
                </a:lnTo>
                <a:lnTo>
                  <a:pt x="3231983" y="3632755"/>
                </a:lnTo>
                <a:lnTo>
                  <a:pt x="3231983" y="3517539"/>
                </a:lnTo>
                <a:lnTo>
                  <a:pt x="3198972" y="3517857"/>
                </a:lnTo>
                <a:lnTo>
                  <a:pt x="3174848" y="3517539"/>
                </a:lnTo>
                <a:lnTo>
                  <a:pt x="3151360" y="3517220"/>
                </a:lnTo>
                <a:close/>
                <a:moveTo>
                  <a:pt x="2989478" y="3502580"/>
                </a:moveTo>
                <a:lnTo>
                  <a:pt x="2989478" y="3618432"/>
                </a:lnTo>
                <a:lnTo>
                  <a:pt x="3009158" y="3620979"/>
                </a:lnTo>
                <a:lnTo>
                  <a:pt x="3029472" y="3623525"/>
                </a:lnTo>
                <a:lnTo>
                  <a:pt x="3049469" y="3625753"/>
                </a:lnTo>
                <a:lnTo>
                  <a:pt x="3070419" y="3627344"/>
                </a:lnTo>
                <a:lnTo>
                  <a:pt x="3070419" y="3512446"/>
                </a:lnTo>
                <a:lnTo>
                  <a:pt x="3049469" y="3510537"/>
                </a:lnTo>
                <a:lnTo>
                  <a:pt x="3029472" y="3507990"/>
                </a:lnTo>
                <a:lnTo>
                  <a:pt x="3009158" y="3505763"/>
                </a:lnTo>
                <a:lnTo>
                  <a:pt x="2989478" y="3502580"/>
                </a:lnTo>
                <a:close/>
                <a:moveTo>
                  <a:pt x="1600953" y="3486306"/>
                </a:moveTo>
                <a:lnTo>
                  <a:pt x="1600953" y="3591494"/>
                </a:lnTo>
                <a:lnTo>
                  <a:pt x="1618744" y="3596578"/>
                </a:lnTo>
                <a:lnTo>
                  <a:pt x="1636217" y="3601345"/>
                </a:lnTo>
                <a:lnTo>
                  <a:pt x="1654960" y="3606112"/>
                </a:lnTo>
                <a:lnTo>
                  <a:pt x="1673704" y="3610243"/>
                </a:lnTo>
                <a:lnTo>
                  <a:pt x="1673704" y="3506009"/>
                </a:lnTo>
                <a:lnTo>
                  <a:pt x="1654960" y="3501242"/>
                </a:lnTo>
                <a:lnTo>
                  <a:pt x="1636217" y="3496475"/>
                </a:lnTo>
                <a:lnTo>
                  <a:pt x="1618108" y="3491708"/>
                </a:lnTo>
                <a:lnTo>
                  <a:pt x="1600953" y="3486306"/>
                </a:lnTo>
                <a:close/>
                <a:moveTo>
                  <a:pt x="373875" y="3486306"/>
                </a:moveTo>
                <a:lnTo>
                  <a:pt x="373875" y="3591494"/>
                </a:lnTo>
                <a:lnTo>
                  <a:pt x="391353" y="3596578"/>
                </a:lnTo>
                <a:lnTo>
                  <a:pt x="409149" y="3601345"/>
                </a:lnTo>
                <a:lnTo>
                  <a:pt x="427581" y="3606112"/>
                </a:lnTo>
                <a:lnTo>
                  <a:pt x="446648" y="3610243"/>
                </a:lnTo>
                <a:lnTo>
                  <a:pt x="446648" y="3506009"/>
                </a:lnTo>
                <a:lnTo>
                  <a:pt x="427581" y="3501242"/>
                </a:lnTo>
                <a:lnTo>
                  <a:pt x="409149" y="3496475"/>
                </a:lnTo>
                <a:lnTo>
                  <a:pt x="390718" y="3491708"/>
                </a:lnTo>
                <a:lnTo>
                  <a:pt x="373875" y="3486306"/>
                </a:lnTo>
                <a:close/>
                <a:moveTo>
                  <a:pt x="2827597" y="3465978"/>
                </a:moveTo>
                <a:lnTo>
                  <a:pt x="2827597" y="3583104"/>
                </a:lnTo>
                <a:lnTo>
                  <a:pt x="2846959" y="3589151"/>
                </a:lnTo>
                <a:lnTo>
                  <a:pt x="2866956" y="3594243"/>
                </a:lnTo>
                <a:lnTo>
                  <a:pt x="2887588" y="3599336"/>
                </a:lnTo>
                <a:lnTo>
                  <a:pt x="2908220" y="3604110"/>
                </a:lnTo>
                <a:lnTo>
                  <a:pt x="2908220" y="3487939"/>
                </a:lnTo>
                <a:lnTo>
                  <a:pt x="2887588" y="3482847"/>
                </a:lnTo>
                <a:lnTo>
                  <a:pt x="2866956" y="3477436"/>
                </a:lnTo>
                <a:lnTo>
                  <a:pt x="2846959" y="3472025"/>
                </a:lnTo>
                <a:lnTo>
                  <a:pt x="2827597" y="3465978"/>
                </a:lnTo>
                <a:close/>
                <a:moveTo>
                  <a:pt x="2402802" y="3447218"/>
                </a:moveTo>
                <a:lnTo>
                  <a:pt x="2397719" y="3450714"/>
                </a:lnTo>
                <a:lnTo>
                  <a:pt x="2391365" y="3453891"/>
                </a:lnTo>
                <a:lnTo>
                  <a:pt x="2383740" y="3457387"/>
                </a:lnTo>
                <a:lnTo>
                  <a:pt x="2376433" y="3460565"/>
                </a:lnTo>
                <a:lnTo>
                  <a:pt x="2347841" y="3472005"/>
                </a:lnTo>
                <a:lnTo>
                  <a:pt x="2347841" y="3562893"/>
                </a:lnTo>
                <a:lnTo>
                  <a:pt x="2355784" y="3558761"/>
                </a:lnTo>
                <a:lnTo>
                  <a:pt x="2363408" y="3554630"/>
                </a:lnTo>
                <a:lnTo>
                  <a:pt x="2371033" y="3550181"/>
                </a:lnTo>
                <a:lnTo>
                  <a:pt x="2378340" y="3545414"/>
                </a:lnTo>
                <a:lnTo>
                  <a:pt x="2385329" y="3540648"/>
                </a:lnTo>
                <a:lnTo>
                  <a:pt x="2391683" y="3535881"/>
                </a:lnTo>
                <a:lnTo>
                  <a:pt x="2397719" y="3531114"/>
                </a:lnTo>
                <a:lnTo>
                  <a:pt x="2402802" y="3526983"/>
                </a:lnTo>
                <a:lnTo>
                  <a:pt x="2402802" y="3447218"/>
                </a:lnTo>
                <a:close/>
                <a:moveTo>
                  <a:pt x="1175646" y="3447218"/>
                </a:moveTo>
                <a:lnTo>
                  <a:pt x="1170561" y="3450714"/>
                </a:lnTo>
                <a:lnTo>
                  <a:pt x="1164205" y="3453891"/>
                </a:lnTo>
                <a:lnTo>
                  <a:pt x="1156578" y="3457387"/>
                </a:lnTo>
                <a:lnTo>
                  <a:pt x="1149269" y="3460565"/>
                </a:lnTo>
                <a:lnTo>
                  <a:pt x="1120669" y="3472005"/>
                </a:lnTo>
                <a:lnTo>
                  <a:pt x="1120669" y="3562893"/>
                </a:lnTo>
                <a:lnTo>
                  <a:pt x="1128613" y="3558761"/>
                </a:lnTo>
                <a:lnTo>
                  <a:pt x="1136240" y="3554630"/>
                </a:lnTo>
                <a:lnTo>
                  <a:pt x="1144185" y="3550181"/>
                </a:lnTo>
                <a:lnTo>
                  <a:pt x="1151176" y="3545414"/>
                </a:lnTo>
                <a:lnTo>
                  <a:pt x="1158167" y="3540648"/>
                </a:lnTo>
                <a:lnTo>
                  <a:pt x="1164523" y="3535881"/>
                </a:lnTo>
                <a:lnTo>
                  <a:pt x="1170561" y="3531114"/>
                </a:lnTo>
                <a:lnTo>
                  <a:pt x="1175646" y="3526347"/>
                </a:lnTo>
                <a:lnTo>
                  <a:pt x="1175646" y="3447218"/>
                </a:lnTo>
                <a:close/>
                <a:moveTo>
                  <a:pt x="3717945" y="3422692"/>
                </a:moveTo>
                <a:lnTo>
                  <a:pt x="3711914" y="3426193"/>
                </a:lnTo>
                <a:lnTo>
                  <a:pt x="3704931" y="3430013"/>
                </a:lnTo>
                <a:lnTo>
                  <a:pt x="3696678" y="3433832"/>
                </a:lnTo>
                <a:lnTo>
                  <a:pt x="3688425" y="3437651"/>
                </a:lnTo>
                <a:lnTo>
                  <a:pt x="3671285" y="3444335"/>
                </a:lnTo>
                <a:lnTo>
                  <a:pt x="3656684" y="3450064"/>
                </a:lnTo>
                <a:lnTo>
                  <a:pt x="3656684" y="3551276"/>
                </a:lnTo>
                <a:lnTo>
                  <a:pt x="3665254" y="3546820"/>
                </a:lnTo>
                <a:lnTo>
                  <a:pt x="3674142" y="3542046"/>
                </a:lnTo>
                <a:lnTo>
                  <a:pt x="3682394" y="3537272"/>
                </a:lnTo>
                <a:lnTo>
                  <a:pt x="3690647" y="3532179"/>
                </a:lnTo>
                <a:lnTo>
                  <a:pt x="3698582" y="3526769"/>
                </a:lnTo>
                <a:lnTo>
                  <a:pt x="3705566" y="3521358"/>
                </a:lnTo>
                <a:lnTo>
                  <a:pt x="3711914" y="3515947"/>
                </a:lnTo>
                <a:lnTo>
                  <a:pt x="3717945" y="3510855"/>
                </a:lnTo>
                <a:lnTo>
                  <a:pt x="3717945" y="3422692"/>
                </a:lnTo>
                <a:close/>
                <a:moveTo>
                  <a:pt x="1455133" y="3410672"/>
                </a:moveTo>
                <a:lnTo>
                  <a:pt x="1455133" y="3516813"/>
                </a:lnTo>
                <a:lnTo>
                  <a:pt x="1457675" y="3519674"/>
                </a:lnTo>
                <a:lnTo>
                  <a:pt x="1460216" y="3522534"/>
                </a:lnTo>
                <a:lnTo>
                  <a:pt x="1466888" y="3528572"/>
                </a:lnTo>
                <a:lnTo>
                  <a:pt x="1475466" y="3534610"/>
                </a:lnTo>
                <a:lnTo>
                  <a:pt x="1484679" y="3540965"/>
                </a:lnTo>
                <a:lnTo>
                  <a:pt x="1495162" y="3547639"/>
                </a:lnTo>
                <a:lnTo>
                  <a:pt x="1505964" y="3553677"/>
                </a:lnTo>
                <a:lnTo>
                  <a:pt x="1517083" y="3559715"/>
                </a:lnTo>
                <a:lnTo>
                  <a:pt x="1528202" y="3564799"/>
                </a:lnTo>
                <a:lnTo>
                  <a:pt x="1528202" y="3457387"/>
                </a:lnTo>
                <a:lnTo>
                  <a:pt x="1517083" y="3452302"/>
                </a:lnTo>
                <a:lnTo>
                  <a:pt x="1506917" y="3446582"/>
                </a:lnTo>
                <a:lnTo>
                  <a:pt x="1497068" y="3441180"/>
                </a:lnTo>
                <a:lnTo>
                  <a:pt x="1487538" y="3435142"/>
                </a:lnTo>
                <a:lnTo>
                  <a:pt x="1478960" y="3429422"/>
                </a:lnTo>
                <a:lnTo>
                  <a:pt x="1470700" y="3423384"/>
                </a:lnTo>
                <a:lnTo>
                  <a:pt x="1462758" y="3417028"/>
                </a:lnTo>
                <a:lnTo>
                  <a:pt x="1455133" y="3410672"/>
                </a:lnTo>
                <a:close/>
                <a:moveTo>
                  <a:pt x="227694" y="3410672"/>
                </a:moveTo>
                <a:lnTo>
                  <a:pt x="227694" y="3516813"/>
                </a:lnTo>
                <a:lnTo>
                  <a:pt x="230237" y="3519674"/>
                </a:lnTo>
                <a:lnTo>
                  <a:pt x="233097" y="3522534"/>
                </a:lnTo>
                <a:lnTo>
                  <a:pt x="239770" y="3528572"/>
                </a:lnTo>
                <a:lnTo>
                  <a:pt x="248033" y="3534610"/>
                </a:lnTo>
                <a:lnTo>
                  <a:pt x="257566" y="3540965"/>
                </a:lnTo>
                <a:lnTo>
                  <a:pt x="267735" y="3547639"/>
                </a:lnTo>
                <a:lnTo>
                  <a:pt x="278858" y="3553677"/>
                </a:lnTo>
                <a:lnTo>
                  <a:pt x="289662" y="3559715"/>
                </a:lnTo>
                <a:lnTo>
                  <a:pt x="300785" y="3564799"/>
                </a:lnTo>
                <a:lnTo>
                  <a:pt x="300785" y="3457387"/>
                </a:lnTo>
                <a:lnTo>
                  <a:pt x="289662" y="3452302"/>
                </a:lnTo>
                <a:lnTo>
                  <a:pt x="279493" y="3446582"/>
                </a:lnTo>
                <a:lnTo>
                  <a:pt x="269642" y="3441180"/>
                </a:lnTo>
                <a:lnTo>
                  <a:pt x="260108" y="3435142"/>
                </a:lnTo>
                <a:lnTo>
                  <a:pt x="251528" y="3429422"/>
                </a:lnTo>
                <a:lnTo>
                  <a:pt x="243266" y="3423384"/>
                </a:lnTo>
                <a:lnTo>
                  <a:pt x="235321" y="3417028"/>
                </a:lnTo>
                <a:lnTo>
                  <a:pt x="227694" y="3410672"/>
                </a:lnTo>
                <a:close/>
                <a:moveTo>
                  <a:pt x="2665715" y="3381953"/>
                </a:moveTo>
                <a:lnTo>
                  <a:pt x="2665715" y="3500670"/>
                </a:lnTo>
                <a:lnTo>
                  <a:pt x="2668254" y="3503216"/>
                </a:lnTo>
                <a:lnTo>
                  <a:pt x="2671429" y="3506399"/>
                </a:lnTo>
                <a:lnTo>
                  <a:pt x="2678729" y="3512765"/>
                </a:lnTo>
                <a:lnTo>
                  <a:pt x="2687934" y="3519767"/>
                </a:lnTo>
                <a:lnTo>
                  <a:pt x="2698726" y="3527087"/>
                </a:lnTo>
                <a:lnTo>
                  <a:pt x="2710153" y="3534089"/>
                </a:lnTo>
                <a:lnTo>
                  <a:pt x="2722215" y="3541409"/>
                </a:lnTo>
                <a:lnTo>
                  <a:pt x="2734594" y="3547457"/>
                </a:lnTo>
                <a:lnTo>
                  <a:pt x="2746656" y="3553504"/>
                </a:lnTo>
                <a:lnTo>
                  <a:pt x="2746656" y="3434150"/>
                </a:lnTo>
                <a:lnTo>
                  <a:pt x="2734594" y="3428103"/>
                </a:lnTo>
                <a:lnTo>
                  <a:pt x="2723167" y="3422374"/>
                </a:lnTo>
                <a:lnTo>
                  <a:pt x="2712058" y="3416009"/>
                </a:lnTo>
                <a:lnTo>
                  <a:pt x="2701583" y="3409325"/>
                </a:lnTo>
                <a:lnTo>
                  <a:pt x="2691743" y="3402959"/>
                </a:lnTo>
                <a:lnTo>
                  <a:pt x="2682538" y="3396276"/>
                </a:lnTo>
                <a:lnTo>
                  <a:pt x="2673650" y="3388955"/>
                </a:lnTo>
                <a:lnTo>
                  <a:pt x="2665715" y="3381953"/>
                </a:lnTo>
                <a:close/>
                <a:moveTo>
                  <a:pt x="1916773" y="3320218"/>
                </a:moveTo>
                <a:lnTo>
                  <a:pt x="1916773" y="3423312"/>
                </a:lnTo>
                <a:lnTo>
                  <a:pt x="1938033" y="3423629"/>
                </a:lnTo>
                <a:lnTo>
                  <a:pt x="1959928" y="3424263"/>
                </a:lnTo>
                <a:lnTo>
                  <a:pt x="1989755" y="3423629"/>
                </a:lnTo>
                <a:lnTo>
                  <a:pt x="1989755" y="3320535"/>
                </a:lnTo>
                <a:lnTo>
                  <a:pt x="1959293" y="3320852"/>
                </a:lnTo>
                <a:lnTo>
                  <a:pt x="1938033" y="3320852"/>
                </a:lnTo>
                <a:lnTo>
                  <a:pt x="1916773" y="3320218"/>
                </a:lnTo>
                <a:close/>
                <a:moveTo>
                  <a:pt x="1404938" y="3314700"/>
                </a:moveTo>
                <a:lnTo>
                  <a:pt x="1408115" y="3320420"/>
                </a:lnTo>
                <a:lnTo>
                  <a:pt x="1411928" y="3325505"/>
                </a:lnTo>
                <a:lnTo>
                  <a:pt x="1415740" y="3330590"/>
                </a:lnTo>
                <a:lnTo>
                  <a:pt x="1419552" y="3335992"/>
                </a:lnTo>
                <a:lnTo>
                  <a:pt x="1424000" y="3340759"/>
                </a:lnTo>
                <a:lnTo>
                  <a:pt x="1428447" y="3346161"/>
                </a:lnTo>
                <a:lnTo>
                  <a:pt x="1438296" y="3356013"/>
                </a:lnTo>
                <a:lnTo>
                  <a:pt x="1448780" y="3365229"/>
                </a:lnTo>
                <a:lnTo>
                  <a:pt x="1460852" y="3374444"/>
                </a:lnTo>
                <a:lnTo>
                  <a:pt x="1472924" y="3383025"/>
                </a:lnTo>
                <a:lnTo>
                  <a:pt x="1486267" y="3391287"/>
                </a:lnTo>
                <a:lnTo>
                  <a:pt x="1500563" y="3399550"/>
                </a:lnTo>
                <a:lnTo>
                  <a:pt x="1515494" y="3407494"/>
                </a:lnTo>
                <a:lnTo>
                  <a:pt x="1531061" y="3415121"/>
                </a:lnTo>
                <a:lnTo>
                  <a:pt x="1547263" y="3422113"/>
                </a:lnTo>
                <a:lnTo>
                  <a:pt x="1564101" y="3428786"/>
                </a:lnTo>
                <a:lnTo>
                  <a:pt x="1581574" y="3435142"/>
                </a:lnTo>
                <a:lnTo>
                  <a:pt x="1599682" y="3441498"/>
                </a:lnTo>
                <a:lnTo>
                  <a:pt x="1618108" y="3447218"/>
                </a:lnTo>
                <a:lnTo>
                  <a:pt x="1637170" y="3452620"/>
                </a:lnTo>
                <a:lnTo>
                  <a:pt x="1656866" y="3457705"/>
                </a:lnTo>
                <a:lnTo>
                  <a:pt x="1676881" y="3462472"/>
                </a:lnTo>
                <a:lnTo>
                  <a:pt x="1697213" y="3466921"/>
                </a:lnTo>
                <a:lnTo>
                  <a:pt x="1718180" y="3471052"/>
                </a:lnTo>
                <a:lnTo>
                  <a:pt x="1738830" y="3474865"/>
                </a:lnTo>
                <a:lnTo>
                  <a:pt x="1760116" y="3478361"/>
                </a:lnTo>
                <a:lnTo>
                  <a:pt x="1782036" y="3480903"/>
                </a:lnTo>
                <a:lnTo>
                  <a:pt x="1803639" y="3483763"/>
                </a:lnTo>
                <a:lnTo>
                  <a:pt x="1825877" y="3486306"/>
                </a:lnTo>
                <a:lnTo>
                  <a:pt x="1847798" y="3488213"/>
                </a:lnTo>
                <a:lnTo>
                  <a:pt x="1870036" y="3489801"/>
                </a:lnTo>
                <a:lnTo>
                  <a:pt x="1891957" y="3490755"/>
                </a:lnTo>
                <a:lnTo>
                  <a:pt x="1914513" y="3492026"/>
                </a:lnTo>
                <a:lnTo>
                  <a:pt x="1936751" y="3492344"/>
                </a:lnTo>
                <a:lnTo>
                  <a:pt x="1959307" y="3492979"/>
                </a:lnTo>
                <a:lnTo>
                  <a:pt x="1978051" y="3492344"/>
                </a:lnTo>
                <a:lnTo>
                  <a:pt x="1996794" y="3492026"/>
                </a:lnTo>
                <a:lnTo>
                  <a:pt x="2015538" y="3491708"/>
                </a:lnTo>
                <a:lnTo>
                  <a:pt x="2034599" y="3490437"/>
                </a:lnTo>
                <a:lnTo>
                  <a:pt x="2053025" y="3489801"/>
                </a:lnTo>
                <a:lnTo>
                  <a:pt x="2071769" y="3488213"/>
                </a:lnTo>
                <a:lnTo>
                  <a:pt x="2090513" y="3486624"/>
                </a:lnTo>
                <a:lnTo>
                  <a:pt x="2108621" y="3484717"/>
                </a:lnTo>
                <a:lnTo>
                  <a:pt x="2127365" y="3482492"/>
                </a:lnTo>
                <a:lnTo>
                  <a:pt x="2145473" y="3480268"/>
                </a:lnTo>
                <a:lnTo>
                  <a:pt x="2163581" y="3477408"/>
                </a:lnTo>
                <a:lnTo>
                  <a:pt x="2181372" y="3474865"/>
                </a:lnTo>
                <a:lnTo>
                  <a:pt x="2199163" y="3471688"/>
                </a:lnTo>
                <a:lnTo>
                  <a:pt x="2216318" y="3468510"/>
                </a:lnTo>
                <a:lnTo>
                  <a:pt x="2233473" y="3464696"/>
                </a:lnTo>
                <a:lnTo>
                  <a:pt x="2250311" y="3460883"/>
                </a:lnTo>
                <a:lnTo>
                  <a:pt x="2266830" y="3457069"/>
                </a:lnTo>
                <a:lnTo>
                  <a:pt x="2283668" y="3452620"/>
                </a:lnTo>
                <a:lnTo>
                  <a:pt x="2299235" y="3448171"/>
                </a:lnTo>
                <a:lnTo>
                  <a:pt x="2315119" y="3443404"/>
                </a:lnTo>
                <a:lnTo>
                  <a:pt x="2330051" y="3438320"/>
                </a:lnTo>
                <a:lnTo>
                  <a:pt x="2344982" y="3432917"/>
                </a:lnTo>
                <a:lnTo>
                  <a:pt x="2359278" y="3427833"/>
                </a:lnTo>
                <a:lnTo>
                  <a:pt x="2373574" y="3421795"/>
                </a:lnTo>
                <a:lnTo>
                  <a:pt x="2386917" y="3415757"/>
                </a:lnTo>
                <a:lnTo>
                  <a:pt x="2399942" y="3409719"/>
                </a:lnTo>
                <a:lnTo>
                  <a:pt x="2412650" y="3403363"/>
                </a:lnTo>
                <a:lnTo>
                  <a:pt x="2424722" y="3396690"/>
                </a:lnTo>
                <a:lnTo>
                  <a:pt x="2436159" y="3389380"/>
                </a:lnTo>
                <a:lnTo>
                  <a:pt x="2446961" y="3382389"/>
                </a:lnTo>
                <a:lnTo>
                  <a:pt x="2457444" y="3375080"/>
                </a:lnTo>
                <a:lnTo>
                  <a:pt x="2466975" y="3367453"/>
                </a:lnTo>
                <a:lnTo>
                  <a:pt x="2466975" y="3464378"/>
                </a:lnTo>
                <a:lnTo>
                  <a:pt x="2466657" y="3464696"/>
                </a:lnTo>
                <a:lnTo>
                  <a:pt x="2466340" y="3472641"/>
                </a:lnTo>
                <a:lnTo>
                  <a:pt x="2466022" y="3477408"/>
                </a:lnTo>
                <a:lnTo>
                  <a:pt x="2464751" y="3482492"/>
                </a:lnTo>
                <a:lnTo>
                  <a:pt x="2463480" y="3487895"/>
                </a:lnTo>
                <a:lnTo>
                  <a:pt x="2461892" y="3492344"/>
                </a:lnTo>
                <a:lnTo>
                  <a:pt x="2459986" y="3497111"/>
                </a:lnTo>
                <a:lnTo>
                  <a:pt x="2457444" y="3501877"/>
                </a:lnTo>
                <a:lnTo>
                  <a:pt x="2455220" y="3506962"/>
                </a:lnTo>
                <a:lnTo>
                  <a:pt x="2452361" y="3511729"/>
                </a:lnTo>
                <a:lnTo>
                  <a:pt x="2449184" y="3516178"/>
                </a:lnTo>
                <a:lnTo>
                  <a:pt x="2445690" y="3520945"/>
                </a:lnTo>
                <a:lnTo>
                  <a:pt x="2441878" y="3525712"/>
                </a:lnTo>
                <a:lnTo>
                  <a:pt x="2437748" y="3529843"/>
                </a:lnTo>
                <a:lnTo>
                  <a:pt x="2429170" y="3539059"/>
                </a:lnTo>
                <a:lnTo>
                  <a:pt x="2419322" y="3547639"/>
                </a:lnTo>
                <a:lnTo>
                  <a:pt x="2408202" y="3556537"/>
                </a:lnTo>
                <a:lnTo>
                  <a:pt x="2396130" y="3564799"/>
                </a:lnTo>
                <a:lnTo>
                  <a:pt x="2383423" y="3572744"/>
                </a:lnTo>
                <a:lnTo>
                  <a:pt x="2369127" y="3580689"/>
                </a:lnTo>
                <a:lnTo>
                  <a:pt x="2354195" y="3587998"/>
                </a:lnTo>
                <a:lnTo>
                  <a:pt x="2338311" y="3595625"/>
                </a:lnTo>
                <a:lnTo>
                  <a:pt x="2321791" y="3602298"/>
                </a:lnTo>
                <a:lnTo>
                  <a:pt x="2304636" y="3608972"/>
                </a:lnTo>
                <a:lnTo>
                  <a:pt x="2285892" y="3615328"/>
                </a:lnTo>
                <a:lnTo>
                  <a:pt x="2266830" y="3621683"/>
                </a:lnTo>
                <a:lnTo>
                  <a:pt x="2247134" y="3627086"/>
                </a:lnTo>
                <a:lnTo>
                  <a:pt x="2226802" y="3632806"/>
                </a:lnTo>
                <a:lnTo>
                  <a:pt x="2205516" y="3637255"/>
                </a:lnTo>
                <a:lnTo>
                  <a:pt x="2183278" y="3642022"/>
                </a:lnTo>
                <a:lnTo>
                  <a:pt x="2160722" y="3646471"/>
                </a:lnTo>
                <a:lnTo>
                  <a:pt x="2137848" y="3649967"/>
                </a:lnTo>
                <a:lnTo>
                  <a:pt x="2114340" y="3653462"/>
                </a:lnTo>
                <a:lnTo>
                  <a:pt x="2089877" y="3656640"/>
                </a:lnTo>
                <a:lnTo>
                  <a:pt x="2065415" y="3659182"/>
                </a:lnTo>
                <a:lnTo>
                  <a:pt x="2040000" y="3661407"/>
                </a:lnTo>
                <a:lnTo>
                  <a:pt x="2014267" y="3662996"/>
                </a:lnTo>
                <a:lnTo>
                  <a:pt x="1988217" y="3664267"/>
                </a:lnTo>
                <a:lnTo>
                  <a:pt x="1962166" y="3664903"/>
                </a:lnTo>
                <a:lnTo>
                  <a:pt x="1935480" y="3665538"/>
                </a:lnTo>
                <a:lnTo>
                  <a:pt x="1908159" y="3664903"/>
                </a:lnTo>
                <a:lnTo>
                  <a:pt x="1881155" y="3664267"/>
                </a:lnTo>
                <a:lnTo>
                  <a:pt x="1854469" y="3662996"/>
                </a:lnTo>
                <a:lnTo>
                  <a:pt x="1828419" y="3661089"/>
                </a:lnTo>
                <a:lnTo>
                  <a:pt x="1803004" y="3659182"/>
                </a:lnTo>
                <a:lnTo>
                  <a:pt x="1777588" y="3656322"/>
                </a:lnTo>
                <a:lnTo>
                  <a:pt x="1752809" y="3653145"/>
                </a:lnTo>
                <a:lnTo>
                  <a:pt x="1728664" y="3649649"/>
                </a:lnTo>
                <a:lnTo>
                  <a:pt x="1705155" y="3645835"/>
                </a:lnTo>
                <a:lnTo>
                  <a:pt x="1682282" y="3641069"/>
                </a:lnTo>
                <a:lnTo>
                  <a:pt x="1660043" y="3636302"/>
                </a:lnTo>
                <a:lnTo>
                  <a:pt x="1638440" y="3631217"/>
                </a:lnTo>
                <a:lnTo>
                  <a:pt x="1617791" y="3625497"/>
                </a:lnTo>
                <a:lnTo>
                  <a:pt x="1597776" y="3619777"/>
                </a:lnTo>
                <a:lnTo>
                  <a:pt x="1578397" y="3613421"/>
                </a:lnTo>
                <a:lnTo>
                  <a:pt x="1559653" y="3606747"/>
                </a:lnTo>
                <a:lnTo>
                  <a:pt x="1542498" y="3599438"/>
                </a:lnTo>
                <a:lnTo>
                  <a:pt x="1525343" y="3592447"/>
                </a:lnTo>
                <a:lnTo>
                  <a:pt x="1509776" y="3584820"/>
                </a:lnTo>
                <a:lnTo>
                  <a:pt x="1495162" y="3576875"/>
                </a:lnTo>
                <a:lnTo>
                  <a:pt x="1481184" y="3568613"/>
                </a:lnTo>
                <a:lnTo>
                  <a:pt x="1468159" y="3560350"/>
                </a:lnTo>
                <a:lnTo>
                  <a:pt x="1456404" y="3551770"/>
                </a:lnTo>
                <a:lnTo>
                  <a:pt x="1445603" y="3542554"/>
                </a:lnTo>
                <a:lnTo>
                  <a:pt x="1440837" y="3538423"/>
                </a:lnTo>
                <a:lnTo>
                  <a:pt x="1436390" y="3533656"/>
                </a:lnTo>
                <a:lnTo>
                  <a:pt x="1431942" y="3529207"/>
                </a:lnTo>
                <a:lnTo>
                  <a:pt x="1428130" y="3524440"/>
                </a:lnTo>
                <a:lnTo>
                  <a:pt x="1424318" y="3519674"/>
                </a:lnTo>
                <a:lnTo>
                  <a:pt x="1420823" y="3514907"/>
                </a:lnTo>
                <a:lnTo>
                  <a:pt x="1417646" y="3510140"/>
                </a:lnTo>
                <a:lnTo>
                  <a:pt x="1415105" y="3505055"/>
                </a:lnTo>
                <a:lnTo>
                  <a:pt x="1412563" y="3500288"/>
                </a:lnTo>
                <a:lnTo>
                  <a:pt x="1410339" y="3495204"/>
                </a:lnTo>
                <a:lnTo>
                  <a:pt x="1408115" y="3490437"/>
                </a:lnTo>
                <a:lnTo>
                  <a:pt x="1407162" y="3485352"/>
                </a:lnTo>
                <a:lnTo>
                  <a:pt x="1405892" y="3480268"/>
                </a:lnTo>
                <a:lnTo>
                  <a:pt x="1404621" y="3475183"/>
                </a:lnTo>
                <a:lnTo>
                  <a:pt x="1404303" y="3470099"/>
                </a:lnTo>
                <a:lnTo>
                  <a:pt x="1404303" y="3464696"/>
                </a:lnTo>
                <a:lnTo>
                  <a:pt x="1403350" y="3464696"/>
                </a:lnTo>
                <a:lnTo>
                  <a:pt x="1403350" y="3333132"/>
                </a:lnTo>
                <a:lnTo>
                  <a:pt x="1403350" y="3329318"/>
                </a:lnTo>
                <a:lnTo>
                  <a:pt x="1403985" y="3322327"/>
                </a:lnTo>
                <a:lnTo>
                  <a:pt x="1404938" y="3314700"/>
                </a:lnTo>
                <a:close/>
                <a:moveTo>
                  <a:pt x="177802" y="3314700"/>
                </a:moveTo>
                <a:lnTo>
                  <a:pt x="180980" y="3320420"/>
                </a:lnTo>
                <a:lnTo>
                  <a:pt x="184476" y="3325505"/>
                </a:lnTo>
                <a:lnTo>
                  <a:pt x="188289" y="3330590"/>
                </a:lnTo>
                <a:lnTo>
                  <a:pt x="192420" y="3335992"/>
                </a:lnTo>
                <a:lnTo>
                  <a:pt x="196551" y="3340759"/>
                </a:lnTo>
                <a:lnTo>
                  <a:pt x="201000" y="3346161"/>
                </a:lnTo>
                <a:lnTo>
                  <a:pt x="210852" y="3356013"/>
                </a:lnTo>
                <a:lnTo>
                  <a:pt x="221656" y="3365229"/>
                </a:lnTo>
                <a:lnTo>
                  <a:pt x="233414" y="3374444"/>
                </a:lnTo>
                <a:lnTo>
                  <a:pt x="245490" y="3383025"/>
                </a:lnTo>
                <a:lnTo>
                  <a:pt x="259155" y="3391287"/>
                </a:lnTo>
                <a:lnTo>
                  <a:pt x="273138" y="3399550"/>
                </a:lnTo>
                <a:lnTo>
                  <a:pt x="288073" y="3407494"/>
                </a:lnTo>
                <a:lnTo>
                  <a:pt x="303645" y="3415121"/>
                </a:lnTo>
                <a:lnTo>
                  <a:pt x="319852" y="3422113"/>
                </a:lnTo>
                <a:lnTo>
                  <a:pt x="336694" y="3428786"/>
                </a:lnTo>
                <a:lnTo>
                  <a:pt x="354173" y="3435142"/>
                </a:lnTo>
                <a:lnTo>
                  <a:pt x="372286" y="3441498"/>
                </a:lnTo>
                <a:lnTo>
                  <a:pt x="390718" y="3447218"/>
                </a:lnTo>
                <a:lnTo>
                  <a:pt x="409785" y="3452620"/>
                </a:lnTo>
                <a:lnTo>
                  <a:pt x="429488" y="3457705"/>
                </a:lnTo>
                <a:lnTo>
                  <a:pt x="449826" y="3462472"/>
                </a:lnTo>
                <a:lnTo>
                  <a:pt x="469846" y="3466921"/>
                </a:lnTo>
                <a:lnTo>
                  <a:pt x="490820" y="3471052"/>
                </a:lnTo>
                <a:lnTo>
                  <a:pt x="511794" y="3474865"/>
                </a:lnTo>
                <a:lnTo>
                  <a:pt x="533085" y="3478361"/>
                </a:lnTo>
                <a:lnTo>
                  <a:pt x="554695" y="3480903"/>
                </a:lnTo>
                <a:lnTo>
                  <a:pt x="576304" y="3483763"/>
                </a:lnTo>
                <a:lnTo>
                  <a:pt x="598549" y="3486306"/>
                </a:lnTo>
                <a:lnTo>
                  <a:pt x="620476" y="3488213"/>
                </a:lnTo>
                <a:lnTo>
                  <a:pt x="642721" y="3489801"/>
                </a:lnTo>
                <a:lnTo>
                  <a:pt x="664966" y="3490755"/>
                </a:lnTo>
                <a:lnTo>
                  <a:pt x="687211" y="3492026"/>
                </a:lnTo>
                <a:lnTo>
                  <a:pt x="709456" y="3492344"/>
                </a:lnTo>
                <a:lnTo>
                  <a:pt x="732018" y="3492344"/>
                </a:lnTo>
                <a:lnTo>
                  <a:pt x="750768" y="3492344"/>
                </a:lnTo>
                <a:lnTo>
                  <a:pt x="769517" y="3492026"/>
                </a:lnTo>
                <a:lnTo>
                  <a:pt x="788266" y="3491708"/>
                </a:lnTo>
                <a:lnTo>
                  <a:pt x="807333" y="3490437"/>
                </a:lnTo>
                <a:lnTo>
                  <a:pt x="825765" y="3489801"/>
                </a:lnTo>
                <a:lnTo>
                  <a:pt x="844832" y="3488213"/>
                </a:lnTo>
                <a:lnTo>
                  <a:pt x="863263" y="3486624"/>
                </a:lnTo>
                <a:lnTo>
                  <a:pt x="881695" y="3484717"/>
                </a:lnTo>
                <a:lnTo>
                  <a:pt x="900126" y="3482492"/>
                </a:lnTo>
                <a:lnTo>
                  <a:pt x="918240" y="3480268"/>
                </a:lnTo>
                <a:lnTo>
                  <a:pt x="936354" y="3477408"/>
                </a:lnTo>
                <a:lnTo>
                  <a:pt x="954150" y="3474865"/>
                </a:lnTo>
                <a:lnTo>
                  <a:pt x="971946" y="3471688"/>
                </a:lnTo>
                <a:lnTo>
                  <a:pt x="989424" y="3468510"/>
                </a:lnTo>
                <a:lnTo>
                  <a:pt x="1006266" y="3464696"/>
                </a:lnTo>
                <a:lnTo>
                  <a:pt x="1023109" y="3460883"/>
                </a:lnTo>
                <a:lnTo>
                  <a:pt x="1039952" y="3457069"/>
                </a:lnTo>
                <a:lnTo>
                  <a:pt x="1056476" y="3452620"/>
                </a:lnTo>
                <a:lnTo>
                  <a:pt x="1072366" y="3448171"/>
                </a:lnTo>
                <a:lnTo>
                  <a:pt x="1087937" y="3443087"/>
                </a:lnTo>
                <a:lnTo>
                  <a:pt x="1102873" y="3438320"/>
                </a:lnTo>
                <a:lnTo>
                  <a:pt x="1118126" y="3432917"/>
                </a:lnTo>
                <a:lnTo>
                  <a:pt x="1132109" y="3427833"/>
                </a:lnTo>
                <a:lnTo>
                  <a:pt x="1146409" y="3421795"/>
                </a:lnTo>
                <a:lnTo>
                  <a:pt x="1159756" y="3415757"/>
                </a:lnTo>
                <a:lnTo>
                  <a:pt x="1172785" y="3409719"/>
                </a:lnTo>
                <a:lnTo>
                  <a:pt x="1185497" y="3403363"/>
                </a:lnTo>
                <a:lnTo>
                  <a:pt x="1197890" y="3396690"/>
                </a:lnTo>
                <a:lnTo>
                  <a:pt x="1209331" y="3389380"/>
                </a:lnTo>
                <a:lnTo>
                  <a:pt x="1219818" y="3382389"/>
                </a:lnTo>
                <a:lnTo>
                  <a:pt x="1230622" y="3375080"/>
                </a:lnTo>
                <a:lnTo>
                  <a:pt x="1239838" y="3367453"/>
                </a:lnTo>
                <a:lnTo>
                  <a:pt x="1239838" y="3464378"/>
                </a:lnTo>
                <a:lnTo>
                  <a:pt x="1239838" y="3464696"/>
                </a:lnTo>
                <a:lnTo>
                  <a:pt x="1239520" y="3468827"/>
                </a:lnTo>
                <a:lnTo>
                  <a:pt x="1239202" y="3472641"/>
                </a:lnTo>
                <a:lnTo>
                  <a:pt x="1238885" y="3477408"/>
                </a:lnTo>
                <a:lnTo>
                  <a:pt x="1237614" y="3482492"/>
                </a:lnTo>
                <a:lnTo>
                  <a:pt x="1236342" y="3487895"/>
                </a:lnTo>
                <a:lnTo>
                  <a:pt x="1234754" y="3492344"/>
                </a:lnTo>
                <a:lnTo>
                  <a:pt x="1232847" y="3497111"/>
                </a:lnTo>
                <a:lnTo>
                  <a:pt x="1230622" y="3501877"/>
                </a:lnTo>
                <a:lnTo>
                  <a:pt x="1228080" y="3506962"/>
                </a:lnTo>
                <a:lnTo>
                  <a:pt x="1225538" y="3511729"/>
                </a:lnTo>
                <a:lnTo>
                  <a:pt x="1222360" y="3516178"/>
                </a:lnTo>
                <a:lnTo>
                  <a:pt x="1218546" y="3520945"/>
                </a:lnTo>
                <a:lnTo>
                  <a:pt x="1214733" y="3525712"/>
                </a:lnTo>
                <a:lnTo>
                  <a:pt x="1210920" y="3529843"/>
                </a:lnTo>
                <a:lnTo>
                  <a:pt x="1202022" y="3539059"/>
                </a:lnTo>
                <a:lnTo>
                  <a:pt x="1192170" y="3547639"/>
                </a:lnTo>
                <a:lnTo>
                  <a:pt x="1181048" y="3556537"/>
                </a:lnTo>
                <a:lnTo>
                  <a:pt x="1169290" y="3564799"/>
                </a:lnTo>
                <a:lnTo>
                  <a:pt x="1156261" y="3572744"/>
                </a:lnTo>
                <a:lnTo>
                  <a:pt x="1141960" y="3580689"/>
                </a:lnTo>
                <a:lnTo>
                  <a:pt x="1127024" y="3587998"/>
                </a:lnTo>
                <a:lnTo>
                  <a:pt x="1111453" y="3595625"/>
                </a:lnTo>
                <a:lnTo>
                  <a:pt x="1094610" y="3602298"/>
                </a:lnTo>
                <a:lnTo>
                  <a:pt x="1077450" y="3608972"/>
                </a:lnTo>
                <a:lnTo>
                  <a:pt x="1058701" y="3615328"/>
                </a:lnTo>
                <a:lnTo>
                  <a:pt x="1039952" y="3621683"/>
                </a:lnTo>
                <a:lnTo>
                  <a:pt x="1020249" y="3627086"/>
                </a:lnTo>
                <a:lnTo>
                  <a:pt x="999593" y="3632806"/>
                </a:lnTo>
                <a:lnTo>
                  <a:pt x="978301" y="3637255"/>
                </a:lnTo>
                <a:lnTo>
                  <a:pt x="956056" y="3642022"/>
                </a:lnTo>
                <a:lnTo>
                  <a:pt x="933494" y="3646471"/>
                </a:lnTo>
                <a:lnTo>
                  <a:pt x="910613" y="3649967"/>
                </a:lnTo>
                <a:lnTo>
                  <a:pt x="887097" y="3653462"/>
                </a:lnTo>
                <a:lnTo>
                  <a:pt x="862946" y="3656640"/>
                </a:lnTo>
                <a:lnTo>
                  <a:pt x="838158" y="3659182"/>
                </a:lnTo>
                <a:lnTo>
                  <a:pt x="812736" y="3661407"/>
                </a:lnTo>
                <a:lnTo>
                  <a:pt x="787313" y="3662996"/>
                </a:lnTo>
                <a:lnTo>
                  <a:pt x="761572" y="3664267"/>
                </a:lnTo>
                <a:lnTo>
                  <a:pt x="735196" y="3664903"/>
                </a:lnTo>
                <a:lnTo>
                  <a:pt x="708185" y="3665538"/>
                </a:lnTo>
                <a:lnTo>
                  <a:pt x="680855" y="3664903"/>
                </a:lnTo>
                <a:lnTo>
                  <a:pt x="654161" y="3664267"/>
                </a:lnTo>
                <a:lnTo>
                  <a:pt x="627467" y="3662996"/>
                </a:lnTo>
                <a:lnTo>
                  <a:pt x="601409" y="3661089"/>
                </a:lnTo>
                <a:lnTo>
                  <a:pt x="575668" y="3659182"/>
                </a:lnTo>
                <a:lnTo>
                  <a:pt x="550246" y="3656322"/>
                </a:lnTo>
                <a:lnTo>
                  <a:pt x="525458" y="3653145"/>
                </a:lnTo>
                <a:lnTo>
                  <a:pt x="501307" y="3649649"/>
                </a:lnTo>
                <a:lnTo>
                  <a:pt x="478109" y="3645835"/>
                </a:lnTo>
                <a:lnTo>
                  <a:pt x="455228" y="3641069"/>
                </a:lnTo>
                <a:lnTo>
                  <a:pt x="432665" y="3636302"/>
                </a:lnTo>
                <a:lnTo>
                  <a:pt x="411374" y="3631217"/>
                </a:lnTo>
                <a:lnTo>
                  <a:pt x="390400" y="3625497"/>
                </a:lnTo>
                <a:lnTo>
                  <a:pt x="370380" y="3619777"/>
                </a:lnTo>
                <a:lnTo>
                  <a:pt x="350995" y="3613421"/>
                </a:lnTo>
                <a:lnTo>
                  <a:pt x="332563" y="3606747"/>
                </a:lnTo>
                <a:lnTo>
                  <a:pt x="315085" y="3599438"/>
                </a:lnTo>
                <a:lnTo>
                  <a:pt x="297925" y="3592447"/>
                </a:lnTo>
                <a:lnTo>
                  <a:pt x="282353" y="3584820"/>
                </a:lnTo>
                <a:lnTo>
                  <a:pt x="267735" y="3576875"/>
                </a:lnTo>
                <a:lnTo>
                  <a:pt x="253753" y="3568613"/>
                </a:lnTo>
                <a:lnTo>
                  <a:pt x="240724" y="3560350"/>
                </a:lnTo>
                <a:lnTo>
                  <a:pt x="229283" y="3551770"/>
                </a:lnTo>
                <a:lnTo>
                  <a:pt x="218796" y="3542872"/>
                </a:lnTo>
                <a:lnTo>
                  <a:pt x="213712" y="3538423"/>
                </a:lnTo>
                <a:lnTo>
                  <a:pt x="208945" y="3533656"/>
                </a:lnTo>
                <a:lnTo>
                  <a:pt x="204814" y="3529207"/>
                </a:lnTo>
                <a:lnTo>
                  <a:pt x="200683" y="3524440"/>
                </a:lnTo>
                <a:lnTo>
                  <a:pt x="196869" y="3519674"/>
                </a:lnTo>
                <a:lnTo>
                  <a:pt x="193374" y="3514907"/>
                </a:lnTo>
                <a:lnTo>
                  <a:pt x="190196" y="3510140"/>
                </a:lnTo>
                <a:lnTo>
                  <a:pt x="187653" y="3505055"/>
                </a:lnTo>
                <a:lnTo>
                  <a:pt x="185111" y="3500288"/>
                </a:lnTo>
                <a:lnTo>
                  <a:pt x="182887" y="3495204"/>
                </a:lnTo>
                <a:lnTo>
                  <a:pt x="181298" y="3490437"/>
                </a:lnTo>
                <a:lnTo>
                  <a:pt x="179709" y="3485352"/>
                </a:lnTo>
                <a:lnTo>
                  <a:pt x="178438" y="3480268"/>
                </a:lnTo>
                <a:lnTo>
                  <a:pt x="177802" y="3475183"/>
                </a:lnTo>
                <a:lnTo>
                  <a:pt x="176849" y="3470099"/>
                </a:lnTo>
                <a:lnTo>
                  <a:pt x="176849" y="3464696"/>
                </a:lnTo>
                <a:lnTo>
                  <a:pt x="176531" y="3464696"/>
                </a:lnTo>
                <a:lnTo>
                  <a:pt x="176531" y="3333132"/>
                </a:lnTo>
                <a:lnTo>
                  <a:pt x="176213" y="3329318"/>
                </a:lnTo>
                <a:lnTo>
                  <a:pt x="176531" y="3322327"/>
                </a:lnTo>
                <a:lnTo>
                  <a:pt x="177802" y="3314700"/>
                </a:lnTo>
                <a:close/>
                <a:moveTo>
                  <a:pt x="1771445" y="3307529"/>
                </a:moveTo>
                <a:lnTo>
                  <a:pt x="1771445" y="3411258"/>
                </a:lnTo>
                <a:lnTo>
                  <a:pt x="1789215" y="3413478"/>
                </a:lnTo>
                <a:lnTo>
                  <a:pt x="1807301" y="3415698"/>
                </a:lnTo>
                <a:lnTo>
                  <a:pt x="1825388" y="3417285"/>
                </a:lnTo>
                <a:lnTo>
                  <a:pt x="1843792" y="3419505"/>
                </a:lnTo>
                <a:lnTo>
                  <a:pt x="1843792" y="3315777"/>
                </a:lnTo>
                <a:lnTo>
                  <a:pt x="1825388" y="3314191"/>
                </a:lnTo>
                <a:lnTo>
                  <a:pt x="1807301" y="3312287"/>
                </a:lnTo>
                <a:lnTo>
                  <a:pt x="1789215" y="3309750"/>
                </a:lnTo>
                <a:lnTo>
                  <a:pt x="1771445" y="3307529"/>
                </a:lnTo>
                <a:close/>
                <a:moveTo>
                  <a:pt x="3178346" y="3281045"/>
                </a:moveTo>
                <a:lnTo>
                  <a:pt x="3178346" y="3395980"/>
                </a:lnTo>
                <a:lnTo>
                  <a:pt x="3201835" y="3396298"/>
                </a:lnTo>
                <a:lnTo>
                  <a:pt x="3225959" y="3396615"/>
                </a:lnTo>
                <a:lnTo>
                  <a:pt x="3258970" y="3396298"/>
                </a:lnTo>
                <a:lnTo>
                  <a:pt x="3258970" y="3281363"/>
                </a:lnTo>
                <a:lnTo>
                  <a:pt x="3225641" y="3281680"/>
                </a:lnTo>
                <a:lnTo>
                  <a:pt x="3201835" y="3281363"/>
                </a:lnTo>
                <a:lnTo>
                  <a:pt x="3178346" y="3281045"/>
                </a:lnTo>
                <a:close/>
                <a:moveTo>
                  <a:pt x="2609850" y="3275012"/>
                </a:moveTo>
                <a:lnTo>
                  <a:pt x="2613342" y="3281059"/>
                </a:lnTo>
                <a:lnTo>
                  <a:pt x="2617468" y="3287107"/>
                </a:lnTo>
                <a:lnTo>
                  <a:pt x="2621594" y="3292836"/>
                </a:lnTo>
                <a:lnTo>
                  <a:pt x="2626038" y="3298883"/>
                </a:lnTo>
                <a:lnTo>
                  <a:pt x="2631117" y="3304294"/>
                </a:lnTo>
                <a:lnTo>
                  <a:pt x="2635878" y="3310023"/>
                </a:lnTo>
                <a:lnTo>
                  <a:pt x="2641274" y="3315433"/>
                </a:lnTo>
                <a:lnTo>
                  <a:pt x="2646988" y="3320844"/>
                </a:lnTo>
                <a:lnTo>
                  <a:pt x="2658732" y="3331347"/>
                </a:lnTo>
                <a:lnTo>
                  <a:pt x="2671746" y="3341532"/>
                </a:lnTo>
                <a:lnTo>
                  <a:pt x="2685712" y="3351080"/>
                </a:lnTo>
                <a:lnTo>
                  <a:pt x="2700631" y="3360629"/>
                </a:lnTo>
                <a:lnTo>
                  <a:pt x="2715867" y="3369540"/>
                </a:lnTo>
                <a:lnTo>
                  <a:pt x="2732372" y="3378452"/>
                </a:lnTo>
                <a:lnTo>
                  <a:pt x="2749830" y="3386727"/>
                </a:lnTo>
                <a:lnTo>
                  <a:pt x="2767923" y="3394684"/>
                </a:lnTo>
                <a:lnTo>
                  <a:pt x="2786650" y="3402004"/>
                </a:lnTo>
                <a:lnTo>
                  <a:pt x="2805695" y="3409325"/>
                </a:lnTo>
                <a:lnTo>
                  <a:pt x="2826009" y="3416327"/>
                </a:lnTo>
                <a:lnTo>
                  <a:pt x="2846959" y="3422692"/>
                </a:lnTo>
                <a:lnTo>
                  <a:pt x="2867591" y="3428421"/>
                </a:lnTo>
                <a:lnTo>
                  <a:pt x="2889492" y="3434469"/>
                </a:lnTo>
                <a:lnTo>
                  <a:pt x="2912029" y="3439561"/>
                </a:lnTo>
                <a:lnTo>
                  <a:pt x="2934248" y="3444654"/>
                </a:lnTo>
                <a:lnTo>
                  <a:pt x="2957102" y="3449109"/>
                </a:lnTo>
                <a:lnTo>
                  <a:pt x="2980908" y="3453565"/>
                </a:lnTo>
                <a:lnTo>
                  <a:pt x="3004396" y="3457066"/>
                </a:lnTo>
                <a:lnTo>
                  <a:pt x="3028203" y="3460567"/>
                </a:lnTo>
                <a:lnTo>
                  <a:pt x="3052644" y="3463432"/>
                </a:lnTo>
                <a:lnTo>
                  <a:pt x="3077084" y="3465978"/>
                </a:lnTo>
                <a:lnTo>
                  <a:pt x="3101525" y="3468206"/>
                </a:lnTo>
                <a:lnTo>
                  <a:pt x="3125966" y="3470116"/>
                </a:lnTo>
                <a:lnTo>
                  <a:pt x="3150725" y="3471389"/>
                </a:lnTo>
                <a:lnTo>
                  <a:pt x="3175800" y="3472344"/>
                </a:lnTo>
                <a:lnTo>
                  <a:pt x="3200559" y="3472980"/>
                </a:lnTo>
                <a:lnTo>
                  <a:pt x="3225317" y="3473298"/>
                </a:lnTo>
                <a:lnTo>
                  <a:pt x="3246266" y="3473298"/>
                </a:lnTo>
                <a:lnTo>
                  <a:pt x="3267216" y="3472344"/>
                </a:lnTo>
                <a:lnTo>
                  <a:pt x="3288165" y="3472025"/>
                </a:lnTo>
                <a:lnTo>
                  <a:pt x="3308797" y="3470752"/>
                </a:lnTo>
                <a:lnTo>
                  <a:pt x="3329429" y="3469797"/>
                </a:lnTo>
                <a:lnTo>
                  <a:pt x="3350378" y="3468206"/>
                </a:lnTo>
                <a:lnTo>
                  <a:pt x="3371010" y="3466615"/>
                </a:lnTo>
                <a:lnTo>
                  <a:pt x="3391325" y="3464068"/>
                </a:lnTo>
                <a:lnTo>
                  <a:pt x="3411957" y="3462159"/>
                </a:lnTo>
                <a:lnTo>
                  <a:pt x="3431954" y="3459294"/>
                </a:lnTo>
                <a:lnTo>
                  <a:pt x="3451951" y="3456748"/>
                </a:lnTo>
                <a:lnTo>
                  <a:pt x="3471948" y="3453565"/>
                </a:lnTo>
                <a:lnTo>
                  <a:pt x="3491628" y="3450064"/>
                </a:lnTo>
                <a:lnTo>
                  <a:pt x="3510990" y="3446245"/>
                </a:lnTo>
                <a:lnTo>
                  <a:pt x="3530035" y="3442107"/>
                </a:lnTo>
                <a:lnTo>
                  <a:pt x="3548763" y="3437970"/>
                </a:lnTo>
                <a:lnTo>
                  <a:pt x="3567173" y="3433196"/>
                </a:lnTo>
                <a:lnTo>
                  <a:pt x="3585265" y="3428421"/>
                </a:lnTo>
                <a:lnTo>
                  <a:pt x="3603041" y="3423329"/>
                </a:lnTo>
                <a:lnTo>
                  <a:pt x="3620498" y="3418237"/>
                </a:lnTo>
                <a:lnTo>
                  <a:pt x="3637004" y="3412826"/>
                </a:lnTo>
                <a:lnTo>
                  <a:pt x="3653510" y="3406779"/>
                </a:lnTo>
                <a:lnTo>
                  <a:pt x="3669698" y="3400731"/>
                </a:lnTo>
                <a:lnTo>
                  <a:pt x="3685251" y="3394048"/>
                </a:lnTo>
                <a:lnTo>
                  <a:pt x="3700170" y="3387682"/>
                </a:lnTo>
                <a:lnTo>
                  <a:pt x="3714770" y="3380680"/>
                </a:lnTo>
                <a:lnTo>
                  <a:pt x="3728419" y="3373678"/>
                </a:lnTo>
                <a:lnTo>
                  <a:pt x="3741751" y="3366039"/>
                </a:lnTo>
                <a:lnTo>
                  <a:pt x="3754765" y="3358719"/>
                </a:lnTo>
                <a:lnTo>
                  <a:pt x="3767144" y="3350762"/>
                </a:lnTo>
                <a:lnTo>
                  <a:pt x="3778571" y="3342487"/>
                </a:lnTo>
                <a:lnTo>
                  <a:pt x="3789363" y="3333575"/>
                </a:lnTo>
                <a:lnTo>
                  <a:pt x="3789363" y="3441471"/>
                </a:lnTo>
                <a:lnTo>
                  <a:pt x="3788728" y="3442107"/>
                </a:lnTo>
                <a:lnTo>
                  <a:pt x="3788411" y="3451019"/>
                </a:lnTo>
                <a:lnTo>
                  <a:pt x="3787776" y="3456748"/>
                </a:lnTo>
                <a:lnTo>
                  <a:pt x="3786506" y="3462159"/>
                </a:lnTo>
                <a:lnTo>
                  <a:pt x="3785237" y="3467569"/>
                </a:lnTo>
                <a:lnTo>
                  <a:pt x="3783332" y="3472980"/>
                </a:lnTo>
                <a:lnTo>
                  <a:pt x="3781428" y="3478391"/>
                </a:lnTo>
                <a:lnTo>
                  <a:pt x="3778571" y="3483801"/>
                </a:lnTo>
                <a:lnTo>
                  <a:pt x="3775714" y="3489212"/>
                </a:lnTo>
                <a:lnTo>
                  <a:pt x="3772540" y="3494305"/>
                </a:lnTo>
                <a:lnTo>
                  <a:pt x="3769048" y="3499715"/>
                </a:lnTo>
                <a:lnTo>
                  <a:pt x="3765557" y="3504808"/>
                </a:lnTo>
                <a:lnTo>
                  <a:pt x="3761113" y="3509900"/>
                </a:lnTo>
                <a:lnTo>
                  <a:pt x="3756987" y="3514674"/>
                </a:lnTo>
                <a:lnTo>
                  <a:pt x="3752226" y="3519767"/>
                </a:lnTo>
                <a:lnTo>
                  <a:pt x="3747147" y="3525177"/>
                </a:lnTo>
                <a:lnTo>
                  <a:pt x="3741433" y="3529633"/>
                </a:lnTo>
                <a:lnTo>
                  <a:pt x="3736037" y="3534407"/>
                </a:lnTo>
                <a:lnTo>
                  <a:pt x="3723658" y="3543956"/>
                </a:lnTo>
                <a:lnTo>
                  <a:pt x="3710327" y="3553504"/>
                </a:lnTo>
                <a:lnTo>
                  <a:pt x="3696043" y="3562097"/>
                </a:lnTo>
                <a:lnTo>
                  <a:pt x="3680490" y="3571009"/>
                </a:lnTo>
                <a:lnTo>
                  <a:pt x="3663667" y="3579603"/>
                </a:lnTo>
                <a:lnTo>
                  <a:pt x="3646526" y="3587560"/>
                </a:lnTo>
                <a:lnTo>
                  <a:pt x="3627799" y="3595516"/>
                </a:lnTo>
                <a:lnTo>
                  <a:pt x="3608754" y="3602837"/>
                </a:lnTo>
                <a:lnTo>
                  <a:pt x="3588122" y="3609521"/>
                </a:lnTo>
                <a:lnTo>
                  <a:pt x="3566855" y="3616523"/>
                </a:lnTo>
                <a:lnTo>
                  <a:pt x="3544636" y="3622570"/>
                </a:lnTo>
                <a:lnTo>
                  <a:pt x="3522417" y="3628935"/>
                </a:lnTo>
                <a:lnTo>
                  <a:pt x="3498611" y="3634664"/>
                </a:lnTo>
                <a:lnTo>
                  <a:pt x="3474170" y="3639757"/>
                </a:lnTo>
                <a:lnTo>
                  <a:pt x="3449412" y="3644213"/>
                </a:lnTo>
                <a:lnTo>
                  <a:pt x="3423701" y="3648350"/>
                </a:lnTo>
                <a:lnTo>
                  <a:pt x="3397356" y="3652488"/>
                </a:lnTo>
                <a:lnTo>
                  <a:pt x="3370376" y="3655671"/>
                </a:lnTo>
                <a:lnTo>
                  <a:pt x="3343395" y="3658853"/>
                </a:lnTo>
                <a:lnTo>
                  <a:pt x="3315146" y="3661081"/>
                </a:lnTo>
                <a:lnTo>
                  <a:pt x="3286896" y="3662673"/>
                </a:lnTo>
                <a:lnTo>
                  <a:pt x="3258011" y="3664264"/>
                </a:lnTo>
                <a:lnTo>
                  <a:pt x="3228491" y="3664901"/>
                </a:lnTo>
                <a:lnTo>
                  <a:pt x="3198972" y="3665537"/>
                </a:lnTo>
                <a:lnTo>
                  <a:pt x="3168500" y="3664901"/>
                </a:lnTo>
                <a:lnTo>
                  <a:pt x="3138663" y="3664264"/>
                </a:lnTo>
                <a:lnTo>
                  <a:pt x="3109143" y="3662673"/>
                </a:lnTo>
                <a:lnTo>
                  <a:pt x="3080259" y="3660763"/>
                </a:lnTo>
                <a:lnTo>
                  <a:pt x="3051374" y="3658217"/>
                </a:lnTo>
                <a:lnTo>
                  <a:pt x="3023441" y="3655034"/>
                </a:lnTo>
                <a:lnTo>
                  <a:pt x="2996144" y="3651533"/>
                </a:lnTo>
                <a:lnTo>
                  <a:pt x="2969481" y="3647714"/>
                </a:lnTo>
                <a:lnTo>
                  <a:pt x="2943453" y="3643258"/>
                </a:lnTo>
                <a:lnTo>
                  <a:pt x="2917742" y="3638165"/>
                </a:lnTo>
                <a:lnTo>
                  <a:pt x="2892984" y="3633073"/>
                </a:lnTo>
                <a:lnTo>
                  <a:pt x="2869178" y="3627026"/>
                </a:lnTo>
                <a:lnTo>
                  <a:pt x="2846007" y="3620660"/>
                </a:lnTo>
                <a:lnTo>
                  <a:pt x="2823470" y="3614295"/>
                </a:lnTo>
                <a:lnTo>
                  <a:pt x="2802203" y="3607293"/>
                </a:lnTo>
                <a:lnTo>
                  <a:pt x="2781889" y="3599654"/>
                </a:lnTo>
                <a:lnTo>
                  <a:pt x="2762527" y="3592334"/>
                </a:lnTo>
                <a:lnTo>
                  <a:pt x="2743799" y="3584059"/>
                </a:lnTo>
                <a:lnTo>
                  <a:pt x="2726024" y="3575783"/>
                </a:lnTo>
                <a:lnTo>
                  <a:pt x="2709518" y="3566872"/>
                </a:lnTo>
                <a:lnTo>
                  <a:pt x="2694600" y="3557960"/>
                </a:lnTo>
                <a:lnTo>
                  <a:pt x="2679999" y="3548412"/>
                </a:lnTo>
                <a:lnTo>
                  <a:pt x="2666985" y="3538863"/>
                </a:lnTo>
                <a:lnTo>
                  <a:pt x="2660954" y="3533771"/>
                </a:lnTo>
                <a:lnTo>
                  <a:pt x="2655240" y="3528997"/>
                </a:lnTo>
                <a:lnTo>
                  <a:pt x="2650162" y="3523904"/>
                </a:lnTo>
                <a:lnTo>
                  <a:pt x="2645083" y="3518812"/>
                </a:lnTo>
                <a:lnTo>
                  <a:pt x="2639687" y="3513719"/>
                </a:lnTo>
                <a:lnTo>
                  <a:pt x="2635561" y="3508309"/>
                </a:lnTo>
                <a:lnTo>
                  <a:pt x="2631434" y="3503216"/>
                </a:lnTo>
                <a:lnTo>
                  <a:pt x="2627625" y="3497806"/>
                </a:lnTo>
                <a:lnTo>
                  <a:pt x="2624134" y="3492713"/>
                </a:lnTo>
                <a:lnTo>
                  <a:pt x="2620960" y="3486984"/>
                </a:lnTo>
                <a:lnTo>
                  <a:pt x="2618103" y="3481574"/>
                </a:lnTo>
                <a:lnTo>
                  <a:pt x="2615881" y="3476163"/>
                </a:lnTo>
                <a:lnTo>
                  <a:pt x="2613659" y="3470434"/>
                </a:lnTo>
                <a:lnTo>
                  <a:pt x="2612072" y="3465023"/>
                </a:lnTo>
                <a:lnTo>
                  <a:pt x="2610485" y="3459294"/>
                </a:lnTo>
                <a:lnTo>
                  <a:pt x="2609850" y="3453565"/>
                </a:lnTo>
                <a:lnTo>
                  <a:pt x="2609215" y="3447836"/>
                </a:lnTo>
                <a:lnTo>
                  <a:pt x="2609215" y="3442107"/>
                </a:lnTo>
                <a:lnTo>
                  <a:pt x="2608580" y="3442426"/>
                </a:lnTo>
                <a:lnTo>
                  <a:pt x="2608580" y="3295700"/>
                </a:lnTo>
                <a:lnTo>
                  <a:pt x="2608263" y="3291881"/>
                </a:lnTo>
                <a:lnTo>
                  <a:pt x="2608580" y="3283287"/>
                </a:lnTo>
                <a:lnTo>
                  <a:pt x="2609850" y="3275012"/>
                </a:lnTo>
                <a:close/>
                <a:moveTo>
                  <a:pt x="1625482" y="3274222"/>
                </a:moveTo>
                <a:lnTo>
                  <a:pt x="1625482" y="3379536"/>
                </a:lnTo>
                <a:lnTo>
                  <a:pt x="1642935" y="3384612"/>
                </a:lnTo>
                <a:lnTo>
                  <a:pt x="1661021" y="3389370"/>
                </a:lnTo>
                <a:lnTo>
                  <a:pt x="1679425" y="3394128"/>
                </a:lnTo>
                <a:lnTo>
                  <a:pt x="1698464" y="3398252"/>
                </a:lnTo>
                <a:lnTo>
                  <a:pt x="1698464" y="3294206"/>
                </a:lnTo>
                <a:lnTo>
                  <a:pt x="1679425" y="3289448"/>
                </a:lnTo>
                <a:lnTo>
                  <a:pt x="1661021" y="3284690"/>
                </a:lnTo>
                <a:lnTo>
                  <a:pt x="1642935" y="3279932"/>
                </a:lnTo>
                <a:lnTo>
                  <a:pt x="1625482" y="3274222"/>
                </a:lnTo>
                <a:close/>
                <a:moveTo>
                  <a:pt x="3016148" y="3266758"/>
                </a:moveTo>
                <a:lnTo>
                  <a:pt x="3016148" y="3382010"/>
                </a:lnTo>
                <a:lnTo>
                  <a:pt x="3035827" y="3384868"/>
                </a:lnTo>
                <a:lnTo>
                  <a:pt x="3056142" y="3387090"/>
                </a:lnTo>
                <a:lnTo>
                  <a:pt x="3076456" y="3389630"/>
                </a:lnTo>
                <a:lnTo>
                  <a:pt x="3097406" y="3391535"/>
                </a:lnTo>
                <a:lnTo>
                  <a:pt x="3097406" y="3276283"/>
                </a:lnTo>
                <a:lnTo>
                  <a:pt x="3076456" y="3274378"/>
                </a:lnTo>
                <a:lnTo>
                  <a:pt x="3056142" y="3271838"/>
                </a:lnTo>
                <a:lnTo>
                  <a:pt x="3035827" y="3269615"/>
                </a:lnTo>
                <a:lnTo>
                  <a:pt x="3016148" y="3266758"/>
                </a:lnTo>
                <a:close/>
                <a:moveTo>
                  <a:pt x="2854584" y="3230245"/>
                </a:moveTo>
                <a:lnTo>
                  <a:pt x="2854584" y="3347403"/>
                </a:lnTo>
                <a:lnTo>
                  <a:pt x="2873946" y="3352800"/>
                </a:lnTo>
                <a:lnTo>
                  <a:pt x="2893626" y="3357880"/>
                </a:lnTo>
                <a:lnTo>
                  <a:pt x="2914258" y="3362960"/>
                </a:lnTo>
                <a:lnTo>
                  <a:pt x="2935524" y="3367723"/>
                </a:lnTo>
                <a:lnTo>
                  <a:pt x="2935524" y="3251835"/>
                </a:lnTo>
                <a:lnTo>
                  <a:pt x="2914258" y="3246755"/>
                </a:lnTo>
                <a:lnTo>
                  <a:pt x="2893626" y="3241675"/>
                </a:lnTo>
                <a:lnTo>
                  <a:pt x="2873946" y="3235960"/>
                </a:lnTo>
                <a:lnTo>
                  <a:pt x="2854584" y="3230245"/>
                </a:lnTo>
                <a:close/>
                <a:moveTo>
                  <a:pt x="1480154" y="3217441"/>
                </a:moveTo>
                <a:lnTo>
                  <a:pt x="1480154" y="3305626"/>
                </a:lnTo>
                <a:lnTo>
                  <a:pt x="1482375" y="3307847"/>
                </a:lnTo>
                <a:lnTo>
                  <a:pt x="1484914" y="3310701"/>
                </a:lnTo>
                <a:lnTo>
                  <a:pt x="1491895" y="3316411"/>
                </a:lnTo>
                <a:lnTo>
                  <a:pt x="1500145" y="3322755"/>
                </a:lnTo>
                <a:lnTo>
                  <a:pt x="1509664" y="3329100"/>
                </a:lnTo>
                <a:lnTo>
                  <a:pt x="1519818" y="3335444"/>
                </a:lnTo>
                <a:lnTo>
                  <a:pt x="1530924" y="3341788"/>
                </a:lnTo>
                <a:lnTo>
                  <a:pt x="1542030" y="3347498"/>
                </a:lnTo>
                <a:lnTo>
                  <a:pt x="1553136" y="3352891"/>
                </a:lnTo>
                <a:lnTo>
                  <a:pt x="1553136" y="3255189"/>
                </a:lnTo>
                <a:lnTo>
                  <a:pt x="1539174" y="3249797"/>
                </a:lnTo>
                <a:lnTo>
                  <a:pt x="1527116" y="3244721"/>
                </a:lnTo>
                <a:lnTo>
                  <a:pt x="1516010" y="3239646"/>
                </a:lnTo>
                <a:lnTo>
                  <a:pt x="1506174" y="3234888"/>
                </a:lnTo>
                <a:lnTo>
                  <a:pt x="1497924" y="3230130"/>
                </a:lnTo>
                <a:lnTo>
                  <a:pt x="1490626" y="3226006"/>
                </a:lnTo>
                <a:lnTo>
                  <a:pt x="1484914" y="3221565"/>
                </a:lnTo>
                <a:lnTo>
                  <a:pt x="1480154" y="3217441"/>
                </a:lnTo>
                <a:close/>
                <a:moveTo>
                  <a:pt x="2426374" y="3213000"/>
                </a:moveTo>
                <a:lnTo>
                  <a:pt x="2420662" y="3217124"/>
                </a:lnTo>
                <a:lnTo>
                  <a:pt x="2413999" y="3221565"/>
                </a:lnTo>
                <a:lnTo>
                  <a:pt x="2406701" y="3226323"/>
                </a:lnTo>
                <a:lnTo>
                  <a:pt x="2399720" y="3230130"/>
                </a:lnTo>
                <a:lnTo>
                  <a:pt x="2392739" y="3234253"/>
                </a:lnTo>
                <a:lnTo>
                  <a:pt x="2385124" y="3237743"/>
                </a:lnTo>
                <a:lnTo>
                  <a:pt x="2378460" y="3240915"/>
                </a:lnTo>
                <a:lnTo>
                  <a:pt x="2371797" y="3243135"/>
                </a:lnTo>
                <a:lnTo>
                  <a:pt x="2371797" y="3350353"/>
                </a:lnTo>
                <a:lnTo>
                  <a:pt x="2379729" y="3346864"/>
                </a:lnTo>
                <a:lnTo>
                  <a:pt x="2387028" y="3342423"/>
                </a:lnTo>
                <a:lnTo>
                  <a:pt x="2394643" y="3338299"/>
                </a:lnTo>
                <a:lnTo>
                  <a:pt x="2401941" y="3333541"/>
                </a:lnTo>
                <a:lnTo>
                  <a:pt x="2409239" y="3328782"/>
                </a:lnTo>
                <a:lnTo>
                  <a:pt x="2415585" y="3324024"/>
                </a:lnTo>
                <a:lnTo>
                  <a:pt x="2421297" y="3319266"/>
                </a:lnTo>
                <a:lnTo>
                  <a:pt x="2426374" y="3314508"/>
                </a:lnTo>
                <a:lnTo>
                  <a:pt x="2426374" y="3213000"/>
                </a:lnTo>
                <a:close/>
                <a:moveTo>
                  <a:pt x="2692385" y="3167062"/>
                </a:moveTo>
                <a:lnTo>
                  <a:pt x="2692385" y="3264535"/>
                </a:lnTo>
                <a:lnTo>
                  <a:pt x="2695241" y="3267393"/>
                </a:lnTo>
                <a:lnTo>
                  <a:pt x="2698098" y="3270250"/>
                </a:lnTo>
                <a:lnTo>
                  <a:pt x="2705399" y="3276600"/>
                </a:lnTo>
                <a:lnTo>
                  <a:pt x="2714921" y="3283903"/>
                </a:lnTo>
                <a:lnTo>
                  <a:pt x="2725078" y="3290888"/>
                </a:lnTo>
                <a:lnTo>
                  <a:pt x="2737140" y="3297873"/>
                </a:lnTo>
                <a:lnTo>
                  <a:pt x="2748884" y="3305175"/>
                </a:lnTo>
                <a:lnTo>
                  <a:pt x="2761581" y="3311525"/>
                </a:lnTo>
                <a:lnTo>
                  <a:pt x="2773325" y="3317240"/>
                </a:lnTo>
                <a:lnTo>
                  <a:pt x="2773325" y="3208337"/>
                </a:lnTo>
                <a:lnTo>
                  <a:pt x="2758407" y="3202940"/>
                </a:lnTo>
                <a:lnTo>
                  <a:pt x="2744441" y="3196907"/>
                </a:lnTo>
                <a:lnTo>
                  <a:pt x="2732379" y="3191510"/>
                </a:lnTo>
                <a:lnTo>
                  <a:pt x="2721269" y="3186430"/>
                </a:lnTo>
                <a:lnTo>
                  <a:pt x="2712064" y="3180715"/>
                </a:lnTo>
                <a:lnTo>
                  <a:pt x="2704446" y="3176270"/>
                </a:lnTo>
                <a:lnTo>
                  <a:pt x="2697781" y="3171507"/>
                </a:lnTo>
                <a:lnTo>
                  <a:pt x="2692385" y="3167062"/>
                </a:lnTo>
                <a:close/>
                <a:moveTo>
                  <a:pt x="3744614" y="3161665"/>
                </a:moveTo>
                <a:lnTo>
                  <a:pt x="3737949" y="3166745"/>
                </a:lnTo>
                <a:lnTo>
                  <a:pt x="3730648" y="3171507"/>
                </a:lnTo>
                <a:lnTo>
                  <a:pt x="3722713" y="3176587"/>
                </a:lnTo>
                <a:lnTo>
                  <a:pt x="3715095" y="3180715"/>
                </a:lnTo>
                <a:lnTo>
                  <a:pt x="3706524" y="3185160"/>
                </a:lnTo>
                <a:lnTo>
                  <a:pt x="3698907" y="3189287"/>
                </a:lnTo>
                <a:lnTo>
                  <a:pt x="3691289" y="3192780"/>
                </a:lnTo>
                <a:lnTo>
                  <a:pt x="3683671" y="3195320"/>
                </a:lnTo>
                <a:lnTo>
                  <a:pt x="3683671" y="3315018"/>
                </a:lnTo>
                <a:lnTo>
                  <a:pt x="3692558" y="3310573"/>
                </a:lnTo>
                <a:lnTo>
                  <a:pt x="3701128" y="3305810"/>
                </a:lnTo>
                <a:lnTo>
                  <a:pt x="3709381" y="3301048"/>
                </a:lnTo>
                <a:lnTo>
                  <a:pt x="3717634" y="3295968"/>
                </a:lnTo>
                <a:lnTo>
                  <a:pt x="3725252" y="3290570"/>
                </a:lnTo>
                <a:lnTo>
                  <a:pt x="3732235" y="3285490"/>
                </a:lnTo>
                <a:lnTo>
                  <a:pt x="3738901" y="3279775"/>
                </a:lnTo>
                <a:lnTo>
                  <a:pt x="3744614" y="3275013"/>
                </a:lnTo>
                <a:lnTo>
                  <a:pt x="3744614" y="3161665"/>
                </a:lnTo>
                <a:close/>
                <a:moveTo>
                  <a:pt x="771525" y="3136900"/>
                </a:moveTo>
                <a:lnTo>
                  <a:pt x="805634" y="3143476"/>
                </a:lnTo>
                <a:lnTo>
                  <a:pt x="812009" y="3145042"/>
                </a:lnTo>
                <a:lnTo>
                  <a:pt x="818066" y="3146921"/>
                </a:lnTo>
                <a:lnTo>
                  <a:pt x="823167" y="3148486"/>
                </a:lnTo>
                <a:lnTo>
                  <a:pt x="827311" y="3150365"/>
                </a:lnTo>
                <a:lnTo>
                  <a:pt x="831455" y="3152557"/>
                </a:lnTo>
                <a:lnTo>
                  <a:pt x="835280" y="3155062"/>
                </a:lnTo>
                <a:lnTo>
                  <a:pt x="842612" y="3160072"/>
                </a:lnTo>
                <a:lnTo>
                  <a:pt x="845162" y="3162890"/>
                </a:lnTo>
                <a:lnTo>
                  <a:pt x="847075" y="3165082"/>
                </a:lnTo>
                <a:lnTo>
                  <a:pt x="848669" y="3167587"/>
                </a:lnTo>
                <a:lnTo>
                  <a:pt x="849944" y="3170092"/>
                </a:lnTo>
                <a:lnTo>
                  <a:pt x="850900" y="3172597"/>
                </a:lnTo>
                <a:lnTo>
                  <a:pt x="850900" y="3175416"/>
                </a:lnTo>
                <a:lnTo>
                  <a:pt x="850262" y="3177608"/>
                </a:lnTo>
                <a:lnTo>
                  <a:pt x="849625" y="3180426"/>
                </a:lnTo>
                <a:lnTo>
                  <a:pt x="848031" y="3182618"/>
                </a:lnTo>
                <a:lnTo>
                  <a:pt x="846437" y="3185123"/>
                </a:lnTo>
                <a:lnTo>
                  <a:pt x="844206" y="3187315"/>
                </a:lnTo>
                <a:lnTo>
                  <a:pt x="841656" y="3189820"/>
                </a:lnTo>
                <a:lnTo>
                  <a:pt x="838468" y="3191699"/>
                </a:lnTo>
                <a:lnTo>
                  <a:pt x="834961" y="3193577"/>
                </a:lnTo>
                <a:lnTo>
                  <a:pt x="831136" y="3195143"/>
                </a:lnTo>
                <a:lnTo>
                  <a:pt x="826992" y="3197022"/>
                </a:lnTo>
                <a:lnTo>
                  <a:pt x="820935" y="3198587"/>
                </a:lnTo>
                <a:lnTo>
                  <a:pt x="815197" y="3200153"/>
                </a:lnTo>
                <a:lnTo>
                  <a:pt x="808503" y="3201719"/>
                </a:lnTo>
                <a:lnTo>
                  <a:pt x="801171" y="3202971"/>
                </a:lnTo>
                <a:lnTo>
                  <a:pt x="787145" y="3204537"/>
                </a:lnTo>
                <a:lnTo>
                  <a:pt x="771525" y="3205163"/>
                </a:lnTo>
                <a:lnTo>
                  <a:pt x="771525" y="3136900"/>
                </a:lnTo>
                <a:close/>
                <a:moveTo>
                  <a:pt x="200025" y="3117850"/>
                </a:moveTo>
                <a:lnTo>
                  <a:pt x="200343" y="3123582"/>
                </a:lnTo>
                <a:lnTo>
                  <a:pt x="201296" y="3129631"/>
                </a:lnTo>
                <a:lnTo>
                  <a:pt x="202567" y="3135044"/>
                </a:lnTo>
                <a:lnTo>
                  <a:pt x="204155" y="3141094"/>
                </a:lnTo>
                <a:lnTo>
                  <a:pt x="206061" y="3146507"/>
                </a:lnTo>
                <a:lnTo>
                  <a:pt x="208285" y="3152238"/>
                </a:lnTo>
                <a:lnTo>
                  <a:pt x="211144" y="3157651"/>
                </a:lnTo>
                <a:lnTo>
                  <a:pt x="214321" y="3163064"/>
                </a:lnTo>
                <a:lnTo>
                  <a:pt x="217816" y="3168795"/>
                </a:lnTo>
                <a:lnTo>
                  <a:pt x="221310" y="3173890"/>
                </a:lnTo>
                <a:lnTo>
                  <a:pt x="225758" y="3179303"/>
                </a:lnTo>
                <a:lnTo>
                  <a:pt x="230206" y="3184715"/>
                </a:lnTo>
                <a:lnTo>
                  <a:pt x="235289" y="3189810"/>
                </a:lnTo>
                <a:lnTo>
                  <a:pt x="240372" y="3194904"/>
                </a:lnTo>
                <a:lnTo>
                  <a:pt x="245773" y="3199999"/>
                </a:lnTo>
                <a:lnTo>
                  <a:pt x="251809" y="3205093"/>
                </a:lnTo>
                <a:lnTo>
                  <a:pt x="251809" y="3304436"/>
                </a:lnTo>
                <a:lnTo>
                  <a:pt x="254032" y="3306983"/>
                </a:lnTo>
                <a:lnTo>
                  <a:pt x="256574" y="3309531"/>
                </a:lnTo>
                <a:lnTo>
                  <a:pt x="263563" y="3315580"/>
                </a:lnTo>
                <a:lnTo>
                  <a:pt x="271823" y="3321948"/>
                </a:lnTo>
                <a:lnTo>
                  <a:pt x="281354" y="3328317"/>
                </a:lnTo>
                <a:lnTo>
                  <a:pt x="291520" y="3335003"/>
                </a:lnTo>
                <a:lnTo>
                  <a:pt x="302639" y="3340734"/>
                </a:lnTo>
                <a:lnTo>
                  <a:pt x="313758" y="3346784"/>
                </a:lnTo>
                <a:lnTo>
                  <a:pt x="324877" y="3351879"/>
                </a:lnTo>
                <a:lnTo>
                  <a:pt x="324877" y="3249352"/>
                </a:lnTo>
                <a:lnTo>
                  <a:pt x="341715" y="3256994"/>
                </a:lnTo>
                <a:lnTo>
                  <a:pt x="359505" y="3263999"/>
                </a:lnTo>
                <a:lnTo>
                  <a:pt x="377931" y="3270685"/>
                </a:lnTo>
                <a:lnTo>
                  <a:pt x="397311" y="3277053"/>
                </a:lnTo>
                <a:lnTo>
                  <a:pt x="397311" y="3378943"/>
                </a:lnTo>
                <a:lnTo>
                  <a:pt x="414783" y="3384038"/>
                </a:lnTo>
                <a:lnTo>
                  <a:pt x="432892" y="3388814"/>
                </a:lnTo>
                <a:lnTo>
                  <a:pt x="451318" y="3393590"/>
                </a:lnTo>
                <a:lnTo>
                  <a:pt x="470379" y="3397729"/>
                </a:lnTo>
                <a:lnTo>
                  <a:pt x="470379" y="3296476"/>
                </a:lnTo>
                <a:lnTo>
                  <a:pt x="488170" y="3300615"/>
                </a:lnTo>
                <a:lnTo>
                  <a:pt x="506278" y="3303799"/>
                </a:lnTo>
                <a:lnTo>
                  <a:pt x="524386" y="3306983"/>
                </a:lnTo>
                <a:lnTo>
                  <a:pt x="543448" y="3309849"/>
                </a:lnTo>
                <a:lnTo>
                  <a:pt x="543448" y="3410465"/>
                </a:lnTo>
                <a:lnTo>
                  <a:pt x="561238" y="3412694"/>
                </a:lnTo>
                <a:lnTo>
                  <a:pt x="579347" y="3415241"/>
                </a:lnTo>
                <a:lnTo>
                  <a:pt x="597455" y="3417152"/>
                </a:lnTo>
                <a:lnTo>
                  <a:pt x="615881" y="3418744"/>
                </a:lnTo>
                <a:lnTo>
                  <a:pt x="615881" y="3318446"/>
                </a:lnTo>
                <a:lnTo>
                  <a:pt x="634307" y="3320038"/>
                </a:lnTo>
                <a:lnTo>
                  <a:pt x="652415" y="3320993"/>
                </a:lnTo>
                <a:lnTo>
                  <a:pt x="670524" y="3321948"/>
                </a:lnTo>
                <a:lnTo>
                  <a:pt x="688950" y="3322585"/>
                </a:lnTo>
                <a:lnTo>
                  <a:pt x="688950" y="3422883"/>
                </a:lnTo>
                <a:lnTo>
                  <a:pt x="710235" y="3423520"/>
                </a:lnTo>
                <a:lnTo>
                  <a:pt x="732155" y="3423520"/>
                </a:lnTo>
                <a:lnTo>
                  <a:pt x="762018" y="3423201"/>
                </a:lnTo>
                <a:lnTo>
                  <a:pt x="762018" y="3322904"/>
                </a:lnTo>
                <a:lnTo>
                  <a:pt x="790928" y="3321948"/>
                </a:lnTo>
                <a:lnTo>
                  <a:pt x="818884" y="3320675"/>
                </a:lnTo>
                <a:lnTo>
                  <a:pt x="846524" y="3318446"/>
                </a:lnTo>
                <a:lnTo>
                  <a:pt x="873845" y="3315899"/>
                </a:lnTo>
                <a:lnTo>
                  <a:pt x="900531" y="3312715"/>
                </a:lnTo>
                <a:lnTo>
                  <a:pt x="926581" y="3309212"/>
                </a:lnTo>
                <a:lnTo>
                  <a:pt x="951996" y="3304755"/>
                </a:lnTo>
                <a:lnTo>
                  <a:pt x="976776" y="3299978"/>
                </a:lnTo>
                <a:lnTo>
                  <a:pt x="1000921" y="3294884"/>
                </a:lnTo>
                <a:lnTo>
                  <a:pt x="1023794" y="3289471"/>
                </a:lnTo>
                <a:lnTo>
                  <a:pt x="1046350" y="3283421"/>
                </a:lnTo>
                <a:lnTo>
                  <a:pt x="1067953" y="3277053"/>
                </a:lnTo>
                <a:lnTo>
                  <a:pt x="1088285" y="3270048"/>
                </a:lnTo>
                <a:lnTo>
                  <a:pt x="1108300" y="3263043"/>
                </a:lnTo>
                <a:lnTo>
                  <a:pt x="1126726" y="3255083"/>
                </a:lnTo>
                <a:lnTo>
                  <a:pt x="1144516" y="3247123"/>
                </a:lnTo>
                <a:lnTo>
                  <a:pt x="1144516" y="3349968"/>
                </a:lnTo>
                <a:lnTo>
                  <a:pt x="1152459" y="3346147"/>
                </a:lnTo>
                <a:lnTo>
                  <a:pt x="1159766" y="3342008"/>
                </a:lnTo>
                <a:lnTo>
                  <a:pt x="1167390" y="3337232"/>
                </a:lnTo>
                <a:lnTo>
                  <a:pt x="1175015" y="3332456"/>
                </a:lnTo>
                <a:lnTo>
                  <a:pt x="1182004" y="3327680"/>
                </a:lnTo>
                <a:lnTo>
                  <a:pt x="1188358" y="3322904"/>
                </a:lnTo>
                <a:lnTo>
                  <a:pt x="1194076" y="3318446"/>
                </a:lnTo>
                <a:lnTo>
                  <a:pt x="1199477" y="3313988"/>
                </a:lnTo>
                <a:lnTo>
                  <a:pt x="1199477" y="3215601"/>
                </a:lnTo>
                <a:lnTo>
                  <a:pt x="1206784" y="3209870"/>
                </a:lnTo>
                <a:lnTo>
                  <a:pt x="1213455" y="3204457"/>
                </a:lnTo>
                <a:lnTo>
                  <a:pt x="1220126" y="3198725"/>
                </a:lnTo>
                <a:lnTo>
                  <a:pt x="1226163" y="3192994"/>
                </a:lnTo>
                <a:lnTo>
                  <a:pt x="1232199" y="3186944"/>
                </a:lnTo>
                <a:lnTo>
                  <a:pt x="1237282" y="3181531"/>
                </a:lnTo>
                <a:lnTo>
                  <a:pt x="1242047" y="3175163"/>
                </a:lnTo>
                <a:lnTo>
                  <a:pt x="1246177" y="3169114"/>
                </a:lnTo>
                <a:lnTo>
                  <a:pt x="1250307" y="3162745"/>
                </a:lnTo>
                <a:lnTo>
                  <a:pt x="1253802" y="3157014"/>
                </a:lnTo>
                <a:lnTo>
                  <a:pt x="1256661" y="3150646"/>
                </a:lnTo>
                <a:lnTo>
                  <a:pt x="1258885" y="3144278"/>
                </a:lnTo>
                <a:lnTo>
                  <a:pt x="1260791" y="3137910"/>
                </a:lnTo>
                <a:lnTo>
                  <a:pt x="1262379" y="3131223"/>
                </a:lnTo>
                <a:lnTo>
                  <a:pt x="1263332" y="3124855"/>
                </a:lnTo>
                <a:lnTo>
                  <a:pt x="1263650" y="3118169"/>
                </a:lnTo>
                <a:lnTo>
                  <a:pt x="1263650" y="3251581"/>
                </a:lnTo>
                <a:lnTo>
                  <a:pt x="1263332" y="3251899"/>
                </a:lnTo>
                <a:lnTo>
                  <a:pt x="1263332" y="3255720"/>
                </a:lnTo>
                <a:lnTo>
                  <a:pt x="1263015" y="3259859"/>
                </a:lnTo>
                <a:lnTo>
                  <a:pt x="1262379" y="3264635"/>
                </a:lnTo>
                <a:lnTo>
                  <a:pt x="1261426" y="3269730"/>
                </a:lnTo>
                <a:lnTo>
                  <a:pt x="1260155" y="3274506"/>
                </a:lnTo>
                <a:lnTo>
                  <a:pt x="1258567" y="3279600"/>
                </a:lnTo>
                <a:lnTo>
                  <a:pt x="1256661" y="3284377"/>
                </a:lnTo>
                <a:lnTo>
                  <a:pt x="1254119" y="3289153"/>
                </a:lnTo>
                <a:lnTo>
                  <a:pt x="1251896" y="3294247"/>
                </a:lnTo>
                <a:lnTo>
                  <a:pt x="1248719" y="3299023"/>
                </a:lnTo>
                <a:lnTo>
                  <a:pt x="1245542" y="3303162"/>
                </a:lnTo>
                <a:lnTo>
                  <a:pt x="1242365" y="3307939"/>
                </a:lnTo>
                <a:lnTo>
                  <a:pt x="1238552" y="3312715"/>
                </a:lnTo>
                <a:lnTo>
                  <a:pt x="1234423" y="3317172"/>
                </a:lnTo>
                <a:lnTo>
                  <a:pt x="1225845" y="3326088"/>
                </a:lnTo>
                <a:lnTo>
                  <a:pt x="1215997" y="3335003"/>
                </a:lnTo>
                <a:lnTo>
                  <a:pt x="1204877" y="3343600"/>
                </a:lnTo>
                <a:lnTo>
                  <a:pt x="1192488" y="3351879"/>
                </a:lnTo>
                <a:lnTo>
                  <a:pt x="1179462" y="3360157"/>
                </a:lnTo>
                <a:lnTo>
                  <a:pt x="1165802" y="3367799"/>
                </a:lnTo>
                <a:lnTo>
                  <a:pt x="1150870" y="3375122"/>
                </a:lnTo>
                <a:lnTo>
                  <a:pt x="1134986" y="3382764"/>
                </a:lnTo>
                <a:lnTo>
                  <a:pt x="1118466" y="3389769"/>
                </a:lnTo>
                <a:lnTo>
                  <a:pt x="1100993" y="3396137"/>
                </a:lnTo>
                <a:lnTo>
                  <a:pt x="1082567" y="3402824"/>
                </a:lnTo>
                <a:lnTo>
                  <a:pt x="1063506" y="3408873"/>
                </a:lnTo>
                <a:lnTo>
                  <a:pt x="1043491" y="3414286"/>
                </a:lnTo>
                <a:lnTo>
                  <a:pt x="1022841" y="3420017"/>
                </a:lnTo>
                <a:lnTo>
                  <a:pt x="1001874" y="3424794"/>
                </a:lnTo>
                <a:lnTo>
                  <a:pt x="979953" y="3429570"/>
                </a:lnTo>
                <a:lnTo>
                  <a:pt x="957397" y="3433709"/>
                </a:lnTo>
                <a:lnTo>
                  <a:pt x="934524" y="3437848"/>
                </a:lnTo>
                <a:lnTo>
                  <a:pt x="910697" y="3441032"/>
                </a:lnTo>
                <a:lnTo>
                  <a:pt x="886235" y="3444216"/>
                </a:lnTo>
                <a:lnTo>
                  <a:pt x="861773" y="3446764"/>
                </a:lnTo>
                <a:lnTo>
                  <a:pt x="836675" y="3448992"/>
                </a:lnTo>
                <a:lnTo>
                  <a:pt x="810942" y="3450584"/>
                </a:lnTo>
                <a:lnTo>
                  <a:pt x="784892" y="3451540"/>
                </a:lnTo>
                <a:lnTo>
                  <a:pt x="758841" y="3452495"/>
                </a:lnTo>
                <a:lnTo>
                  <a:pt x="732155" y="3452813"/>
                </a:lnTo>
                <a:lnTo>
                  <a:pt x="704834" y="3452495"/>
                </a:lnTo>
                <a:lnTo>
                  <a:pt x="677513" y="3451540"/>
                </a:lnTo>
                <a:lnTo>
                  <a:pt x="651145" y="3450584"/>
                </a:lnTo>
                <a:lnTo>
                  <a:pt x="625094" y="3448356"/>
                </a:lnTo>
                <a:lnTo>
                  <a:pt x="599361" y="3446445"/>
                </a:lnTo>
                <a:lnTo>
                  <a:pt x="574264" y="3443579"/>
                </a:lnTo>
                <a:lnTo>
                  <a:pt x="549484" y="3440395"/>
                </a:lnTo>
                <a:lnTo>
                  <a:pt x="525339" y="3436893"/>
                </a:lnTo>
                <a:lnTo>
                  <a:pt x="501513" y="3433072"/>
                </a:lnTo>
                <a:lnTo>
                  <a:pt x="478639" y="3428296"/>
                </a:lnTo>
                <a:lnTo>
                  <a:pt x="456718" y="3423520"/>
                </a:lnTo>
                <a:lnTo>
                  <a:pt x="434798" y="3418425"/>
                </a:lnTo>
                <a:lnTo>
                  <a:pt x="413830" y="3412694"/>
                </a:lnTo>
                <a:lnTo>
                  <a:pt x="394134" y="3406963"/>
                </a:lnTo>
                <a:lnTo>
                  <a:pt x="374755" y="3400595"/>
                </a:lnTo>
                <a:lnTo>
                  <a:pt x="356329" y="3393908"/>
                </a:lnTo>
                <a:lnTo>
                  <a:pt x="338538" y="3386585"/>
                </a:lnTo>
                <a:lnTo>
                  <a:pt x="322018" y="3379580"/>
                </a:lnTo>
                <a:lnTo>
                  <a:pt x="306134" y="3372257"/>
                </a:lnTo>
                <a:lnTo>
                  <a:pt x="291520" y="3364296"/>
                </a:lnTo>
                <a:lnTo>
                  <a:pt x="277542" y="3356018"/>
                </a:lnTo>
                <a:lnTo>
                  <a:pt x="264834" y="3347421"/>
                </a:lnTo>
                <a:lnTo>
                  <a:pt x="253079" y="3338824"/>
                </a:lnTo>
                <a:lnTo>
                  <a:pt x="242278" y="3330227"/>
                </a:lnTo>
                <a:lnTo>
                  <a:pt x="237513" y="3325451"/>
                </a:lnTo>
                <a:lnTo>
                  <a:pt x="232747" y="3320675"/>
                </a:lnTo>
                <a:lnTo>
                  <a:pt x="228617" y="3316217"/>
                </a:lnTo>
                <a:lnTo>
                  <a:pt x="224487" y="3311441"/>
                </a:lnTo>
                <a:lnTo>
                  <a:pt x="220993" y="3306983"/>
                </a:lnTo>
                <a:lnTo>
                  <a:pt x="217498" y="3302207"/>
                </a:lnTo>
                <a:lnTo>
                  <a:pt x="214321" y="3297431"/>
                </a:lnTo>
                <a:lnTo>
                  <a:pt x="211462" y="3292337"/>
                </a:lnTo>
                <a:lnTo>
                  <a:pt x="208921" y="3287561"/>
                </a:lnTo>
                <a:lnTo>
                  <a:pt x="206697" y="3282148"/>
                </a:lnTo>
                <a:lnTo>
                  <a:pt x="204791" y="3277690"/>
                </a:lnTo>
                <a:lnTo>
                  <a:pt x="203202" y="3272277"/>
                </a:lnTo>
                <a:lnTo>
                  <a:pt x="201931" y="3267183"/>
                </a:lnTo>
                <a:lnTo>
                  <a:pt x="201296" y="3262088"/>
                </a:lnTo>
                <a:lnTo>
                  <a:pt x="200978" y="3256994"/>
                </a:lnTo>
                <a:lnTo>
                  <a:pt x="200343" y="3251899"/>
                </a:lnTo>
                <a:lnTo>
                  <a:pt x="200025" y="3251899"/>
                </a:lnTo>
                <a:lnTo>
                  <a:pt x="200025" y="3117850"/>
                </a:lnTo>
                <a:close/>
                <a:moveTo>
                  <a:pt x="1263332" y="3111818"/>
                </a:moveTo>
                <a:lnTo>
                  <a:pt x="1263650" y="3117533"/>
                </a:lnTo>
                <a:lnTo>
                  <a:pt x="1263332" y="3119438"/>
                </a:lnTo>
                <a:lnTo>
                  <a:pt x="1263332" y="3116263"/>
                </a:lnTo>
                <a:lnTo>
                  <a:pt x="1263332" y="3111818"/>
                </a:lnTo>
                <a:close/>
                <a:moveTo>
                  <a:pt x="1263253" y="3110548"/>
                </a:moveTo>
                <a:lnTo>
                  <a:pt x="1263332" y="3111183"/>
                </a:lnTo>
                <a:lnTo>
                  <a:pt x="1263332" y="3111818"/>
                </a:lnTo>
                <a:lnTo>
                  <a:pt x="1263253" y="3110548"/>
                </a:lnTo>
                <a:close/>
                <a:moveTo>
                  <a:pt x="1892592" y="3107220"/>
                </a:moveTo>
                <a:lnTo>
                  <a:pt x="1892592" y="3210034"/>
                </a:lnTo>
                <a:lnTo>
                  <a:pt x="1913877" y="3210983"/>
                </a:lnTo>
                <a:lnTo>
                  <a:pt x="1935480" y="3210983"/>
                </a:lnTo>
                <a:lnTo>
                  <a:pt x="1965343" y="3210667"/>
                </a:lnTo>
                <a:lnTo>
                  <a:pt x="1965343" y="3107537"/>
                </a:lnTo>
                <a:lnTo>
                  <a:pt x="1935480" y="3107853"/>
                </a:lnTo>
                <a:lnTo>
                  <a:pt x="1913877" y="3107853"/>
                </a:lnTo>
                <a:lnTo>
                  <a:pt x="1892592" y="3107220"/>
                </a:lnTo>
                <a:close/>
                <a:moveTo>
                  <a:pt x="200819" y="3107046"/>
                </a:moveTo>
                <a:lnTo>
                  <a:pt x="200378" y="3110133"/>
                </a:lnTo>
                <a:lnTo>
                  <a:pt x="200025" y="3115072"/>
                </a:lnTo>
                <a:lnTo>
                  <a:pt x="200025" y="3110751"/>
                </a:lnTo>
                <a:lnTo>
                  <a:pt x="200819" y="3107046"/>
                </a:lnTo>
                <a:close/>
                <a:moveTo>
                  <a:pt x="2489519" y="3103562"/>
                </a:moveTo>
                <a:lnTo>
                  <a:pt x="2490471" y="3109906"/>
                </a:lnTo>
                <a:lnTo>
                  <a:pt x="2490788" y="3116568"/>
                </a:lnTo>
                <a:lnTo>
                  <a:pt x="2490788" y="3252652"/>
                </a:lnTo>
                <a:lnTo>
                  <a:pt x="2490471" y="3252969"/>
                </a:lnTo>
                <a:lnTo>
                  <a:pt x="2489836" y="3260899"/>
                </a:lnTo>
                <a:lnTo>
                  <a:pt x="2489519" y="3265657"/>
                </a:lnTo>
                <a:lnTo>
                  <a:pt x="2488250" y="3270733"/>
                </a:lnTo>
                <a:lnTo>
                  <a:pt x="2487298" y="3275491"/>
                </a:lnTo>
                <a:lnTo>
                  <a:pt x="2485711" y="3280566"/>
                </a:lnTo>
                <a:lnTo>
                  <a:pt x="2483490" y="3285325"/>
                </a:lnTo>
                <a:lnTo>
                  <a:pt x="2481269" y="3290083"/>
                </a:lnTo>
                <a:lnTo>
                  <a:pt x="2479048" y="3294841"/>
                </a:lnTo>
                <a:lnTo>
                  <a:pt x="2475874" y="3299599"/>
                </a:lnTo>
                <a:lnTo>
                  <a:pt x="2472701" y="3304357"/>
                </a:lnTo>
                <a:lnTo>
                  <a:pt x="2469528" y="3309115"/>
                </a:lnTo>
                <a:lnTo>
                  <a:pt x="2465403" y="3313874"/>
                </a:lnTo>
                <a:lnTo>
                  <a:pt x="2461595" y="3317997"/>
                </a:lnTo>
                <a:lnTo>
                  <a:pt x="2453028" y="3327196"/>
                </a:lnTo>
                <a:lnTo>
                  <a:pt x="2443191" y="3335761"/>
                </a:lnTo>
                <a:lnTo>
                  <a:pt x="2432086" y="3344643"/>
                </a:lnTo>
                <a:lnTo>
                  <a:pt x="2419710" y="3352891"/>
                </a:lnTo>
                <a:lnTo>
                  <a:pt x="2406701" y="3360504"/>
                </a:lnTo>
                <a:lnTo>
                  <a:pt x="2393056" y="3368434"/>
                </a:lnTo>
                <a:lnTo>
                  <a:pt x="2378143" y="3376047"/>
                </a:lnTo>
                <a:lnTo>
                  <a:pt x="2362277" y="3383660"/>
                </a:lnTo>
                <a:lnTo>
                  <a:pt x="2345777" y="3390322"/>
                </a:lnTo>
                <a:lnTo>
                  <a:pt x="2328325" y="3396983"/>
                </a:lnTo>
                <a:lnTo>
                  <a:pt x="2309921" y="3403327"/>
                </a:lnTo>
                <a:lnTo>
                  <a:pt x="2290882" y="3409671"/>
                </a:lnTo>
                <a:lnTo>
                  <a:pt x="2270892" y="3415064"/>
                </a:lnTo>
                <a:lnTo>
                  <a:pt x="2250267" y="3420139"/>
                </a:lnTo>
                <a:lnTo>
                  <a:pt x="2229324" y="3425215"/>
                </a:lnTo>
                <a:lnTo>
                  <a:pt x="2207430" y="3429973"/>
                </a:lnTo>
                <a:lnTo>
                  <a:pt x="2184901" y="3434414"/>
                </a:lnTo>
                <a:lnTo>
                  <a:pt x="2162054" y="3437903"/>
                </a:lnTo>
                <a:lnTo>
                  <a:pt x="2138256" y="3441393"/>
                </a:lnTo>
                <a:lnTo>
                  <a:pt x="2113823" y="3444565"/>
                </a:lnTo>
                <a:lnTo>
                  <a:pt x="2089390" y="3447102"/>
                </a:lnTo>
                <a:lnTo>
                  <a:pt x="2064323" y="3449006"/>
                </a:lnTo>
                <a:lnTo>
                  <a:pt x="2038621" y="3450909"/>
                </a:lnTo>
                <a:lnTo>
                  <a:pt x="2012601" y="3452178"/>
                </a:lnTo>
                <a:lnTo>
                  <a:pt x="1986582" y="3452812"/>
                </a:lnTo>
                <a:lnTo>
                  <a:pt x="1959928" y="3452812"/>
                </a:lnTo>
                <a:lnTo>
                  <a:pt x="1932639" y="3452812"/>
                </a:lnTo>
                <a:lnTo>
                  <a:pt x="1905350" y="3452178"/>
                </a:lnTo>
                <a:lnTo>
                  <a:pt x="1879014" y="3450592"/>
                </a:lnTo>
                <a:lnTo>
                  <a:pt x="1852994" y="3449006"/>
                </a:lnTo>
                <a:lnTo>
                  <a:pt x="1827292" y="3446468"/>
                </a:lnTo>
                <a:lnTo>
                  <a:pt x="1802224" y="3443930"/>
                </a:lnTo>
                <a:lnTo>
                  <a:pt x="1777157" y="3441075"/>
                </a:lnTo>
                <a:lnTo>
                  <a:pt x="1753359" y="3437269"/>
                </a:lnTo>
                <a:lnTo>
                  <a:pt x="1729560" y="3433145"/>
                </a:lnTo>
                <a:lnTo>
                  <a:pt x="1706714" y="3428704"/>
                </a:lnTo>
                <a:lnTo>
                  <a:pt x="1684502" y="3424263"/>
                </a:lnTo>
                <a:lnTo>
                  <a:pt x="1662925" y="3418871"/>
                </a:lnTo>
                <a:lnTo>
                  <a:pt x="1641983" y="3413478"/>
                </a:lnTo>
                <a:lnTo>
                  <a:pt x="1622309" y="3407134"/>
                </a:lnTo>
                <a:lnTo>
                  <a:pt x="1602953" y="3400790"/>
                </a:lnTo>
                <a:lnTo>
                  <a:pt x="1584549" y="3394445"/>
                </a:lnTo>
                <a:lnTo>
                  <a:pt x="1566780" y="3387467"/>
                </a:lnTo>
                <a:lnTo>
                  <a:pt x="1550280" y="3380488"/>
                </a:lnTo>
                <a:lnTo>
                  <a:pt x="1534414" y="3372558"/>
                </a:lnTo>
                <a:lnTo>
                  <a:pt x="1519501" y="3364945"/>
                </a:lnTo>
                <a:lnTo>
                  <a:pt x="1505539" y="3356697"/>
                </a:lnTo>
                <a:lnTo>
                  <a:pt x="1493164" y="3348450"/>
                </a:lnTo>
                <a:lnTo>
                  <a:pt x="1481106" y="3339885"/>
                </a:lnTo>
                <a:lnTo>
                  <a:pt x="1470635" y="3330686"/>
                </a:lnTo>
                <a:lnTo>
                  <a:pt x="1465875" y="3326245"/>
                </a:lnTo>
                <a:lnTo>
                  <a:pt x="1461116" y="3321487"/>
                </a:lnTo>
                <a:lnTo>
                  <a:pt x="1456673" y="3317363"/>
                </a:lnTo>
                <a:lnTo>
                  <a:pt x="1452866" y="3312605"/>
                </a:lnTo>
                <a:lnTo>
                  <a:pt x="1449375" y="3307847"/>
                </a:lnTo>
                <a:lnTo>
                  <a:pt x="1445885" y="3303088"/>
                </a:lnTo>
                <a:lnTo>
                  <a:pt x="1442712" y="3298013"/>
                </a:lnTo>
                <a:lnTo>
                  <a:pt x="1439856" y="3293255"/>
                </a:lnTo>
                <a:lnTo>
                  <a:pt x="1437000" y="3288497"/>
                </a:lnTo>
                <a:lnTo>
                  <a:pt x="1435096" y="3283421"/>
                </a:lnTo>
                <a:lnTo>
                  <a:pt x="1433192" y="3278346"/>
                </a:lnTo>
                <a:lnTo>
                  <a:pt x="1431606" y="3273588"/>
                </a:lnTo>
                <a:lnTo>
                  <a:pt x="1430337" y="3268512"/>
                </a:lnTo>
                <a:lnTo>
                  <a:pt x="1429702" y="3263437"/>
                </a:lnTo>
                <a:lnTo>
                  <a:pt x="1429385" y="3258044"/>
                </a:lnTo>
                <a:lnTo>
                  <a:pt x="1428750" y="3252969"/>
                </a:lnTo>
                <a:lnTo>
                  <a:pt x="1428750" y="3155268"/>
                </a:lnTo>
                <a:lnTo>
                  <a:pt x="1438269" y="3162881"/>
                </a:lnTo>
                <a:lnTo>
                  <a:pt x="1449058" y="3170177"/>
                </a:lnTo>
                <a:lnTo>
                  <a:pt x="1459846" y="3177473"/>
                </a:lnTo>
                <a:lnTo>
                  <a:pt x="1471270" y="3184134"/>
                </a:lnTo>
                <a:lnTo>
                  <a:pt x="1483645" y="3190795"/>
                </a:lnTo>
                <a:lnTo>
                  <a:pt x="1496337" y="3197140"/>
                </a:lnTo>
                <a:lnTo>
                  <a:pt x="1509347" y="3203484"/>
                </a:lnTo>
                <a:lnTo>
                  <a:pt x="1522674" y="3209194"/>
                </a:lnTo>
                <a:lnTo>
                  <a:pt x="1536953" y="3215221"/>
                </a:lnTo>
                <a:lnTo>
                  <a:pt x="1550915" y="3220613"/>
                </a:lnTo>
                <a:lnTo>
                  <a:pt x="1566145" y="3226006"/>
                </a:lnTo>
                <a:lnTo>
                  <a:pt x="1581376" y="3231081"/>
                </a:lnTo>
                <a:lnTo>
                  <a:pt x="1597242" y="3235839"/>
                </a:lnTo>
                <a:lnTo>
                  <a:pt x="1612790" y="3240598"/>
                </a:lnTo>
                <a:lnTo>
                  <a:pt x="1628973" y="3244721"/>
                </a:lnTo>
                <a:lnTo>
                  <a:pt x="1646108" y="3248845"/>
                </a:lnTo>
                <a:lnTo>
                  <a:pt x="1662608" y="3252652"/>
                </a:lnTo>
                <a:lnTo>
                  <a:pt x="1680060" y="3256141"/>
                </a:lnTo>
                <a:lnTo>
                  <a:pt x="1697195" y="3259313"/>
                </a:lnTo>
                <a:lnTo>
                  <a:pt x="1714964" y="3262485"/>
                </a:lnTo>
                <a:lnTo>
                  <a:pt x="1732733" y="3265657"/>
                </a:lnTo>
                <a:lnTo>
                  <a:pt x="1750820" y="3268195"/>
                </a:lnTo>
                <a:lnTo>
                  <a:pt x="1768907" y="3270416"/>
                </a:lnTo>
                <a:lnTo>
                  <a:pt x="1786993" y="3272636"/>
                </a:lnTo>
                <a:lnTo>
                  <a:pt x="1805715" y="3274857"/>
                </a:lnTo>
                <a:lnTo>
                  <a:pt x="1824119" y="3276443"/>
                </a:lnTo>
                <a:lnTo>
                  <a:pt x="1842840" y="3277394"/>
                </a:lnTo>
                <a:lnTo>
                  <a:pt x="1861561" y="3278663"/>
                </a:lnTo>
                <a:lnTo>
                  <a:pt x="1880283" y="3279615"/>
                </a:lnTo>
                <a:lnTo>
                  <a:pt x="1898687" y="3280249"/>
                </a:lnTo>
                <a:lnTo>
                  <a:pt x="1917725" y="3280566"/>
                </a:lnTo>
                <a:lnTo>
                  <a:pt x="1936129" y="3280566"/>
                </a:lnTo>
                <a:lnTo>
                  <a:pt x="1958658" y="3280566"/>
                </a:lnTo>
                <a:lnTo>
                  <a:pt x="1981187" y="3280249"/>
                </a:lnTo>
                <a:lnTo>
                  <a:pt x="2003399" y="3278980"/>
                </a:lnTo>
                <a:lnTo>
                  <a:pt x="2025928" y="3278029"/>
                </a:lnTo>
                <a:lnTo>
                  <a:pt x="2048140" y="3276443"/>
                </a:lnTo>
                <a:lnTo>
                  <a:pt x="2070034" y="3274222"/>
                </a:lnTo>
                <a:lnTo>
                  <a:pt x="2092246" y="3272002"/>
                </a:lnTo>
                <a:lnTo>
                  <a:pt x="2114458" y="3269464"/>
                </a:lnTo>
                <a:lnTo>
                  <a:pt x="2135718" y="3266609"/>
                </a:lnTo>
                <a:lnTo>
                  <a:pt x="2157295" y="3263437"/>
                </a:lnTo>
                <a:lnTo>
                  <a:pt x="2178237" y="3259313"/>
                </a:lnTo>
                <a:lnTo>
                  <a:pt x="2198545" y="3255507"/>
                </a:lnTo>
                <a:lnTo>
                  <a:pt x="2219170" y="3251066"/>
                </a:lnTo>
                <a:lnTo>
                  <a:pt x="2239161" y="3246307"/>
                </a:lnTo>
                <a:lnTo>
                  <a:pt x="2258517" y="3241232"/>
                </a:lnTo>
                <a:lnTo>
                  <a:pt x="2277555" y="3235839"/>
                </a:lnTo>
                <a:lnTo>
                  <a:pt x="2295959" y="3230130"/>
                </a:lnTo>
                <a:lnTo>
                  <a:pt x="2314046" y="3223785"/>
                </a:lnTo>
                <a:lnTo>
                  <a:pt x="2331498" y="3217441"/>
                </a:lnTo>
                <a:lnTo>
                  <a:pt x="2348316" y="3210780"/>
                </a:lnTo>
                <a:lnTo>
                  <a:pt x="2364498" y="3203801"/>
                </a:lnTo>
                <a:lnTo>
                  <a:pt x="2380047" y="3196188"/>
                </a:lnTo>
                <a:lnTo>
                  <a:pt x="2394643" y="3188575"/>
                </a:lnTo>
                <a:lnTo>
                  <a:pt x="2408605" y="3180645"/>
                </a:lnTo>
                <a:lnTo>
                  <a:pt x="2422249" y="3171763"/>
                </a:lnTo>
                <a:lnTo>
                  <a:pt x="2434307" y="3163198"/>
                </a:lnTo>
                <a:lnTo>
                  <a:pt x="2445730" y="3153999"/>
                </a:lnTo>
                <a:lnTo>
                  <a:pt x="2456518" y="3144800"/>
                </a:lnTo>
                <a:lnTo>
                  <a:pt x="2466355" y="3134966"/>
                </a:lnTo>
                <a:lnTo>
                  <a:pt x="2471115" y="3129574"/>
                </a:lnTo>
                <a:lnTo>
                  <a:pt x="2474922" y="3124498"/>
                </a:lnTo>
                <a:lnTo>
                  <a:pt x="2479365" y="3119423"/>
                </a:lnTo>
                <a:lnTo>
                  <a:pt x="2482855" y="3114347"/>
                </a:lnTo>
                <a:lnTo>
                  <a:pt x="2486346" y="3108955"/>
                </a:lnTo>
                <a:lnTo>
                  <a:pt x="2489519" y="3103562"/>
                </a:lnTo>
                <a:close/>
                <a:moveTo>
                  <a:pt x="201789" y="3100564"/>
                </a:moveTo>
                <a:lnTo>
                  <a:pt x="201084" y="3105812"/>
                </a:lnTo>
                <a:lnTo>
                  <a:pt x="200819" y="3107046"/>
                </a:lnTo>
                <a:lnTo>
                  <a:pt x="201084" y="3105194"/>
                </a:lnTo>
                <a:lnTo>
                  <a:pt x="201789" y="3100564"/>
                </a:lnTo>
                <a:close/>
                <a:moveTo>
                  <a:pt x="1260475" y="3095625"/>
                </a:moveTo>
                <a:lnTo>
                  <a:pt x="1262062" y="3101340"/>
                </a:lnTo>
                <a:lnTo>
                  <a:pt x="1263015" y="3106738"/>
                </a:lnTo>
                <a:lnTo>
                  <a:pt x="1263253" y="3110548"/>
                </a:lnTo>
                <a:lnTo>
                  <a:pt x="1262698" y="3106103"/>
                </a:lnTo>
                <a:lnTo>
                  <a:pt x="1261745" y="3100705"/>
                </a:lnTo>
                <a:lnTo>
                  <a:pt x="1260475" y="3095625"/>
                </a:lnTo>
                <a:close/>
                <a:moveTo>
                  <a:pt x="1746773" y="3094566"/>
                </a:moveTo>
                <a:lnTo>
                  <a:pt x="1746773" y="3198013"/>
                </a:lnTo>
                <a:lnTo>
                  <a:pt x="1764563" y="3200227"/>
                </a:lnTo>
                <a:lnTo>
                  <a:pt x="1782671" y="3202758"/>
                </a:lnTo>
                <a:lnTo>
                  <a:pt x="1800780" y="3204656"/>
                </a:lnTo>
                <a:lnTo>
                  <a:pt x="1819841" y="3206238"/>
                </a:lnTo>
                <a:lnTo>
                  <a:pt x="1819841" y="3102791"/>
                </a:lnTo>
                <a:lnTo>
                  <a:pt x="1800780" y="3101210"/>
                </a:lnTo>
                <a:lnTo>
                  <a:pt x="1782671" y="3099312"/>
                </a:lnTo>
                <a:lnTo>
                  <a:pt x="1764563" y="3097097"/>
                </a:lnTo>
                <a:lnTo>
                  <a:pt x="1746773" y="3094566"/>
                </a:lnTo>
                <a:close/>
                <a:moveTo>
                  <a:pt x="1600953" y="3061666"/>
                </a:moveTo>
                <a:lnTo>
                  <a:pt x="1600953" y="3166378"/>
                </a:lnTo>
                <a:lnTo>
                  <a:pt x="1618744" y="3171756"/>
                </a:lnTo>
                <a:lnTo>
                  <a:pt x="1636217" y="3176501"/>
                </a:lnTo>
                <a:lnTo>
                  <a:pt x="1654960" y="3180930"/>
                </a:lnTo>
                <a:lnTo>
                  <a:pt x="1673704" y="3185042"/>
                </a:lnTo>
                <a:lnTo>
                  <a:pt x="1673704" y="3080963"/>
                </a:lnTo>
                <a:lnTo>
                  <a:pt x="1654960" y="3076534"/>
                </a:lnTo>
                <a:lnTo>
                  <a:pt x="1636217" y="3071789"/>
                </a:lnTo>
                <a:lnTo>
                  <a:pt x="1618108" y="3066728"/>
                </a:lnTo>
                <a:lnTo>
                  <a:pt x="1600953" y="3061666"/>
                </a:lnTo>
                <a:close/>
                <a:moveTo>
                  <a:pt x="3151360" y="3046095"/>
                </a:moveTo>
                <a:lnTo>
                  <a:pt x="3151360" y="3160713"/>
                </a:lnTo>
                <a:lnTo>
                  <a:pt x="3174848" y="3161665"/>
                </a:lnTo>
                <a:lnTo>
                  <a:pt x="3198972" y="3161665"/>
                </a:lnTo>
                <a:lnTo>
                  <a:pt x="3231983" y="3161348"/>
                </a:lnTo>
                <a:lnTo>
                  <a:pt x="3231983" y="3046413"/>
                </a:lnTo>
                <a:lnTo>
                  <a:pt x="3198972" y="3046730"/>
                </a:lnTo>
                <a:lnTo>
                  <a:pt x="3174848" y="3046413"/>
                </a:lnTo>
                <a:lnTo>
                  <a:pt x="3151360" y="3046095"/>
                </a:lnTo>
                <a:close/>
                <a:moveTo>
                  <a:pt x="3815080" y="3040062"/>
                </a:moveTo>
                <a:lnTo>
                  <a:pt x="3816033" y="3047365"/>
                </a:lnTo>
                <a:lnTo>
                  <a:pt x="3816350" y="3054985"/>
                </a:lnTo>
                <a:lnTo>
                  <a:pt x="3816350" y="3206115"/>
                </a:lnTo>
                <a:lnTo>
                  <a:pt x="3816033" y="3206432"/>
                </a:lnTo>
                <a:lnTo>
                  <a:pt x="3815398" y="3214687"/>
                </a:lnTo>
                <a:lnTo>
                  <a:pt x="3814763" y="3220720"/>
                </a:lnTo>
                <a:lnTo>
                  <a:pt x="3813493" y="3226117"/>
                </a:lnTo>
                <a:lnTo>
                  <a:pt x="3811906" y="3231197"/>
                </a:lnTo>
                <a:lnTo>
                  <a:pt x="3810319" y="3236912"/>
                </a:lnTo>
                <a:lnTo>
                  <a:pt x="3808097" y="3242310"/>
                </a:lnTo>
                <a:lnTo>
                  <a:pt x="3805558" y="3248025"/>
                </a:lnTo>
                <a:lnTo>
                  <a:pt x="3803019" y="3253105"/>
                </a:lnTo>
                <a:lnTo>
                  <a:pt x="3799844" y="3258185"/>
                </a:lnTo>
                <a:lnTo>
                  <a:pt x="3796036" y="3263583"/>
                </a:lnTo>
                <a:lnTo>
                  <a:pt x="3792226" y="3268663"/>
                </a:lnTo>
                <a:lnTo>
                  <a:pt x="3788418" y="3274060"/>
                </a:lnTo>
                <a:lnTo>
                  <a:pt x="3783974" y="3278823"/>
                </a:lnTo>
                <a:lnTo>
                  <a:pt x="3779212" y="3283903"/>
                </a:lnTo>
                <a:lnTo>
                  <a:pt x="3774134" y="3288983"/>
                </a:lnTo>
                <a:lnTo>
                  <a:pt x="3768420" y="3293745"/>
                </a:lnTo>
                <a:lnTo>
                  <a:pt x="3763024" y="3298508"/>
                </a:lnTo>
                <a:lnTo>
                  <a:pt x="3750963" y="3307715"/>
                </a:lnTo>
                <a:lnTo>
                  <a:pt x="3737314" y="3317240"/>
                </a:lnTo>
                <a:lnTo>
                  <a:pt x="3722713" y="3326448"/>
                </a:lnTo>
                <a:lnTo>
                  <a:pt x="3707477" y="3335020"/>
                </a:lnTo>
                <a:lnTo>
                  <a:pt x="3690971" y="3343275"/>
                </a:lnTo>
                <a:lnTo>
                  <a:pt x="3673513" y="3351213"/>
                </a:lnTo>
                <a:lnTo>
                  <a:pt x="3655103" y="3359150"/>
                </a:lnTo>
                <a:lnTo>
                  <a:pt x="3635424" y="3366770"/>
                </a:lnTo>
                <a:lnTo>
                  <a:pt x="3615109" y="3373755"/>
                </a:lnTo>
                <a:lnTo>
                  <a:pt x="3593842" y="3380423"/>
                </a:lnTo>
                <a:lnTo>
                  <a:pt x="3571941" y="3386773"/>
                </a:lnTo>
                <a:lnTo>
                  <a:pt x="3549087" y="3392805"/>
                </a:lnTo>
                <a:lnTo>
                  <a:pt x="3525281" y="3398203"/>
                </a:lnTo>
                <a:lnTo>
                  <a:pt x="3501157" y="3403283"/>
                </a:lnTo>
                <a:lnTo>
                  <a:pt x="3476082" y="3408045"/>
                </a:lnTo>
                <a:lnTo>
                  <a:pt x="3450371" y="3411855"/>
                </a:lnTo>
                <a:lnTo>
                  <a:pt x="3424343" y="3415983"/>
                </a:lnTo>
                <a:lnTo>
                  <a:pt x="3397680" y="3419475"/>
                </a:lnTo>
                <a:lnTo>
                  <a:pt x="3370065" y="3422333"/>
                </a:lnTo>
                <a:lnTo>
                  <a:pt x="3341815" y="3424555"/>
                </a:lnTo>
                <a:lnTo>
                  <a:pt x="3313565" y="3426460"/>
                </a:lnTo>
                <a:lnTo>
                  <a:pt x="3284680" y="3427730"/>
                </a:lnTo>
                <a:lnTo>
                  <a:pt x="3255478" y="3428683"/>
                </a:lnTo>
                <a:lnTo>
                  <a:pt x="3225959" y="3429000"/>
                </a:lnTo>
                <a:lnTo>
                  <a:pt x="3195487" y="3428683"/>
                </a:lnTo>
                <a:lnTo>
                  <a:pt x="3165650" y="3427730"/>
                </a:lnTo>
                <a:lnTo>
                  <a:pt x="3136130" y="3426143"/>
                </a:lnTo>
                <a:lnTo>
                  <a:pt x="3106928" y="3424238"/>
                </a:lnTo>
                <a:lnTo>
                  <a:pt x="3078678" y="3422015"/>
                </a:lnTo>
                <a:lnTo>
                  <a:pt x="3050428" y="3418840"/>
                </a:lnTo>
                <a:lnTo>
                  <a:pt x="3022813" y="3415030"/>
                </a:lnTo>
                <a:lnTo>
                  <a:pt x="2996150" y="3411220"/>
                </a:lnTo>
                <a:lnTo>
                  <a:pt x="2970122" y="3406775"/>
                </a:lnTo>
                <a:lnTo>
                  <a:pt x="2944729" y="3402013"/>
                </a:lnTo>
                <a:lnTo>
                  <a:pt x="2919971" y="3396615"/>
                </a:lnTo>
                <a:lnTo>
                  <a:pt x="2895847" y="3390583"/>
                </a:lnTo>
                <a:lnTo>
                  <a:pt x="2872994" y="3384868"/>
                </a:lnTo>
                <a:lnTo>
                  <a:pt x="2850775" y="3378200"/>
                </a:lnTo>
                <a:lnTo>
                  <a:pt x="2829190" y="3370898"/>
                </a:lnTo>
                <a:lnTo>
                  <a:pt x="2808876" y="3363595"/>
                </a:lnTo>
                <a:lnTo>
                  <a:pt x="2789196" y="3355975"/>
                </a:lnTo>
                <a:lnTo>
                  <a:pt x="2770469" y="3347720"/>
                </a:lnTo>
                <a:lnTo>
                  <a:pt x="2753328" y="3339465"/>
                </a:lnTo>
                <a:lnTo>
                  <a:pt x="2736823" y="3330893"/>
                </a:lnTo>
                <a:lnTo>
                  <a:pt x="2721269" y="3321685"/>
                </a:lnTo>
                <a:lnTo>
                  <a:pt x="2706986" y="3312160"/>
                </a:lnTo>
                <a:lnTo>
                  <a:pt x="2693972" y="3302635"/>
                </a:lnTo>
                <a:lnTo>
                  <a:pt x="2688258" y="3297873"/>
                </a:lnTo>
                <a:lnTo>
                  <a:pt x="2682227" y="3292793"/>
                </a:lnTo>
                <a:lnTo>
                  <a:pt x="2676831" y="3287713"/>
                </a:lnTo>
                <a:lnTo>
                  <a:pt x="2671753" y="3282950"/>
                </a:lnTo>
                <a:lnTo>
                  <a:pt x="2666991" y="3277870"/>
                </a:lnTo>
                <a:lnTo>
                  <a:pt x="2662548" y="3272473"/>
                </a:lnTo>
                <a:lnTo>
                  <a:pt x="2658104" y="3267393"/>
                </a:lnTo>
                <a:lnTo>
                  <a:pt x="2654612" y="3261995"/>
                </a:lnTo>
                <a:lnTo>
                  <a:pt x="2651121" y="3256598"/>
                </a:lnTo>
                <a:lnTo>
                  <a:pt x="2647947" y="3251200"/>
                </a:lnTo>
                <a:lnTo>
                  <a:pt x="2645090" y="3245485"/>
                </a:lnTo>
                <a:lnTo>
                  <a:pt x="2642868" y="3240405"/>
                </a:lnTo>
                <a:lnTo>
                  <a:pt x="2640329" y="3234372"/>
                </a:lnTo>
                <a:lnTo>
                  <a:pt x="2638742" y="3228975"/>
                </a:lnTo>
                <a:lnTo>
                  <a:pt x="2637789" y="3223577"/>
                </a:lnTo>
                <a:lnTo>
                  <a:pt x="2636520" y="3217862"/>
                </a:lnTo>
                <a:lnTo>
                  <a:pt x="2636202" y="3212147"/>
                </a:lnTo>
                <a:lnTo>
                  <a:pt x="2635885" y="3206432"/>
                </a:lnTo>
                <a:lnTo>
                  <a:pt x="2635250" y="3206432"/>
                </a:lnTo>
                <a:lnTo>
                  <a:pt x="2635250" y="3097530"/>
                </a:lnTo>
                <a:lnTo>
                  <a:pt x="2646360" y="3105785"/>
                </a:lnTo>
                <a:lnTo>
                  <a:pt x="2657786" y="3114040"/>
                </a:lnTo>
                <a:lnTo>
                  <a:pt x="2670166" y="3121977"/>
                </a:lnTo>
                <a:lnTo>
                  <a:pt x="2683180" y="3129597"/>
                </a:lnTo>
                <a:lnTo>
                  <a:pt x="2696511" y="3136900"/>
                </a:lnTo>
                <a:lnTo>
                  <a:pt x="2710160" y="3144202"/>
                </a:lnTo>
                <a:lnTo>
                  <a:pt x="2724761" y="3151187"/>
                </a:lnTo>
                <a:lnTo>
                  <a:pt x="2740314" y="3157855"/>
                </a:lnTo>
                <a:lnTo>
                  <a:pt x="2755550" y="3164205"/>
                </a:lnTo>
                <a:lnTo>
                  <a:pt x="2771738" y="3170237"/>
                </a:lnTo>
                <a:lnTo>
                  <a:pt x="2788244" y="3176270"/>
                </a:lnTo>
                <a:lnTo>
                  <a:pt x="2805384" y="3181985"/>
                </a:lnTo>
                <a:lnTo>
                  <a:pt x="2822525" y="3187065"/>
                </a:lnTo>
                <a:lnTo>
                  <a:pt x="2840300" y="3192145"/>
                </a:lnTo>
                <a:lnTo>
                  <a:pt x="2858393" y="3196907"/>
                </a:lnTo>
                <a:lnTo>
                  <a:pt x="2877120" y="3201670"/>
                </a:lnTo>
                <a:lnTo>
                  <a:pt x="2895530" y="3205797"/>
                </a:lnTo>
                <a:lnTo>
                  <a:pt x="2914892" y="3209925"/>
                </a:lnTo>
                <a:lnTo>
                  <a:pt x="2934255" y="3213735"/>
                </a:lnTo>
                <a:lnTo>
                  <a:pt x="2953617" y="3217227"/>
                </a:lnTo>
                <a:lnTo>
                  <a:pt x="2973614" y="3220402"/>
                </a:lnTo>
                <a:lnTo>
                  <a:pt x="2993294" y="3222942"/>
                </a:lnTo>
                <a:lnTo>
                  <a:pt x="3013926" y="3225800"/>
                </a:lnTo>
                <a:lnTo>
                  <a:pt x="3033923" y="3228340"/>
                </a:lnTo>
                <a:lnTo>
                  <a:pt x="3054555" y="3230245"/>
                </a:lnTo>
                <a:lnTo>
                  <a:pt x="3074869" y="3232150"/>
                </a:lnTo>
                <a:lnTo>
                  <a:pt x="3095819" y="3233737"/>
                </a:lnTo>
                <a:lnTo>
                  <a:pt x="3116451" y="3235007"/>
                </a:lnTo>
                <a:lnTo>
                  <a:pt x="3137400" y="3235960"/>
                </a:lnTo>
                <a:lnTo>
                  <a:pt x="3158032" y="3236595"/>
                </a:lnTo>
                <a:lnTo>
                  <a:pt x="3178981" y="3237230"/>
                </a:lnTo>
                <a:lnTo>
                  <a:pt x="3199613" y="3237230"/>
                </a:lnTo>
                <a:lnTo>
                  <a:pt x="3224372" y="3236912"/>
                </a:lnTo>
                <a:lnTo>
                  <a:pt x="3249765" y="3236595"/>
                </a:lnTo>
                <a:lnTo>
                  <a:pt x="3274523" y="3235325"/>
                </a:lnTo>
                <a:lnTo>
                  <a:pt x="3299282" y="3234055"/>
                </a:lnTo>
                <a:lnTo>
                  <a:pt x="3324040" y="3232150"/>
                </a:lnTo>
                <a:lnTo>
                  <a:pt x="3348481" y="3230245"/>
                </a:lnTo>
                <a:lnTo>
                  <a:pt x="3372922" y="3227387"/>
                </a:lnTo>
                <a:lnTo>
                  <a:pt x="3397680" y="3224530"/>
                </a:lnTo>
                <a:lnTo>
                  <a:pt x="3421486" y="3221355"/>
                </a:lnTo>
                <a:lnTo>
                  <a:pt x="3445292" y="3217545"/>
                </a:lnTo>
                <a:lnTo>
                  <a:pt x="3468464" y="3213735"/>
                </a:lnTo>
                <a:lnTo>
                  <a:pt x="3491635" y="3208972"/>
                </a:lnTo>
                <a:lnTo>
                  <a:pt x="3514171" y="3204210"/>
                </a:lnTo>
                <a:lnTo>
                  <a:pt x="3536390" y="3199130"/>
                </a:lnTo>
                <a:lnTo>
                  <a:pt x="3557974" y="3193097"/>
                </a:lnTo>
                <a:lnTo>
                  <a:pt x="3579241" y="3187065"/>
                </a:lnTo>
                <a:lnTo>
                  <a:pt x="3599873" y="3180715"/>
                </a:lnTo>
                <a:lnTo>
                  <a:pt x="3619870" y="3174047"/>
                </a:lnTo>
                <a:lnTo>
                  <a:pt x="3639233" y="3167062"/>
                </a:lnTo>
                <a:lnTo>
                  <a:pt x="3657643" y="3159442"/>
                </a:lnTo>
                <a:lnTo>
                  <a:pt x="3676053" y="3151505"/>
                </a:lnTo>
                <a:lnTo>
                  <a:pt x="3692876" y="3143250"/>
                </a:lnTo>
                <a:lnTo>
                  <a:pt x="3709381" y="3134677"/>
                </a:lnTo>
                <a:lnTo>
                  <a:pt x="3724935" y="3125470"/>
                </a:lnTo>
                <a:lnTo>
                  <a:pt x="3739853" y="3116262"/>
                </a:lnTo>
                <a:lnTo>
                  <a:pt x="3753502" y="3106420"/>
                </a:lnTo>
                <a:lnTo>
                  <a:pt x="3766198" y="3096577"/>
                </a:lnTo>
                <a:lnTo>
                  <a:pt x="3772547" y="3090862"/>
                </a:lnTo>
                <a:lnTo>
                  <a:pt x="3777943" y="3085782"/>
                </a:lnTo>
                <a:lnTo>
                  <a:pt x="3783656" y="3080385"/>
                </a:lnTo>
                <a:lnTo>
                  <a:pt x="3789052" y="3074670"/>
                </a:lnTo>
                <a:lnTo>
                  <a:pt x="3793814" y="3069272"/>
                </a:lnTo>
                <a:lnTo>
                  <a:pt x="3798575" y="3063557"/>
                </a:lnTo>
                <a:lnTo>
                  <a:pt x="3803336" y="3057842"/>
                </a:lnTo>
                <a:lnTo>
                  <a:pt x="3807145" y="3051810"/>
                </a:lnTo>
                <a:lnTo>
                  <a:pt x="3811271" y="3045777"/>
                </a:lnTo>
                <a:lnTo>
                  <a:pt x="3815080" y="3040062"/>
                </a:lnTo>
                <a:close/>
                <a:moveTo>
                  <a:pt x="2989478" y="3031808"/>
                </a:moveTo>
                <a:lnTo>
                  <a:pt x="2989478" y="3147378"/>
                </a:lnTo>
                <a:lnTo>
                  <a:pt x="3009158" y="3149918"/>
                </a:lnTo>
                <a:lnTo>
                  <a:pt x="3029472" y="3152140"/>
                </a:lnTo>
                <a:lnTo>
                  <a:pt x="3049469" y="3154363"/>
                </a:lnTo>
                <a:lnTo>
                  <a:pt x="3070419" y="3155950"/>
                </a:lnTo>
                <a:lnTo>
                  <a:pt x="3070419" y="3041333"/>
                </a:lnTo>
                <a:lnTo>
                  <a:pt x="3049469" y="3039428"/>
                </a:lnTo>
                <a:lnTo>
                  <a:pt x="3029472" y="3036888"/>
                </a:lnTo>
                <a:lnTo>
                  <a:pt x="3009158" y="3034665"/>
                </a:lnTo>
                <a:lnTo>
                  <a:pt x="2989478" y="3031808"/>
                </a:lnTo>
                <a:close/>
                <a:moveTo>
                  <a:pt x="2402802" y="3022755"/>
                </a:moveTo>
                <a:lnTo>
                  <a:pt x="2397719" y="3026235"/>
                </a:lnTo>
                <a:lnTo>
                  <a:pt x="2391365" y="3029398"/>
                </a:lnTo>
                <a:lnTo>
                  <a:pt x="2383740" y="3032878"/>
                </a:lnTo>
                <a:lnTo>
                  <a:pt x="2376433" y="3036042"/>
                </a:lnTo>
                <a:lnTo>
                  <a:pt x="2360867" y="3042369"/>
                </a:lnTo>
                <a:lnTo>
                  <a:pt x="2347841" y="3047114"/>
                </a:lnTo>
                <a:lnTo>
                  <a:pt x="2347841" y="3137274"/>
                </a:lnTo>
                <a:lnTo>
                  <a:pt x="2355784" y="3133794"/>
                </a:lnTo>
                <a:lnTo>
                  <a:pt x="2363408" y="3129681"/>
                </a:lnTo>
                <a:lnTo>
                  <a:pt x="2371033" y="3125252"/>
                </a:lnTo>
                <a:lnTo>
                  <a:pt x="2378340" y="3120507"/>
                </a:lnTo>
                <a:lnTo>
                  <a:pt x="2385329" y="3115762"/>
                </a:lnTo>
                <a:lnTo>
                  <a:pt x="2391683" y="3111017"/>
                </a:lnTo>
                <a:lnTo>
                  <a:pt x="2397719" y="3106271"/>
                </a:lnTo>
                <a:lnTo>
                  <a:pt x="2402802" y="3101526"/>
                </a:lnTo>
                <a:lnTo>
                  <a:pt x="2402802" y="3022755"/>
                </a:lnTo>
                <a:close/>
                <a:moveTo>
                  <a:pt x="698500" y="3017837"/>
                </a:moveTo>
                <a:lnTo>
                  <a:pt x="698500" y="3086100"/>
                </a:lnTo>
                <a:lnTo>
                  <a:pt x="684586" y="3083595"/>
                </a:lnTo>
                <a:lnTo>
                  <a:pt x="667825" y="3079838"/>
                </a:lnTo>
                <a:lnTo>
                  <a:pt x="659920" y="3077959"/>
                </a:lnTo>
                <a:lnTo>
                  <a:pt x="652962" y="3076393"/>
                </a:lnTo>
                <a:lnTo>
                  <a:pt x="646321" y="3074201"/>
                </a:lnTo>
                <a:lnTo>
                  <a:pt x="640313" y="3071696"/>
                </a:lnTo>
                <a:lnTo>
                  <a:pt x="634305" y="3069191"/>
                </a:lnTo>
                <a:lnTo>
                  <a:pt x="629245" y="3065433"/>
                </a:lnTo>
                <a:lnTo>
                  <a:pt x="626082" y="3063555"/>
                </a:lnTo>
                <a:lnTo>
                  <a:pt x="623869" y="3061363"/>
                </a:lnTo>
                <a:lnTo>
                  <a:pt x="622288" y="3058545"/>
                </a:lnTo>
                <a:lnTo>
                  <a:pt x="620706" y="3056353"/>
                </a:lnTo>
                <a:lnTo>
                  <a:pt x="619441" y="3053534"/>
                </a:lnTo>
                <a:lnTo>
                  <a:pt x="619125" y="3051029"/>
                </a:lnTo>
                <a:lnTo>
                  <a:pt x="619125" y="3048524"/>
                </a:lnTo>
                <a:lnTo>
                  <a:pt x="619441" y="3046019"/>
                </a:lnTo>
                <a:lnTo>
                  <a:pt x="620390" y="3043514"/>
                </a:lnTo>
                <a:lnTo>
                  <a:pt x="621971" y="3041009"/>
                </a:lnTo>
                <a:lnTo>
                  <a:pt x="623553" y="3038817"/>
                </a:lnTo>
                <a:lnTo>
                  <a:pt x="625766" y="3036312"/>
                </a:lnTo>
                <a:lnTo>
                  <a:pt x="628296" y="3034433"/>
                </a:lnTo>
                <a:lnTo>
                  <a:pt x="631142" y="3032555"/>
                </a:lnTo>
                <a:lnTo>
                  <a:pt x="634937" y="3030676"/>
                </a:lnTo>
                <a:lnTo>
                  <a:pt x="638732" y="3029110"/>
                </a:lnTo>
                <a:lnTo>
                  <a:pt x="645057" y="3026605"/>
                </a:lnTo>
                <a:lnTo>
                  <a:pt x="651697" y="3024726"/>
                </a:lnTo>
                <a:lnTo>
                  <a:pt x="658655" y="3023161"/>
                </a:lnTo>
                <a:lnTo>
                  <a:pt x="666244" y="3021595"/>
                </a:lnTo>
                <a:lnTo>
                  <a:pt x="674150" y="3020342"/>
                </a:lnTo>
                <a:lnTo>
                  <a:pt x="682056" y="3019403"/>
                </a:lnTo>
                <a:lnTo>
                  <a:pt x="698500" y="3017837"/>
                </a:lnTo>
                <a:close/>
                <a:moveTo>
                  <a:pt x="2827597" y="2994977"/>
                </a:moveTo>
                <a:lnTo>
                  <a:pt x="2827597" y="3112135"/>
                </a:lnTo>
                <a:lnTo>
                  <a:pt x="2846959" y="3117850"/>
                </a:lnTo>
                <a:lnTo>
                  <a:pt x="2866956" y="3123248"/>
                </a:lnTo>
                <a:lnTo>
                  <a:pt x="2887588" y="3128010"/>
                </a:lnTo>
                <a:lnTo>
                  <a:pt x="2908220" y="3132773"/>
                </a:lnTo>
                <a:lnTo>
                  <a:pt x="2908220" y="3016885"/>
                </a:lnTo>
                <a:lnTo>
                  <a:pt x="2887588" y="3011805"/>
                </a:lnTo>
                <a:lnTo>
                  <a:pt x="2866956" y="3006725"/>
                </a:lnTo>
                <a:lnTo>
                  <a:pt x="2846959" y="3001010"/>
                </a:lnTo>
                <a:lnTo>
                  <a:pt x="2827597" y="2994977"/>
                </a:lnTo>
                <a:close/>
                <a:moveTo>
                  <a:pt x="1455133" y="2986375"/>
                </a:moveTo>
                <a:lnTo>
                  <a:pt x="1455133" y="3092352"/>
                </a:lnTo>
                <a:lnTo>
                  <a:pt x="1457675" y="3094883"/>
                </a:lnTo>
                <a:lnTo>
                  <a:pt x="1460216" y="3097730"/>
                </a:lnTo>
                <a:lnTo>
                  <a:pt x="1466888" y="3103741"/>
                </a:lnTo>
                <a:lnTo>
                  <a:pt x="1475466" y="3110068"/>
                </a:lnTo>
                <a:lnTo>
                  <a:pt x="1484679" y="3116078"/>
                </a:lnTo>
                <a:lnTo>
                  <a:pt x="1495162" y="3122405"/>
                </a:lnTo>
                <a:lnTo>
                  <a:pt x="1505964" y="3128732"/>
                </a:lnTo>
                <a:lnTo>
                  <a:pt x="1517083" y="3134743"/>
                </a:lnTo>
                <a:lnTo>
                  <a:pt x="1528202" y="3139804"/>
                </a:lnTo>
                <a:lnTo>
                  <a:pt x="1528202" y="3033195"/>
                </a:lnTo>
                <a:lnTo>
                  <a:pt x="1517083" y="3027817"/>
                </a:lnTo>
                <a:lnTo>
                  <a:pt x="1506917" y="3022122"/>
                </a:lnTo>
                <a:lnTo>
                  <a:pt x="1497068" y="3016428"/>
                </a:lnTo>
                <a:lnTo>
                  <a:pt x="1487538" y="3010734"/>
                </a:lnTo>
                <a:lnTo>
                  <a:pt x="1478960" y="3005039"/>
                </a:lnTo>
                <a:lnTo>
                  <a:pt x="1470700" y="2998712"/>
                </a:lnTo>
                <a:lnTo>
                  <a:pt x="1462758" y="2992702"/>
                </a:lnTo>
                <a:lnTo>
                  <a:pt x="1455133" y="2986375"/>
                </a:lnTo>
                <a:close/>
                <a:moveTo>
                  <a:pt x="711352" y="2965750"/>
                </a:moveTo>
                <a:lnTo>
                  <a:pt x="709129" y="2966067"/>
                </a:lnTo>
                <a:lnTo>
                  <a:pt x="706270" y="2966384"/>
                </a:lnTo>
                <a:lnTo>
                  <a:pt x="704047" y="2966702"/>
                </a:lnTo>
                <a:lnTo>
                  <a:pt x="701824" y="2967653"/>
                </a:lnTo>
                <a:lnTo>
                  <a:pt x="700236" y="2968288"/>
                </a:lnTo>
                <a:lnTo>
                  <a:pt x="699283" y="2969556"/>
                </a:lnTo>
                <a:lnTo>
                  <a:pt x="698330" y="2970191"/>
                </a:lnTo>
                <a:lnTo>
                  <a:pt x="698012" y="2971459"/>
                </a:lnTo>
                <a:lnTo>
                  <a:pt x="698012" y="2990491"/>
                </a:lnTo>
                <a:lnTo>
                  <a:pt x="683085" y="2991760"/>
                </a:lnTo>
                <a:lnTo>
                  <a:pt x="667839" y="2993346"/>
                </a:lnTo>
                <a:lnTo>
                  <a:pt x="653865" y="2995249"/>
                </a:lnTo>
                <a:lnTo>
                  <a:pt x="639890" y="2997786"/>
                </a:lnTo>
                <a:lnTo>
                  <a:pt x="626550" y="3000641"/>
                </a:lnTo>
                <a:lnTo>
                  <a:pt x="613846" y="3004130"/>
                </a:lnTo>
                <a:lnTo>
                  <a:pt x="602094" y="3007619"/>
                </a:lnTo>
                <a:lnTo>
                  <a:pt x="590978" y="3012060"/>
                </a:lnTo>
                <a:lnTo>
                  <a:pt x="583673" y="3015549"/>
                </a:lnTo>
                <a:lnTo>
                  <a:pt x="576368" y="3019355"/>
                </a:lnTo>
                <a:lnTo>
                  <a:pt x="570015" y="3023162"/>
                </a:lnTo>
                <a:lnTo>
                  <a:pt x="564616" y="3026968"/>
                </a:lnTo>
                <a:lnTo>
                  <a:pt x="559852" y="3031092"/>
                </a:lnTo>
                <a:lnTo>
                  <a:pt x="556041" y="3035215"/>
                </a:lnTo>
                <a:lnTo>
                  <a:pt x="552865" y="3039656"/>
                </a:lnTo>
                <a:lnTo>
                  <a:pt x="550324" y="3044096"/>
                </a:lnTo>
                <a:lnTo>
                  <a:pt x="548736" y="3048854"/>
                </a:lnTo>
                <a:lnTo>
                  <a:pt x="547783" y="3052978"/>
                </a:lnTo>
                <a:lnTo>
                  <a:pt x="547783" y="3057736"/>
                </a:lnTo>
                <a:lnTo>
                  <a:pt x="548736" y="3062176"/>
                </a:lnTo>
                <a:lnTo>
                  <a:pt x="550324" y="3066617"/>
                </a:lnTo>
                <a:lnTo>
                  <a:pt x="552865" y="3070741"/>
                </a:lnTo>
                <a:lnTo>
                  <a:pt x="556358" y="3075181"/>
                </a:lnTo>
                <a:lnTo>
                  <a:pt x="560805" y="3079622"/>
                </a:lnTo>
                <a:lnTo>
                  <a:pt x="564934" y="3083111"/>
                </a:lnTo>
                <a:lnTo>
                  <a:pt x="570015" y="3086917"/>
                </a:lnTo>
                <a:lnTo>
                  <a:pt x="576050" y="3090089"/>
                </a:lnTo>
                <a:lnTo>
                  <a:pt x="582720" y="3093578"/>
                </a:lnTo>
                <a:lnTo>
                  <a:pt x="589390" y="3096433"/>
                </a:lnTo>
                <a:lnTo>
                  <a:pt x="597012" y="3099288"/>
                </a:lnTo>
                <a:lnTo>
                  <a:pt x="605270" y="3101825"/>
                </a:lnTo>
                <a:lnTo>
                  <a:pt x="613528" y="3104046"/>
                </a:lnTo>
                <a:lnTo>
                  <a:pt x="645607" y="3110707"/>
                </a:lnTo>
                <a:lnTo>
                  <a:pt x="698012" y="3121808"/>
                </a:lnTo>
                <a:lnTo>
                  <a:pt x="698012" y="3203010"/>
                </a:lnTo>
                <a:lnTo>
                  <a:pt x="684673" y="3201424"/>
                </a:lnTo>
                <a:lnTo>
                  <a:pt x="672286" y="3199203"/>
                </a:lnTo>
                <a:lnTo>
                  <a:pt x="657993" y="3196983"/>
                </a:lnTo>
                <a:lnTo>
                  <a:pt x="643066" y="3193494"/>
                </a:lnTo>
                <a:lnTo>
                  <a:pt x="629409" y="3189370"/>
                </a:lnTo>
                <a:lnTo>
                  <a:pt x="617022" y="3185247"/>
                </a:lnTo>
                <a:lnTo>
                  <a:pt x="613846" y="3183978"/>
                </a:lnTo>
                <a:lnTo>
                  <a:pt x="610670" y="3182709"/>
                </a:lnTo>
                <a:lnTo>
                  <a:pt x="608129" y="3181441"/>
                </a:lnTo>
                <a:lnTo>
                  <a:pt x="608446" y="3181441"/>
                </a:lnTo>
                <a:lnTo>
                  <a:pt x="608129" y="3181123"/>
                </a:lnTo>
                <a:lnTo>
                  <a:pt x="604317" y="3179220"/>
                </a:lnTo>
                <a:lnTo>
                  <a:pt x="602412" y="3177951"/>
                </a:lnTo>
                <a:lnTo>
                  <a:pt x="600506" y="3177000"/>
                </a:lnTo>
                <a:lnTo>
                  <a:pt x="595424" y="3175731"/>
                </a:lnTo>
                <a:lnTo>
                  <a:pt x="590343" y="3174780"/>
                </a:lnTo>
                <a:lnTo>
                  <a:pt x="584308" y="3174780"/>
                </a:lnTo>
                <a:lnTo>
                  <a:pt x="578273" y="3175414"/>
                </a:lnTo>
                <a:lnTo>
                  <a:pt x="572556" y="3176048"/>
                </a:lnTo>
                <a:lnTo>
                  <a:pt x="566522" y="3177634"/>
                </a:lnTo>
                <a:lnTo>
                  <a:pt x="560805" y="3179220"/>
                </a:lnTo>
                <a:lnTo>
                  <a:pt x="555405" y="3181123"/>
                </a:lnTo>
                <a:lnTo>
                  <a:pt x="551277" y="3183661"/>
                </a:lnTo>
                <a:lnTo>
                  <a:pt x="547148" y="3185881"/>
                </a:lnTo>
                <a:lnTo>
                  <a:pt x="544607" y="3188736"/>
                </a:lnTo>
                <a:lnTo>
                  <a:pt x="543336" y="3190005"/>
                </a:lnTo>
                <a:lnTo>
                  <a:pt x="542383" y="3190956"/>
                </a:lnTo>
                <a:lnTo>
                  <a:pt x="542066" y="3192542"/>
                </a:lnTo>
                <a:lnTo>
                  <a:pt x="542066" y="3193811"/>
                </a:lnTo>
                <a:lnTo>
                  <a:pt x="542066" y="3195080"/>
                </a:lnTo>
                <a:lnTo>
                  <a:pt x="543019" y="3196031"/>
                </a:lnTo>
                <a:lnTo>
                  <a:pt x="543654" y="3197300"/>
                </a:lnTo>
                <a:lnTo>
                  <a:pt x="545242" y="3198569"/>
                </a:lnTo>
                <a:lnTo>
                  <a:pt x="550959" y="3202058"/>
                </a:lnTo>
                <a:lnTo>
                  <a:pt x="557629" y="3205547"/>
                </a:lnTo>
                <a:lnTo>
                  <a:pt x="564299" y="3208719"/>
                </a:lnTo>
                <a:lnTo>
                  <a:pt x="572239" y="3211891"/>
                </a:lnTo>
                <a:lnTo>
                  <a:pt x="580497" y="3214746"/>
                </a:lnTo>
                <a:lnTo>
                  <a:pt x="589072" y="3216966"/>
                </a:lnTo>
                <a:lnTo>
                  <a:pt x="598600" y="3219821"/>
                </a:lnTo>
                <a:lnTo>
                  <a:pt x="608446" y="3221724"/>
                </a:lnTo>
                <a:lnTo>
                  <a:pt x="618610" y="3223627"/>
                </a:lnTo>
                <a:lnTo>
                  <a:pt x="629409" y="3225847"/>
                </a:lnTo>
                <a:lnTo>
                  <a:pt x="651324" y="3229019"/>
                </a:lnTo>
                <a:lnTo>
                  <a:pt x="674192" y="3230923"/>
                </a:lnTo>
                <a:lnTo>
                  <a:pt x="698012" y="3232509"/>
                </a:lnTo>
                <a:lnTo>
                  <a:pt x="698012" y="3251223"/>
                </a:lnTo>
                <a:lnTo>
                  <a:pt x="698330" y="3252492"/>
                </a:lnTo>
                <a:lnTo>
                  <a:pt x="699283" y="3253443"/>
                </a:lnTo>
                <a:lnTo>
                  <a:pt x="700236" y="3254395"/>
                </a:lnTo>
                <a:lnTo>
                  <a:pt x="701824" y="3255346"/>
                </a:lnTo>
                <a:lnTo>
                  <a:pt x="704047" y="3255981"/>
                </a:lnTo>
                <a:lnTo>
                  <a:pt x="706270" y="3256298"/>
                </a:lnTo>
                <a:lnTo>
                  <a:pt x="709129" y="3256932"/>
                </a:lnTo>
                <a:lnTo>
                  <a:pt x="711352" y="3257249"/>
                </a:lnTo>
                <a:lnTo>
                  <a:pt x="758358" y="3257249"/>
                </a:lnTo>
                <a:lnTo>
                  <a:pt x="760581" y="3256932"/>
                </a:lnTo>
                <a:lnTo>
                  <a:pt x="763440" y="3256298"/>
                </a:lnTo>
                <a:lnTo>
                  <a:pt x="765345" y="3255981"/>
                </a:lnTo>
                <a:lnTo>
                  <a:pt x="767886" y="3255346"/>
                </a:lnTo>
                <a:lnTo>
                  <a:pt x="769474" y="3254395"/>
                </a:lnTo>
                <a:lnTo>
                  <a:pt x="770427" y="3253443"/>
                </a:lnTo>
                <a:lnTo>
                  <a:pt x="771380" y="3252492"/>
                </a:lnTo>
                <a:lnTo>
                  <a:pt x="771698" y="3251223"/>
                </a:lnTo>
                <a:lnTo>
                  <a:pt x="771698" y="3231874"/>
                </a:lnTo>
                <a:lnTo>
                  <a:pt x="786308" y="3230923"/>
                </a:lnTo>
                <a:lnTo>
                  <a:pt x="800600" y="3229654"/>
                </a:lnTo>
                <a:lnTo>
                  <a:pt x="814257" y="3228068"/>
                </a:lnTo>
                <a:lnTo>
                  <a:pt x="827279" y="3226165"/>
                </a:lnTo>
                <a:lnTo>
                  <a:pt x="839984" y="3223627"/>
                </a:lnTo>
                <a:lnTo>
                  <a:pt x="851418" y="3221090"/>
                </a:lnTo>
                <a:lnTo>
                  <a:pt x="862534" y="3217918"/>
                </a:lnTo>
                <a:lnTo>
                  <a:pt x="872062" y="3214746"/>
                </a:lnTo>
                <a:lnTo>
                  <a:pt x="880002" y="3211257"/>
                </a:lnTo>
                <a:lnTo>
                  <a:pt x="886990" y="3208085"/>
                </a:lnTo>
                <a:lnTo>
                  <a:pt x="893660" y="3204278"/>
                </a:lnTo>
                <a:lnTo>
                  <a:pt x="899694" y="3200472"/>
                </a:lnTo>
                <a:lnTo>
                  <a:pt x="904776" y="3196666"/>
                </a:lnTo>
                <a:lnTo>
                  <a:pt x="909540" y="3192542"/>
                </a:lnTo>
                <a:lnTo>
                  <a:pt x="913352" y="3188419"/>
                </a:lnTo>
                <a:lnTo>
                  <a:pt x="916528" y="3184295"/>
                </a:lnTo>
                <a:lnTo>
                  <a:pt x="919069" y="3179855"/>
                </a:lnTo>
                <a:lnTo>
                  <a:pt x="920657" y="3175414"/>
                </a:lnTo>
                <a:lnTo>
                  <a:pt x="921609" y="3170973"/>
                </a:lnTo>
                <a:lnTo>
                  <a:pt x="921927" y="3166533"/>
                </a:lnTo>
                <a:lnTo>
                  <a:pt x="921292" y="3161775"/>
                </a:lnTo>
                <a:lnTo>
                  <a:pt x="920021" y="3157651"/>
                </a:lnTo>
                <a:lnTo>
                  <a:pt x="917798" y="3153210"/>
                </a:lnTo>
                <a:lnTo>
                  <a:pt x="914622" y="3148453"/>
                </a:lnTo>
                <a:lnTo>
                  <a:pt x="912716" y="3146549"/>
                </a:lnTo>
                <a:lnTo>
                  <a:pt x="910493" y="3144012"/>
                </a:lnTo>
                <a:lnTo>
                  <a:pt x="905411" y="3139888"/>
                </a:lnTo>
                <a:lnTo>
                  <a:pt x="899059" y="3135765"/>
                </a:lnTo>
                <a:lnTo>
                  <a:pt x="892389" y="3132276"/>
                </a:lnTo>
                <a:lnTo>
                  <a:pt x="884449" y="3128787"/>
                </a:lnTo>
                <a:lnTo>
                  <a:pt x="876191" y="3125615"/>
                </a:lnTo>
                <a:lnTo>
                  <a:pt x="867298" y="3122443"/>
                </a:lnTo>
                <a:lnTo>
                  <a:pt x="857452" y="3119588"/>
                </a:lnTo>
                <a:lnTo>
                  <a:pt x="847606" y="3117051"/>
                </a:lnTo>
                <a:lnTo>
                  <a:pt x="836808" y="3114196"/>
                </a:lnTo>
                <a:lnTo>
                  <a:pt x="815528" y="3109438"/>
                </a:lnTo>
                <a:lnTo>
                  <a:pt x="793613" y="3104997"/>
                </a:lnTo>
                <a:lnTo>
                  <a:pt x="771698" y="3101191"/>
                </a:lnTo>
                <a:lnTo>
                  <a:pt x="771698" y="3019673"/>
                </a:lnTo>
                <a:lnTo>
                  <a:pt x="790754" y="3021893"/>
                </a:lnTo>
                <a:lnTo>
                  <a:pt x="797742" y="3023162"/>
                </a:lnTo>
                <a:lnTo>
                  <a:pt x="805047" y="3024748"/>
                </a:lnTo>
                <a:lnTo>
                  <a:pt x="819974" y="3028554"/>
                </a:lnTo>
                <a:lnTo>
                  <a:pt x="834584" y="3033312"/>
                </a:lnTo>
                <a:lnTo>
                  <a:pt x="846336" y="3037435"/>
                </a:lnTo>
                <a:lnTo>
                  <a:pt x="853006" y="3039973"/>
                </a:lnTo>
                <a:lnTo>
                  <a:pt x="855547" y="3041242"/>
                </a:lnTo>
                <a:lnTo>
                  <a:pt x="859358" y="3043779"/>
                </a:lnTo>
                <a:lnTo>
                  <a:pt x="861264" y="3044731"/>
                </a:lnTo>
                <a:lnTo>
                  <a:pt x="863169" y="3046000"/>
                </a:lnTo>
                <a:lnTo>
                  <a:pt x="867933" y="3047268"/>
                </a:lnTo>
                <a:lnTo>
                  <a:pt x="873650" y="3047903"/>
                </a:lnTo>
                <a:lnTo>
                  <a:pt x="879367" y="3048220"/>
                </a:lnTo>
                <a:lnTo>
                  <a:pt x="885402" y="3047586"/>
                </a:lnTo>
                <a:lnTo>
                  <a:pt x="891436" y="3046634"/>
                </a:lnTo>
                <a:lnTo>
                  <a:pt x="897153" y="3045682"/>
                </a:lnTo>
                <a:lnTo>
                  <a:pt x="902870" y="3043779"/>
                </a:lnTo>
                <a:lnTo>
                  <a:pt x="907952" y="3041559"/>
                </a:lnTo>
                <a:lnTo>
                  <a:pt x="912716" y="3039339"/>
                </a:lnTo>
                <a:lnTo>
                  <a:pt x="916528" y="3036801"/>
                </a:lnTo>
                <a:lnTo>
                  <a:pt x="919386" y="3034263"/>
                </a:lnTo>
                <a:lnTo>
                  <a:pt x="920657" y="3032995"/>
                </a:lnTo>
                <a:lnTo>
                  <a:pt x="921292" y="3031726"/>
                </a:lnTo>
                <a:lnTo>
                  <a:pt x="921609" y="3030140"/>
                </a:lnTo>
                <a:lnTo>
                  <a:pt x="921609" y="3029188"/>
                </a:lnTo>
                <a:lnTo>
                  <a:pt x="921292" y="3027920"/>
                </a:lnTo>
                <a:lnTo>
                  <a:pt x="920974" y="3026651"/>
                </a:lnTo>
                <a:lnTo>
                  <a:pt x="919704" y="3025382"/>
                </a:lnTo>
                <a:lnTo>
                  <a:pt x="918433" y="3024431"/>
                </a:lnTo>
                <a:lnTo>
                  <a:pt x="914304" y="3021576"/>
                </a:lnTo>
                <a:lnTo>
                  <a:pt x="909540" y="3018721"/>
                </a:lnTo>
                <a:lnTo>
                  <a:pt x="903823" y="3016501"/>
                </a:lnTo>
                <a:lnTo>
                  <a:pt x="898424" y="3013963"/>
                </a:lnTo>
                <a:lnTo>
                  <a:pt x="885402" y="3009205"/>
                </a:lnTo>
                <a:lnTo>
                  <a:pt x="871109" y="3005082"/>
                </a:lnTo>
                <a:lnTo>
                  <a:pt x="856182" y="3000958"/>
                </a:lnTo>
                <a:lnTo>
                  <a:pt x="840936" y="2997469"/>
                </a:lnTo>
                <a:lnTo>
                  <a:pt x="825374" y="2994614"/>
                </a:lnTo>
                <a:lnTo>
                  <a:pt x="810764" y="2992711"/>
                </a:lnTo>
                <a:lnTo>
                  <a:pt x="791389" y="2990808"/>
                </a:lnTo>
                <a:lnTo>
                  <a:pt x="771698" y="2989539"/>
                </a:lnTo>
                <a:lnTo>
                  <a:pt x="771698" y="2971459"/>
                </a:lnTo>
                <a:lnTo>
                  <a:pt x="771380" y="2970191"/>
                </a:lnTo>
                <a:lnTo>
                  <a:pt x="770427" y="2969556"/>
                </a:lnTo>
                <a:lnTo>
                  <a:pt x="769474" y="2968288"/>
                </a:lnTo>
                <a:lnTo>
                  <a:pt x="767886" y="2967653"/>
                </a:lnTo>
                <a:lnTo>
                  <a:pt x="765345" y="2966702"/>
                </a:lnTo>
                <a:lnTo>
                  <a:pt x="763440" y="2966384"/>
                </a:lnTo>
                <a:lnTo>
                  <a:pt x="760581" y="2966067"/>
                </a:lnTo>
                <a:lnTo>
                  <a:pt x="758358" y="2965750"/>
                </a:lnTo>
                <a:lnTo>
                  <a:pt x="711352" y="2965750"/>
                </a:lnTo>
                <a:close/>
                <a:moveTo>
                  <a:pt x="3717945" y="2951797"/>
                </a:moveTo>
                <a:lnTo>
                  <a:pt x="3711914" y="2955607"/>
                </a:lnTo>
                <a:lnTo>
                  <a:pt x="3704931" y="2959100"/>
                </a:lnTo>
                <a:lnTo>
                  <a:pt x="3696678" y="2963227"/>
                </a:lnTo>
                <a:lnTo>
                  <a:pt x="3688425" y="2966720"/>
                </a:lnTo>
                <a:lnTo>
                  <a:pt x="3671285" y="2973387"/>
                </a:lnTo>
                <a:lnTo>
                  <a:pt x="3656684" y="2979102"/>
                </a:lnTo>
                <a:lnTo>
                  <a:pt x="3656684" y="3080068"/>
                </a:lnTo>
                <a:lnTo>
                  <a:pt x="3665254" y="3075623"/>
                </a:lnTo>
                <a:lnTo>
                  <a:pt x="3674142" y="3070860"/>
                </a:lnTo>
                <a:lnTo>
                  <a:pt x="3682394" y="3066098"/>
                </a:lnTo>
                <a:lnTo>
                  <a:pt x="3690647" y="3061018"/>
                </a:lnTo>
                <a:lnTo>
                  <a:pt x="3698582" y="3055620"/>
                </a:lnTo>
                <a:lnTo>
                  <a:pt x="3705566" y="3050223"/>
                </a:lnTo>
                <a:lnTo>
                  <a:pt x="3711914" y="3044825"/>
                </a:lnTo>
                <a:lnTo>
                  <a:pt x="3717945" y="3040063"/>
                </a:lnTo>
                <a:lnTo>
                  <a:pt x="3717945" y="2951797"/>
                </a:lnTo>
                <a:close/>
                <a:moveTo>
                  <a:pt x="731996" y="2947987"/>
                </a:moveTo>
                <a:lnTo>
                  <a:pt x="755499" y="2948304"/>
                </a:lnTo>
                <a:lnTo>
                  <a:pt x="779003" y="2948939"/>
                </a:lnTo>
                <a:lnTo>
                  <a:pt x="801870" y="2949890"/>
                </a:lnTo>
                <a:lnTo>
                  <a:pt x="824103" y="2951476"/>
                </a:lnTo>
                <a:lnTo>
                  <a:pt x="846654" y="2953380"/>
                </a:lnTo>
                <a:lnTo>
                  <a:pt x="868569" y="2955283"/>
                </a:lnTo>
                <a:lnTo>
                  <a:pt x="889848" y="2958137"/>
                </a:lnTo>
                <a:lnTo>
                  <a:pt x="910493" y="2960992"/>
                </a:lnTo>
                <a:lnTo>
                  <a:pt x="930820" y="2964164"/>
                </a:lnTo>
                <a:lnTo>
                  <a:pt x="950512" y="2967970"/>
                </a:lnTo>
                <a:lnTo>
                  <a:pt x="969886" y="2971777"/>
                </a:lnTo>
                <a:lnTo>
                  <a:pt x="988308" y="2975900"/>
                </a:lnTo>
                <a:lnTo>
                  <a:pt x="1006411" y="2980658"/>
                </a:lnTo>
                <a:lnTo>
                  <a:pt x="1023880" y="2985416"/>
                </a:lnTo>
                <a:lnTo>
                  <a:pt x="1040396" y="2990491"/>
                </a:lnTo>
                <a:lnTo>
                  <a:pt x="1056594" y="2995883"/>
                </a:lnTo>
                <a:lnTo>
                  <a:pt x="1071521" y="3001593"/>
                </a:lnTo>
                <a:lnTo>
                  <a:pt x="1086131" y="3007302"/>
                </a:lnTo>
                <a:lnTo>
                  <a:pt x="1099471" y="3013646"/>
                </a:lnTo>
                <a:lnTo>
                  <a:pt x="1112493" y="3019990"/>
                </a:lnTo>
                <a:lnTo>
                  <a:pt x="1124562" y="3026651"/>
                </a:lnTo>
                <a:lnTo>
                  <a:pt x="1135678" y="3033629"/>
                </a:lnTo>
                <a:lnTo>
                  <a:pt x="1145842" y="3040925"/>
                </a:lnTo>
                <a:lnTo>
                  <a:pt x="1154735" y="3047903"/>
                </a:lnTo>
                <a:lnTo>
                  <a:pt x="1162993" y="3055515"/>
                </a:lnTo>
                <a:lnTo>
                  <a:pt x="1170298" y="3062811"/>
                </a:lnTo>
                <a:lnTo>
                  <a:pt x="1176650" y="3070741"/>
                </a:lnTo>
                <a:lnTo>
                  <a:pt x="1178873" y="3074864"/>
                </a:lnTo>
                <a:lnTo>
                  <a:pt x="1181732" y="3078670"/>
                </a:lnTo>
                <a:lnTo>
                  <a:pt x="1183638" y="3082794"/>
                </a:lnTo>
                <a:lnTo>
                  <a:pt x="1185543" y="3086600"/>
                </a:lnTo>
                <a:lnTo>
                  <a:pt x="1187131" y="3090406"/>
                </a:lnTo>
                <a:lnTo>
                  <a:pt x="1188402" y="3094847"/>
                </a:lnTo>
                <a:lnTo>
                  <a:pt x="1189672" y="3098653"/>
                </a:lnTo>
                <a:lnTo>
                  <a:pt x="1190307" y="3103094"/>
                </a:lnTo>
                <a:lnTo>
                  <a:pt x="1190625" y="3107535"/>
                </a:lnTo>
                <a:lnTo>
                  <a:pt x="1190625" y="3111341"/>
                </a:lnTo>
                <a:lnTo>
                  <a:pt x="1190625" y="3115782"/>
                </a:lnTo>
                <a:lnTo>
                  <a:pt x="1190307" y="3120223"/>
                </a:lnTo>
                <a:lnTo>
                  <a:pt x="1189672" y="3124029"/>
                </a:lnTo>
                <a:lnTo>
                  <a:pt x="1188402" y="3128470"/>
                </a:lnTo>
                <a:lnTo>
                  <a:pt x="1187131" y="3132276"/>
                </a:lnTo>
                <a:lnTo>
                  <a:pt x="1185543" y="3136399"/>
                </a:lnTo>
                <a:lnTo>
                  <a:pt x="1183638" y="3140523"/>
                </a:lnTo>
                <a:lnTo>
                  <a:pt x="1181732" y="3144646"/>
                </a:lnTo>
                <a:lnTo>
                  <a:pt x="1178873" y="3148453"/>
                </a:lnTo>
                <a:lnTo>
                  <a:pt x="1176650" y="3152259"/>
                </a:lnTo>
                <a:lnTo>
                  <a:pt x="1170298" y="3160189"/>
                </a:lnTo>
                <a:lnTo>
                  <a:pt x="1162993" y="3167801"/>
                </a:lnTo>
                <a:lnTo>
                  <a:pt x="1154735" y="3175414"/>
                </a:lnTo>
                <a:lnTo>
                  <a:pt x="1145842" y="3182392"/>
                </a:lnTo>
                <a:lnTo>
                  <a:pt x="1135678" y="3189370"/>
                </a:lnTo>
                <a:lnTo>
                  <a:pt x="1124562" y="3196031"/>
                </a:lnTo>
                <a:lnTo>
                  <a:pt x="1112493" y="3203010"/>
                </a:lnTo>
                <a:lnTo>
                  <a:pt x="1099471" y="3209671"/>
                </a:lnTo>
                <a:lnTo>
                  <a:pt x="1086131" y="3215380"/>
                </a:lnTo>
                <a:lnTo>
                  <a:pt x="1071521" y="3221407"/>
                </a:lnTo>
                <a:lnTo>
                  <a:pt x="1056594" y="3227433"/>
                </a:lnTo>
                <a:lnTo>
                  <a:pt x="1040396" y="3232509"/>
                </a:lnTo>
                <a:lnTo>
                  <a:pt x="1023880" y="3237584"/>
                </a:lnTo>
                <a:lnTo>
                  <a:pt x="1006411" y="3242659"/>
                </a:lnTo>
                <a:lnTo>
                  <a:pt x="988308" y="3247099"/>
                </a:lnTo>
                <a:lnTo>
                  <a:pt x="969886" y="3251223"/>
                </a:lnTo>
                <a:lnTo>
                  <a:pt x="950512" y="3255346"/>
                </a:lnTo>
                <a:lnTo>
                  <a:pt x="930820" y="3258835"/>
                </a:lnTo>
                <a:lnTo>
                  <a:pt x="910493" y="3262325"/>
                </a:lnTo>
                <a:lnTo>
                  <a:pt x="889848" y="3265179"/>
                </a:lnTo>
                <a:lnTo>
                  <a:pt x="868569" y="3268034"/>
                </a:lnTo>
                <a:lnTo>
                  <a:pt x="846654" y="3269937"/>
                </a:lnTo>
                <a:lnTo>
                  <a:pt x="824103" y="3271840"/>
                </a:lnTo>
                <a:lnTo>
                  <a:pt x="801870" y="3273426"/>
                </a:lnTo>
                <a:lnTo>
                  <a:pt x="779003" y="3274061"/>
                </a:lnTo>
                <a:lnTo>
                  <a:pt x="755499" y="3275012"/>
                </a:lnTo>
                <a:lnTo>
                  <a:pt x="731996" y="3275012"/>
                </a:lnTo>
                <a:lnTo>
                  <a:pt x="708176" y="3275012"/>
                </a:lnTo>
                <a:lnTo>
                  <a:pt x="684990" y="3274061"/>
                </a:lnTo>
                <a:lnTo>
                  <a:pt x="662122" y="3273426"/>
                </a:lnTo>
                <a:lnTo>
                  <a:pt x="639572" y="3271840"/>
                </a:lnTo>
                <a:lnTo>
                  <a:pt x="617022" y="3269937"/>
                </a:lnTo>
                <a:lnTo>
                  <a:pt x="595424" y="3268034"/>
                </a:lnTo>
                <a:lnTo>
                  <a:pt x="574144" y="3265179"/>
                </a:lnTo>
                <a:lnTo>
                  <a:pt x="553182" y="3262325"/>
                </a:lnTo>
                <a:lnTo>
                  <a:pt x="533173" y="3258835"/>
                </a:lnTo>
                <a:lnTo>
                  <a:pt x="513481" y="3255346"/>
                </a:lnTo>
                <a:lnTo>
                  <a:pt x="494107" y="3251223"/>
                </a:lnTo>
                <a:lnTo>
                  <a:pt x="475368" y="3247099"/>
                </a:lnTo>
                <a:lnTo>
                  <a:pt x="457264" y="3242659"/>
                </a:lnTo>
                <a:lnTo>
                  <a:pt x="439795" y="3237584"/>
                </a:lnTo>
                <a:lnTo>
                  <a:pt x="423280" y="3232509"/>
                </a:lnTo>
                <a:lnTo>
                  <a:pt x="407082" y="3227433"/>
                </a:lnTo>
                <a:lnTo>
                  <a:pt x="392154" y="3221407"/>
                </a:lnTo>
                <a:lnTo>
                  <a:pt x="377544" y="3215380"/>
                </a:lnTo>
                <a:lnTo>
                  <a:pt x="364204" y="3209671"/>
                </a:lnTo>
                <a:lnTo>
                  <a:pt x="351182" y="3203010"/>
                </a:lnTo>
                <a:lnTo>
                  <a:pt x="339431" y="3196031"/>
                </a:lnTo>
                <a:lnTo>
                  <a:pt x="328314" y="3189370"/>
                </a:lnTo>
                <a:lnTo>
                  <a:pt x="318151" y="3182392"/>
                </a:lnTo>
                <a:lnTo>
                  <a:pt x="308940" y="3175414"/>
                </a:lnTo>
                <a:lnTo>
                  <a:pt x="300682" y="3167801"/>
                </a:lnTo>
                <a:lnTo>
                  <a:pt x="293695" y="3160189"/>
                </a:lnTo>
                <a:lnTo>
                  <a:pt x="287343" y="3152259"/>
                </a:lnTo>
                <a:lnTo>
                  <a:pt x="284484" y="3148453"/>
                </a:lnTo>
                <a:lnTo>
                  <a:pt x="282261" y="3144646"/>
                </a:lnTo>
                <a:lnTo>
                  <a:pt x="280038" y="3140523"/>
                </a:lnTo>
                <a:lnTo>
                  <a:pt x="278132" y="3136399"/>
                </a:lnTo>
                <a:lnTo>
                  <a:pt x="276544" y="3132276"/>
                </a:lnTo>
                <a:lnTo>
                  <a:pt x="275274" y="3128470"/>
                </a:lnTo>
                <a:lnTo>
                  <a:pt x="274321" y="3124029"/>
                </a:lnTo>
                <a:lnTo>
                  <a:pt x="273368" y="3120223"/>
                </a:lnTo>
                <a:lnTo>
                  <a:pt x="273050" y="3115782"/>
                </a:lnTo>
                <a:lnTo>
                  <a:pt x="273050" y="3111341"/>
                </a:lnTo>
                <a:lnTo>
                  <a:pt x="273050" y="3107535"/>
                </a:lnTo>
                <a:lnTo>
                  <a:pt x="273368" y="3103094"/>
                </a:lnTo>
                <a:lnTo>
                  <a:pt x="274321" y="3098653"/>
                </a:lnTo>
                <a:lnTo>
                  <a:pt x="275274" y="3094847"/>
                </a:lnTo>
                <a:lnTo>
                  <a:pt x="276544" y="3090406"/>
                </a:lnTo>
                <a:lnTo>
                  <a:pt x="278132" y="3086600"/>
                </a:lnTo>
                <a:lnTo>
                  <a:pt x="280038" y="3082794"/>
                </a:lnTo>
                <a:lnTo>
                  <a:pt x="282261" y="3078670"/>
                </a:lnTo>
                <a:lnTo>
                  <a:pt x="284484" y="3074864"/>
                </a:lnTo>
                <a:lnTo>
                  <a:pt x="287343" y="3070741"/>
                </a:lnTo>
                <a:lnTo>
                  <a:pt x="293695" y="3062811"/>
                </a:lnTo>
                <a:lnTo>
                  <a:pt x="300682" y="3055515"/>
                </a:lnTo>
                <a:lnTo>
                  <a:pt x="308940" y="3047903"/>
                </a:lnTo>
                <a:lnTo>
                  <a:pt x="318151" y="3040925"/>
                </a:lnTo>
                <a:lnTo>
                  <a:pt x="328314" y="3033629"/>
                </a:lnTo>
                <a:lnTo>
                  <a:pt x="339431" y="3026651"/>
                </a:lnTo>
                <a:lnTo>
                  <a:pt x="351182" y="3019990"/>
                </a:lnTo>
                <a:lnTo>
                  <a:pt x="364204" y="3013646"/>
                </a:lnTo>
                <a:lnTo>
                  <a:pt x="377544" y="3007302"/>
                </a:lnTo>
                <a:lnTo>
                  <a:pt x="392154" y="3001593"/>
                </a:lnTo>
                <a:lnTo>
                  <a:pt x="407082" y="2995883"/>
                </a:lnTo>
                <a:lnTo>
                  <a:pt x="423280" y="2990491"/>
                </a:lnTo>
                <a:lnTo>
                  <a:pt x="439795" y="2985416"/>
                </a:lnTo>
                <a:lnTo>
                  <a:pt x="457264" y="2980658"/>
                </a:lnTo>
                <a:lnTo>
                  <a:pt x="475368" y="2975900"/>
                </a:lnTo>
                <a:lnTo>
                  <a:pt x="494107" y="2971777"/>
                </a:lnTo>
                <a:lnTo>
                  <a:pt x="513481" y="2967970"/>
                </a:lnTo>
                <a:lnTo>
                  <a:pt x="533173" y="2964164"/>
                </a:lnTo>
                <a:lnTo>
                  <a:pt x="553182" y="2960992"/>
                </a:lnTo>
                <a:lnTo>
                  <a:pt x="574144" y="2958137"/>
                </a:lnTo>
                <a:lnTo>
                  <a:pt x="595424" y="2955283"/>
                </a:lnTo>
                <a:lnTo>
                  <a:pt x="617022" y="2953380"/>
                </a:lnTo>
                <a:lnTo>
                  <a:pt x="639572" y="2951476"/>
                </a:lnTo>
                <a:lnTo>
                  <a:pt x="662122" y="2949890"/>
                </a:lnTo>
                <a:lnTo>
                  <a:pt x="684990" y="2948939"/>
                </a:lnTo>
                <a:lnTo>
                  <a:pt x="708176" y="2948304"/>
                </a:lnTo>
                <a:lnTo>
                  <a:pt x="731996" y="2947987"/>
                </a:lnTo>
                <a:close/>
                <a:moveTo>
                  <a:pt x="2665715" y="2911157"/>
                </a:moveTo>
                <a:lnTo>
                  <a:pt x="2665715" y="3029585"/>
                </a:lnTo>
                <a:lnTo>
                  <a:pt x="2668254" y="3032125"/>
                </a:lnTo>
                <a:lnTo>
                  <a:pt x="2671429" y="3035300"/>
                </a:lnTo>
                <a:lnTo>
                  <a:pt x="2678729" y="3041650"/>
                </a:lnTo>
                <a:lnTo>
                  <a:pt x="2687934" y="3048635"/>
                </a:lnTo>
                <a:lnTo>
                  <a:pt x="2698726" y="3055938"/>
                </a:lnTo>
                <a:lnTo>
                  <a:pt x="2710153" y="3063240"/>
                </a:lnTo>
                <a:lnTo>
                  <a:pt x="2722215" y="3070225"/>
                </a:lnTo>
                <a:lnTo>
                  <a:pt x="2734594" y="3076258"/>
                </a:lnTo>
                <a:lnTo>
                  <a:pt x="2746656" y="3082290"/>
                </a:lnTo>
                <a:lnTo>
                  <a:pt x="2746656" y="2963227"/>
                </a:lnTo>
                <a:lnTo>
                  <a:pt x="2734594" y="2957195"/>
                </a:lnTo>
                <a:lnTo>
                  <a:pt x="2723167" y="2951480"/>
                </a:lnTo>
                <a:lnTo>
                  <a:pt x="2712058" y="2945130"/>
                </a:lnTo>
                <a:lnTo>
                  <a:pt x="2701583" y="2938462"/>
                </a:lnTo>
                <a:lnTo>
                  <a:pt x="2691743" y="2932112"/>
                </a:lnTo>
                <a:lnTo>
                  <a:pt x="2682538" y="2925445"/>
                </a:lnTo>
                <a:lnTo>
                  <a:pt x="2673650" y="2918142"/>
                </a:lnTo>
                <a:lnTo>
                  <a:pt x="2665715" y="2911157"/>
                </a:lnTo>
                <a:close/>
                <a:moveTo>
                  <a:pt x="1404938" y="2890837"/>
                </a:moveTo>
                <a:lnTo>
                  <a:pt x="1408115" y="2896532"/>
                </a:lnTo>
                <a:lnTo>
                  <a:pt x="1411928" y="2901593"/>
                </a:lnTo>
                <a:lnTo>
                  <a:pt x="1415740" y="2906655"/>
                </a:lnTo>
                <a:lnTo>
                  <a:pt x="1419552" y="2911716"/>
                </a:lnTo>
                <a:lnTo>
                  <a:pt x="1424000" y="2916778"/>
                </a:lnTo>
                <a:lnTo>
                  <a:pt x="1428447" y="2922156"/>
                </a:lnTo>
                <a:lnTo>
                  <a:pt x="1438296" y="2931963"/>
                </a:lnTo>
                <a:lnTo>
                  <a:pt x="1448780" y="2941453"/>
                </a:lnTo>
                <a:lnTo>
                  <a:pt x="1460852" y="2950311"/>
                </a:lnTo>
                <a:lnTo>
                  <a:pt x="1472924" y="2958852"/>
                </a:lnTo>
                <a:lnTo>
                  <a:pt x="1486267" y="2967394"/>
                </a:lnTo>
                <a:lnTo>
                  <a:pt x="1500563" y="2975619"/>
                </a:lnTo>
                <a:lnTo>
                  <a:pt x="1515494" y="2983211"/>
                </a:lnTo>
                <a:lnTo>
                  <a:pt x="1531061" y="2990487"/>
                </a:lnTo>
                <a:lnTo>
                  <a:pt x="1547263" y="2997763"/>
                </a:lnTo>
                <a:lnTo>
                  <a:pt x="1564101" y="3004723"/>
                </a:lnTo>
                <a:lnTo>
                  <a:pt x="1581574" y="3010734"/>
                </a:lnTo>
                <a:lnTo>
                  <a:pt x="1599682" y="3017061"/>
                </a:lnTo>
                <a:lnTo>
                  <a:pt x="1618108" y="3022755"/>
                </a:lnTo>
                <a:lnTo>
                  <a:pt x="1637170" y="3028133"/>
                </a:lnTo>
                <a:lnTo>
                  <a:pt x="1656866" y="3033195"/>
                </a:lnTo>
                <a:lnTo>
                  <a:pt x="1676881" y="3037940"/>
                </a:lnTo>
                <a:lnTo>
                  <a:pt x="1697213" y="3042369"/>
                </a:lnTo>
                <a:lnTo>
                  <a:pt x="1718180" y="3046481"/>
                </a:lnTo>
                <a:lnTo>
                  <a:pt x="1738830" y="3050277"/>
                </a:lnTo>
                <a:lnTo>
                  <a:pt x="1760116" y="3053757"/>
                </a:lnTo>
                <a:lnTo>
                  <a:pt x="1782036" y="3056604"/>
                </a:lnTo>
                <a:lnTo>
                  <a:pt x="1803639" y="3059135"/>
                </a:lnTo>
                <a:lnTo>
                  <a:pt x="1825877" y="3061666"/>
                </a:lnTo>
                <a:lnTo>
                  <a:pt x="1847798" y="3063564"/>
                </a:lnTo>
                <a:lnTo>
                  <a:pt x="1870036" y="3065146"/>
                </a:lnTo>
                <a:lnTo>
                  <a:pt x="1891957" y="3066411"/>
                </a:lnTo>
                <a:lnTo>
                  <a:pt x="1914513" y="3067360"/>
                </a:lnTo>
                <a:lnTo>
                  <a:pt x="1936751" y="3067993"/>
                </a:lnTo>
                <a:lnTo>
                  <a:pt x="1959307" y="3067993"/>
                </a:lnTo>
                <a:lnTo>
                  <a:pt x="1978051" y="3067993"/>
                </a:lnTo>
                <a:lnTo>
                  <a:pt x="1996794" y="3067360"/>
                </a:lnTo>
                <a:lnTo>
                  <a:pt x="2015538" y="3067044"/>
                </a:lnTo>
                <a:lnTo>
                  <a:pt x="2034599" y="3065779"/>
                </a:lnTo>
                <a:lnTo>
                  <a:pt x="2053025" y="3064830"/>
                </a:lnTo>
                <a:lnTo>
                  <a:pt x="2071769" y="3063564"/>
                </a:lnTo>
                <a:lnTo>
                  <a:pt x="2090513" y="3061982"/>
                </a:lnTo>
                <a:lnTo>
                  <a:pt x="2108621" y="3060084"/>
                </a:lnTo>
                <a:lnTo>
                  <a:pt x="2127365" y="3058186"/>
                </a:lnTo>
                <a:lnTo>
                  <a:pt x="2145473" y="3055655"/>
                </a:lnTo>
                <a:lnTo>
                  <a:pt x="2163581" y="3052808"/>
                </a:lnTo>
                <a:lnTo>
                  <a:pt x="2181372" y="3050277"/>
                </a:lnTo>
                <a:lnTo>
                  <a:pt x="2199163" y="3047114"/>
                </a:lnTo>
                <a:lnTo>
                  <a:pt x="2216318" y="3043950"/>
                </a:lnTo>
                <a:lnTo>
                  <a:pt x="2233473" y="3040471"/>
                </a:lnTo>
                <a:lnTo>
                  <a:pt x="2250311" y="3036358"/>
                </a:lnTo>
                <a:lnTo>
                  <a:pt x="2266830" y="3032562"/>
                </a:lnTo>
                <a:lnTo>
                  <a:pt x="2283668" y="3028133"/>
                </a:lnTo>
                <a:lnTo>
                  <a:pt x="2299235" y="3023704"/>
                </a:lnTo>
                <a:lnTo>
                  <a:pt x="2315119" y="3018642"/>
                </a:lnTo>
                <a:lnTo>
                  <a:pt x="2330051" y="3013897"/>
                </a:lnTo>
                <a:lnTo>
                  <a:pt x="2344982" y="3008519"/>
                </a:lnTo>
                <a:lnTo>
                  <a:pt x="2359278" y="3003141"/>
                </a:lnTo>
                <a:lnTo>
                  <a:pt x="2373574" y="2997447"/>
                </a:lnTo>
                <a:lnTo>
                  <a:pt x="2386917" y="2991753"/>
                </a:lnTo>
                <a:lnTo>
                  <a:pt x="2399942" y="2985426"/>
                </a:lnTo>
                <a:lnTo>
                  <a:pt x="2412650" y="2979099"/>
                </a:lnTo>
                <a:lnTo>
                  <a:pt x="2424722" y="2972455"/>
                </a:lnTo>
                <a:lnTo>
                  <a:pt x="2436159" y="2965179"/>
                </a:lnTo>
                <a:lnTo>
                  <a:pt x="2446961" y="2958220"/>
                </a:lnTo>
                <a:lnTo>
                  <a:pt x="2457444" y="2950627"/>
                </a:lnTo>
                <a:lnTo>
                  <a:pt x="2466975" y="2943351"/>
                </a:lnTo>
                <a:lnTo>
                  <a:pt x="2466975" y="3039838"/>
                </a:lnTo>
                <a:lnTo>
                  <a:pt x="2466657" y="3040471"/>
                </a:lnTo>
                <a:lnTo>
                  <a:pt x="2466340" y="3048063"/>
                </a:lnTo>
                <a:lnTo>
                  <a:pt x="2466022" y="3052808"/>
                </a:lnTo>
                <a:lnTo>
                  <a:pt x="2464751" y="3058186"/>
                </a:lnTo>
                <a:lnTo>
                  <a:pt x="2463480" y="3062615"/>
                </a:lnTo>
                <a:lnTo>
                  <a:pt x="2461892" y="3067993"/>
                </a:lnTo>
                <a:lnTo>
                  <a:pt x="2459986" y="3072422"/>
                </a:lnTo>
                <a:lnTo>
                  <a:pt x="2457444" y="3077167"/>
                </a:lnTo>
                <a:lnTo>
                  <a:pt x="2455220" y="3081912"/>
                </a:lnTo>
                <a:lnTo>
                  <a:pt x="2452361" y="3086658"/>
                </a:lnTo>
                <a:lnTo>
                  <a:pt x="2449184" y="3091403"/>
                </a:lnTo>
                <a:lnTo>
                  <a:pt x="2445690" y="3096148"/>
                </a:lnTo>
                <a:lnTo>
                  <a:pt x="2441878" y="3100893"/>
                </a:lnTo>
                <a:lnTo>
                  <a:pt x="2437748" y="3105322"/>
                </a:lnTo>
                <a:lnTo>
                  <a:pt x="2429170" y="3114180"/>
                </a:lnTo>
                <a:lnTo>
                  <a:pt x="2419322" y="3123038"/>
                </a:lnTo>
                <a:lnTo>
                  <a:pt x="2408202" y="3131579"/>
                </a:lnTo>
                <a:lnTo>
                  <a:pt x="2396130" y="3139804"/>
                </a:lnTo>
                <a:lnTo>
                  <a:pt x="2383423" y="3147713"/>
                </a:lnTo>
                <a:lnTo>
                  <a:pt x="2369127" y="3155622"/>
                </a:lnTo>
                <a:lnTo>
                  <a:pt x="2354195" y="3162898"/>
                </a:lnTo>
                <a:lnTo>
                  <a:pt x="2338311" y="3170490"/>
                </a:lnTo>
                <a:lnTo>
                  <a:pt x="2321791" y="3177134"/>
                </a:lnTo>
                <a:lnTo>
                  <a:pt x="2304636" y="3183777"/>
                </a:lnTo>
                <a:lnTo>
                  <a:pt x="2285892" y="3190104"/>
                </a:lnTo>
                <a:lnTo>
                  <a:pt x="2266830" y="3196431"/>
                </a:lnTo>
                <a:lnTo>
                  <a:pt x="2247134" y="3201809"/>
                </a:lnTo>
                <a:lnTo>
                  <a:pt x="2226802" y="3207503"/>
                </a:lnTo>
                <a:lnTo>
                  <a:pt x="2205516" y="3212248"/>
                </a:lnTo>
                <a:lnTo>
                  <a:pt x="2183278" y="3216677"/>
                </a:lnTo>
                <a:lnTo>
                  <a:pt x="2160722" y="3221106"/>
                </a:lnTo>
                <a:lnTo>
                  <a:pt x="2137848" y="3224586"/>
                </a:lnTo>
                <a:lnTo>
                  <a:pt x="2114340" y="3228382"/>
                </a:lnTo>
                <a:lnTo>
                  <a:pt x="2089877" y="3231229"/>
                </a:lnTo>
                <a:lnTo>
                  <a:pt x="2065415" y="3233760"/>
                </a:lnTo>
                <a:lnTo>
                  <a:pt x="2040000" y="3235975"/>
                </a:lnTo>
                <a:lnTo>
                  <a:pt x="2014267" y="3237556"/>
                </a:lnTo>
                <a:lnTo>
                  <a:pt x="1988217" y="3238822"/>
                </a:lnTo>
                <a:lnTo>
                  <a:pt x="1962166" y="3239771"/>
                </a:lnTo>
                <a:lnTo>
                  <a:pt x="1935480" y="3240087"/>
                </a:lnTo>
                <a:lnTo>
                  <a:pt x="1908159" y="3239771"/>
                </a:lnTo>
                <a:lnTo>
                  <a:pt x="1881155" y="3238822"/>
                </a:lnTo>
                <a:lnTo>
                  <a:pt x="1854469" y="3237556"/>
                </a:lnTo>
                <a:lnTo>
                  <a:pt x="1828419" y="3235658"/>
                </a:lnTo>
                <a:lnTo>
                  <a:pt x="1803004" y="3233760"/>
                </a:lnTo>
                <a:lnTo>
                  <a:pt x="1777588" y="3230913"/>
                </a:lnTo>
                <a:lnTo>
                  <a:pt x="1752809" y="3227750"/>
                </a:lnTo>
                <a:lnTo>
                  <a:pt x="1728664" y="3224270"/>
                </a:lnTo>
                <a:lnTo>
                  <a:pt x="1705155" y="3220474"/>
                </a:lnTo>
                <a:lnTo>
                  <a:pt x="1682282" y="3215728"/>
                </a:lnTo>
                <a:lnTo>
                  <a:pt x="1660043" y="3210983"/>
                </a:lnTo>
                <a:lnTo>
                  <a:pt x="1638440" y="3205921"/>
                </a:lnTo>
                <a:lnTo>
                  <a:pt x="1617791" y="3200227"/>
                </a:lnTo>
                <a:lnTo>
                  <a:pt x="1597776" y="3194533"/>
                </a:lnTo>
                <a:lnTo>
                  <a:pt x="1578397" y="3188206"/>
                </a:lnTo>
                <a:lnTo>
                  <a:pt x="1559653" y="3181563"/>
                </a:lnTo>
                <a:lnTo>
                  <a:pt x="1542498" y="3174287"/>
                </a:lnTo>
                <a:lnTo>
                  <a:pt x="1525343" y="3167327"/>
                </a:lnTo>
                <a:lnTo>
                  <a:pt x="1509776" y="3159734"/>
                </a:lnTo>
                <a:lnTo>
                  <a:pt x="1495162" y="3151826"/>
                </a:lnTo>
                <a:lnTo>
                  <a:pt x="1481184" y="3143601"/>
                </a:lnTo>
                <a:lnTo>
                  <a:pt x="1468159" y="3135376"/>
                </a:lnTo>
                <a:lnTo>
                  <a:pt x="1456404" y="3126834"/>
                </a:lnTo>
                <a:lnTo>
                  <a:pt x="1445603" y="3117660"/>
                </a:lnTo>
                <a:lnTo>
                  <a:pt x="1440837" y="3113547"/>
                </a:lnTo>
                <a:lnTo>
                  <a:pt x="1436390" y="3108802"/>
                </a:lnTo>
                <a:lnTo>
                  <a:pt x="1431942" y="3104373"/>
                </a:lnTo>
                <a:lnTo>
                  <a:pt x="1428130" y="3099628"/>
                </a:lnTo>
                <a:lnTo>
                  <a:pt x="1424318" y="3094883"/>
                </a:lnTo>
                <a:lnTo>
                  <a:pt x="1420823" y="3090138"/>
                </a:lnTo>
                <a:lnTo>
                  <a:pt x="1417646" y="3085392"/>
                </a:lnTo>
                <a:lnTo>
                  <a:pt x="1415105" y="3080331"/>
                </a:lnTo>
                <a:lnTo>
                  <a:pt x="1412563" y="3075585"/>
                </a:lnTo>
                <a:lnTo>
                  <a:pt x="1410339" y="3070524"/>
                </a:lnTo>
                <a:lnTo>
                  <a:pt x="1408115" y="3065779"/>
                </a:lnTo>
                <a:lnTo>
                  <a:pt x="1407162" y="3060717"/>
                </a:lnTo>
                <a:lnTo>
                  <a:pt x="1405892" y="3055655"/>
                </a:lnTo>
                <a:lnTo>
                  <a:pt x="1404621" y="3050594"/>
                </a:lnTo>
                <a:lnTo>
                  <a:pt x="1404303" y="3045532"/>
                </a:lnTo>
                <a:lnTo>
                  <a:pt x="1404303" y="3040471"/>
                </a:lnTo>
                <a:lnTo>
                  <a:pt x="1403350" y="3040471"/>
                </a:lnTo>
                <a:lnTo>
                  <a:pt x="1403350" y="2909186"/>
                </a:lnTo>
                <a:lnTo>
                  <a:pt x="1403350" y="2905389"/>
                </a:lnTo>
                <a:lnTo>
                  <a:pt x="1403985" y="2898113"/>
                </a:lnTo>
                <a:lnTo>
                  <a:pt x="1404938" y="2890837"/>
                </a:lnTo>
                <a:close/>
                <a:moveTo>
                  <a:pt x="2609850" y="2805112"/>
                </a:moveTo>
                <a:lnTo>
                  <a:pt x="2613342" y="2810827"/>
                </a:lnTo>
                <a:lnTo>
                  <a:pt x="2617468" y="2816860"/>
                </a:lnTo>
                <a:lnTo>
                  <a:pt x="2621594" y="2822257"/>
                </a:lnTo>
                <a:lnTo>
                  <a:pt x="2626038" y="2828290"/>
                </a:lnTo>
                <a:lnTo>
                  <a:pt x="2631117" y="2833687"/>
                </a:lnTo>
                <a:lnTo>
                  <a:pt x="2635878" y="2839402"/>
                </a:lnTo>
                <a:lnTo>
                  <a:pt x="2641274" y="2844800"/>
                </a:lnTo>
                <a:lnTo>
                  <a:pt x="2646988" y="2850515"/>
                </a:lnTo>
                <a:lnTo>
                  <a:pt x="2658732" y="2860675"/>
                </a:lnTo>
                <a:lnTo>
                  <a:pt x="2671746" y="2870835"/>
                </a:lnTo>
                <a:lnTo>
                  <a:pt x="2685712" y="2880677"/>
                </a:lnTo>
                <a:lnTo>
                  <a:pt x="2700631" y="2889885"/>
                </a:lnTo>
                <a:lnTo>
                  <a:pt x="2715867" y="2898775"/>
                </a:lnTo>
                <a:lnTo>
                  <a:pt x="2732372" y="2907665"/>
                </a:lnTo>
                <a:lnTo>
                  <a:pt x="2749830" y="2915920"/>
                </a:lnTo>
                <a:lnTo>
                  <a:pt x="2767923" y="2923857"/>
                </a:lnTo>
                <a:lnTo>
                  <a:pt x="2786650" y="2931160"/>
                </a:lnTo>
                <a:lnTo>
                  <a:pt x="2805695" y="2938780"/>
                </a:lnTo>
                <a:lnTo>
                  <a:pt x="2826009" y="2945447"/>
                </a:lnTo>
                <a:lnTo>
                  <a:pt x="2846959" y="2951797"/>
                </a:lnTo>
                <a:lnTo>
                  <a:pt x="2867591" y="2957512"/>
                </a:lnTo>
                <a:lnTo>
                  <a:pt x="2889492" y="2963545"/>
                </a:lnTo>
                <a:lnTo>
                  <a:pt x="2912029" y="2968625"/>
                </a:lnTo>
                <a:lnTo>
                  <a:pt x="2934248" y="2973705"/>
                </a:lnTo>
                <a:lnTo>
                  <a:pt x="2957102" y="2978150"/>
                </a:lnTo>
                <a:lnTo>
                  <a:pt x="2980908" y="2982595"/>
                </a:lnTo>
                <a:lnTo>
                  <a:pt x="3004396" y="2986087"/>
                </a:lnTo>
                <a:lnTo>
                  <a:pt x="3028203" y="2989580"/>
                </a:lnTo>
                <a:lnTo>
                  <a:pt x="3052644" y="2992437"/>
                </a:lnTo>
                <a:lnTo>
                  <a:pt x="3077084" y="2994977"/>
                </a:lnTo>
                <a:lnTo>
                  <a:pt x="3101525" y="2997200"/>
                </a:lnTo>
                <a:lnTo>
                  <a:pt x="3125966" y="2999105"/>
                </a:lnTo>
                <a:lnTo>
                  <a:pt x="3150725" y="3000375"/>
                </a:lnTo>
                <a:lnTo>
                  <a:pt x="3175800" y="3001327"/>
                </a:lnTo>
                <a:lnTo>
                  <a:pt x="3200559" y="3001962"/>
                </a:lnTo>
                <a:lnTo>
                  <a:pt x="3225317" y="3002280"/>
                </a:lnTo>
                <a:lnTo>
                  <a:pt x="3246266" y="3002280"/>
                </a:lnTo>
                <a:lnTo>
                  <a:pt x="3267216" y="3001962"/>
                </a:lnTo>
                <a:lnTo>
                  <a:pt x="3288165" y="3001010"/>
                </a:lnTo>
                <a:lnTo>
                  <a:pt x="3308797" y="2999740"/>
                </a:lnTo>
                <a:lnTo>
                  <a:pt x="3329429" y="2998787"/>
                </a:lnTo>
                <a:lnTo>
                  <a:pt x="3350378" y="2997200"/>
                </a:lnTo>
                <a:lnTo>
                  <a:pt x="3371010" y="2995612"/>
                </a:lnTo>
                <a:lnTo>
                  <a:pt x="3391325" y="2993707"/>
                </a:lnTo>
                <a:lnTo>
                  <a:pt x="3411957" y="2991167"/>
                </a:lnTo>
                <a:lnTo>
                  <a:pt x="3431954" y="2988310"/>
                </a:lnTo>
                <a:lnTo>
                  <a:pt x="3451951" y="2985770"/>
                </a:lnTo>
                <a:lnTo>
                  <a:pt x="3471948" y="2982595"/>
                </a:lnTo>
                <a:lnTo>
                  <a:pt x="3491628" y="2979102"/>
                </a:lnTo>
                <a:lnTo>
                  <a:pt x="3510990" y="2975292"/>
                </a:lnTo>
                <a:lnTo>
                  <a:pt x="3530035" y="2971482"/>
                </a:lnTo>
                <a:lnTo>
                  <a:pt x="3548763" y="2967037"/>
                </a:lnTo>
                <a:lnTo>
                  <a:pt x="3567173" y="2962275"/>
                </a:lnTo>
                <a:lnTo>
                  <a:pt x="3585265" y="2957512"/>
                </a:lnTo>
                <a:lnTo>
                  <a:pt x="3603041" y="2953067"/>
                </a:lnTo>
                <a:lnTo>
                  <a:pt x="3620498" y="2947352"/>
                </a:lnTo>
                <a:lnTo>
                  <a:pt x="3637004" y="2941955"/>
                </a:lnTo>
                <a:lnTo>
                  <a:pt x="3653510" y="2935922"/>
                </a:lnTo>
                <a:lnTo>
                  <a:pt x="3669698" y="2929890"/>
                </a:lnTo>
                <a:lnTo>
                  <a:pt x="3685251" y="2923857"/>
                </a:lnTo>
                <a:lnTo>
                  <a:pt x="3700170" y="2916872"/>
                </a:lnTo>
                <a:lnTo>
                  <a:pt x="3714770" y="2909887"/>
                </a:lnTo>
                <a:lnTo>
                  <a:pt x="3728419" y="2902902"/>
                </a:lnTo>
                <a:lnTo>
                  <a:pt x="3741751" y="2895282"/>
                </a:lnTo>
                <a:lnTo>
                  <a:pt x="3754765" y="2887980"/>
                </a:lnTo>
                <a:lnTo>
                  <a:pt x="3767144" y="2880042"/>
                </a:lnTo>
                <a:lnTo>
                  <a:pt x="3778571" y="2871787"/>
                </a:lnTo>
                <a:lnTo>
                  <a:pt x="3789363" y="2863532"/>
                </a:lnTo>
                <a:lnTo>
                  <a:pt x="3789363" y="2971165"/>
                </a:lnTo>
                <a:lnTo>
                  <a:pt x="3788728" y="2971482"/>
                </a:lnTo>
                <a:lnTo>
                  <a:pt x="3788728" y="2975927"/>
                </a:lnTo>
                <a:lnTo>
                  <a:pt x="3788411" y="2980055"/>
                </a:lnTo>
                <a:lnTo>
                  <a:pt x="3787776" y="2985770"/>
                </a:lnTo>
                <a:lnTo>
                  <a:pt x="3786506" y="2991167"/>
                </a:lnTo>
                <a:lnTo>
                  <a:pt x="3785237" y="2996247"/>
                </a:lnTo>
                <a:lnTo>
                  <a:pt x="3783332" y="3001962"/>
                </a:lnTo>
                <a:lnTo>
                  <a:pt x="3781428" y="3007360"/>
                </a:lnTo>
                <a:lnTo>
                  <a:pt x="3778571" y="3012758"/>
                </a:lnTo>
                <a:lnTo>
                  <a:pt x="3775714" y="3018155"/>
                </a:lnTo>
                <a:lnTo>
                  <a:pt x="3772540" y="3023235"/>
                </a:lnTo>
                <a:lnTo>
                  <a:pt x="3769048" y="3028633"/>
                </a:lnTo>
                <a:lnTo>
                  <a:pt x="3765557" y="3033713"/>
                </a:lnTo>
                <a:lnTo>
                  <a:pt x="3761113" y="3038793"/>
                </a:lnTo>
                <a:lnTo>
                  <a:pt x="3756987" y="3043555"/>
                </a:lnTo>
                <a:lnTo>
                  <a:pt x="3752226" y="3048635"/>
                </a:lnTo>
                <a:lnTo>
                  <a:pt x="3747147" y="3054033"/>
                </a:lnTo>
                <a:lnTo>
                  <a:pt x="3741433" y="3058795"/>
                </a:lnTo>
                <a:lnTo>
                  <a:pt x="3736037" y="3063240"/>
                </a:lnTo>
                <a:lnTo>
                  <a:pt x="3723658" y="3072765"/>
                </a:lnTo>
                <a:lnTo>
                  <a:pt x="3710327" y="3082290"/>
                </a:lnTo>
                <a:lnTo>
                  <a:pt x="3696043" y="3090863"/>
                </a:lnTo>
                <a:lnTo>
                  <a:pt x="3680490" y="3099753"/>
                </a:lnTo>
                <a:lnTo>
                  <a:pt x="3663667" y="3108325"/>
                </a:lnTo>
                <a:lnTo>
                  <a:pt x="3646526" y="3116263"/>
                </a:lnTo>
                <a:lnTo>
                  <a:pt x="3627799" y="3124200"/>
                </a:lnTo>
                <a:lnTo>
                  <a:pt x="3608754" y="3131503"/>
                </a:lnTo>
                <a:lnTo>
                  <a:pt x="3588122" y="3138170"/>
                </a:lnTo>
                <a:lnTo>
                  <a:pt x="3566855" y="3145155"/>
                </a:lnTo>
                <a:lnTo>
                  <a:pt x="3544636" y="3151188"/>
                </a:lnTo>
                <a:lnTo>
                  <a:pt x="3522417" y="3157538"/>
                </a:lnTo>
                <a:lnTo>
                  <a:pt x="3498611" y="3163253"/>
                </a:lnTo>
                <a:lnTo>
                  <a:pt x="3474170" y="3168333"/>
                </a:lnTo>
                <a:lnTo>
                  <a:pt x="3449412" y="3172778"/>
                </a:lnTo>
                <a:lnTo>
                  <a:pt x="3423701" y="3176905"/>
                </a:lnTo>
                <a:lnTo>
                  <a:pt x="3397356" y="3181033"/>
                </a:lnTo>
                <a:lnTo>
                  <a:pt x="3370376" y="3184208"/>
                </a:lnTo>
                <a:lnTo>
                  <a:pt x="3343395" y="3187383"/>
                </a:lnTo>
                <a:lnTo>
                  <a:pt x="3315146" y="3189605"/>
                </a:lnTo>
                <a:lnTo>
                  <a:pt x="3286896" y="3191193"/>
                </a:lnTo>
                <a:lnTo>
                  <a:pt x="3258011" y="3192780"/>
                </a:lnTo>
                <a:lnTo>
                  <a:pt x="3228491" y="3193415"/>
                </a:lnTo>
                <a:lnTo>
                  <a:pt x="3198972" y="3194050"/>
                </a:lnTo>
                <a:lnTo>
                  <a:pt x="3168500" y="3193415"/>
                </a:lnTo>
                <a:lnTo>
                  <a:pt x="3138663" y="3192780"/>
                </a:lnTo>
                <a:lnTo>
                  <a:pt x="3109143" y="3191193"/>
                </a:lnTo>
                <a:lnTo>
                  <a:pt x="3080259" y="3189288"/>
                </a:lnTo>
                <a:lnTo>
                  <a:pt x="3051374" y="3186748"/>
                </a:lnTo>
                <a:lnTo>
                  <a:pt x="3023441" y="3183573"/>
                </a:lnTo>
                <a:lnTo>
                  <a:pt x="2996144" y="3180080"/>
                </a:lnTo>
                <a:lnTo>
                  <a:pt x="2969481" y="3176270"/>
                </a:lnTo>
                <a:lnTo>
                  <a:pt x="2943453" y="3171825"/>
                </a:lnTo>
                <a:lnTo>
                  <a:pt x="2917742" y="3167063"/>
                </a:lnTo>
                <a:lnTo>
                  <a:pt x="2892984" y="3161665"/>
                </a:lnTo>
                <a:lnTo>
                  <a:pt x="2869178" y="3155633"/>
                </a:lnTo>
                <a:lnTo>
                  <a:pt x="2846007" y="3149918"/>
                </a:lnTo>
                <a:lnTo>
                  <a:pt x="2823470" y="3142933"/>
                </a:lnTo>
                <a:lnTo>
                  <a:pt x="2802203" y="3135948"/>
                </a:lnTo>
                <a:lnTo>
                  <a:pt x="2781889" y="3128328"/>
                </a:lnTo>
                <a:lnTo>
                  <a:pt x="2762527" y="3121025"/>
                </a:lnTo>
                <a:lnTo>
                  <a:pt x="2743799" y="3112770"/>
                </a:lnTo>
                <a:lnTo>
                  <a:pt x="2726024" y="3104515"/>
                </a:lnTo>
                <a:lnTo>
                  <a:pt x="2709518" y="3095625"/>
                </a:lnTo>
                <a:lnTo>
                  <a:pt x="2694600" y="3086735"/>
                </a:lnTo>
                <a:lnTo>
                  <a:pt x="2679999" y="3077210"/>
                </a:lnTo>
                <a:lnTo>
                  <a:pt x="2666985" y="3067685"/>
                </a:lnTo>
                <a:lnTo>
                  <a:pt x="2660954" y="3062923"/>
                </a:lnTo>
                <a:lnTo>
                  <a:pt x="2655240" y="3057843"/>
                </a:lnTo>
                <a:lnTo>
                  <a:pt x="2650162" y="3052763"/>
                </a:lnTo>
                <a:lnTo>
                  <a:pt x="2645083" y="3048000"/>
                </a:lnTo>
                <a:lnTo>
                  <a:pt x="2639687" y="3042603"/>
                </a:lnTo>
                <a:lnTo>
                  <a:pt x="2635561" y="3037205"/>
                </a:lnTo>
                <a:lnTo>
                  <a:pt x="2631434" y="3032125"/>
                </a:lnTo>
                <a:lnTo>
                  <a:pt x="2627625" y="3027045"/>
                </a:lnTo>
                <a:lnTo>
                  <a:pt x="2624134" y="3021648"/>
                </a:lnTo>
                <a:lnTo>
                  <a:pt x="2620960" y="3015933"/>
                </a:lnTo>
                <a:lnTo>
                  <a:pt x="2618103" y="3010535"/>
                </a:lnTo>
                <a:lnTo>
                  <a:pt x="2615881" y="3005137"/>
                </a:lnTo>
                <a:lnTo>
                  <a:pt x="2613659" y="2999422"/>
                </a:lnTo>
                <a:lnTo>
                  <a:pt x="2612072" y="2994025"/>
                </a:lnTo>
                <a:lnTo>
                  <a:pt x="2610485" y="2988310"/>
                </a:lnTo>
                <a:lnTo>
                  <a:pt x="2609850" y="2982912"/>
                </a:lnTo>
                <a:lnTo>
                  <a:pt x="2609215" y="2976880"/>
                </a:lnTo>
                <a:lnTo>
                  <a:pt x="2609215" y="2971482"/>
                </a:lnTo>
                <a:lnTo>
                  <a:pt x="2608580" y="2971482"/>
                </a:lnTo>
                <a:lnTo>
                  <a:pt x="2608580" y="2825115"/>
                </a:lnTo>
                <a:lnTo>
                  <a:pt x="2608263" y="2821305"/>
                </a:lnTo>
                <a:lnTo>
                  <a:pt x="2608580" y="2812732"/>
                </a:lnTo>
                <a:lnTo>
                  <a:pt x="2609850" y="2805112"/>
                </a:lnTo>
                <a:close/>
                <a:moveTo>
                  <a:pt x="3151360" y="2793804"/>
                </a:moveTo>
                <a:lnTo>
                  <a:pt x="3151360" y="2908645"/>
                </a:lnTo>
                <a:lnTo>
                  <a:pt x="3174848" y="2908962"/>
                </a:lnTo>
                <a:lnTo>
                  <a:pt x="3198972" y="2909280"/>
                </a:lnTo>
                <a:lnTo>
                  <a:pt x="3231983" y="2908962"/>
                </a:lnTo>
                <a:lnTo>
                  <a:pt x="3231983" y="2794121"/>
                </a:lnTo>
                <a:lnTo>
                  <a:pt x="3198972" y="2794755"/>
                </a:lnTo>
                <a:lnTo>
                  <a:pt x="3174848" y="2794121"/>
                </a:lnTo>
                <a:lnTo>
                  <a:pt x="3151360" y="2793804"/>
                </a:lnTo>
                <a:close/>
                <a:moveTo>
                  <a:pt x="2989478" y="2779528"/>
                </a:moveTo>
                <a:lnTo>
                  <a:pt x="2989478" y="2894687"/>
                </a:lnTo>
                <a:lnTo>
                  <a:pt x="3009158" y="2897542"/>
                </a:lnTo>
                <a:lnTo>
                  <a:pt x="3029472" y="2899762"/>
                </a:lnTo>
                <a:lnTo>
                  <a:pt x="3049469" y="2902300"/>
                </a:lnTo>
                <a:lnTo>
                  <a:pt x="3070419" y="2903887"/>
                </a:lnTo>
                <a:lnTo>
                  <a:pt x="3070419" y="2789045"/>
                </a:lnTo>
                <a:lnTo>
                  <a:pt x="3049469" y="2787142"/>
                </a:lnTo>
                <a:lnTo>
                  <a:pt x="3029472" y="2784921"/>
                </a:lnTo>
                <a:lnTo>
                  <a:pt x="3009158" y="2782383"/>
                </a:lnTo>
                <a:lnTo>
                  <a:pt x="2989478" y="2779528"/>
                </a:lnTo>
                <a:close/>
                <a:moveTo>
                  <a:pt x="2827597" y="2743045"/>
                </a:moveTo>
                <a:lnTo>
                  <a:pt x="2827597" y="2859790"/>
                </a:lnTo>
                <a:lnTo>
                  <a:pt x="2846959" y="2865500"/>
                </a:lnTo>
                <a:lnTo>
                  <a:pt x="2866956" y="2870576"/>
                </a:lnTo>
                <a:lnTo>
                  <a:pt x="2887588" y="2875969"/>
                </a:lnTo>
                <a:lnTo>
                  <a:pt x="2908220" y="2880411"/>
                </a:lnTo>
                <a:lnTo>
                  <a:pt x="2908220" y="2764618"/>
                </a:lnTo>
                <a:lnTo>
                  <a:pt x="2887588" y="2759542"/>
                </a:lnTo>
                <a:lnTo>
                  <a:pt x="2866956" y="2754466"/>
                </a:lnTo>
                <a:lnTo>
                  <a:pt x="2846959" y="2748755"/>
                </a:lnTo>
                <a:lnTo>
                  <a:pt x="2827597" y="2743045"/>
                </a:lnTo>
                <a:close/>
                <a:moveTo>
                  <a:pt x="1998663" y="2711450"/>
                </a:moveTo>
                <a:lnTo>
                  <a:pt x="2032589" y="2718179"/>
                </a:lnTo>
                <a:lnTo>
                  <a:pt x="2039311" y="2719781"/>
                </a:lnTo>
                <a:lnTo>
                  <a:pt x="2045072" y="2721383"/>
                </a:lnTo>
                <a:lnTo>
                  <a:pt x="2050513" y="2723306"/>
                </a:lnTo>
                <a:lnTo>
                  <a:pt x="2054674" y="2725228"/>
                </a:lnTo>
                <a:lnTo>
                  <a:pt x="2058834" y="2727791"/>
                </a:lnTo>
                <a:lnTo>
                  <a:pt x="2062675" y="2730034"/>
                </a:lnTo>
                <a:lnTo>
                  <a:pt x="2069716" y="2735161"/>
                </a:lnTo>
                <a:lnTo>
                  <a:pt x="2072597" y="2738045"/>
                </a:lnTo>
                <a:lnTo>
                  <a:pt x="2074517" y="2740287"/>
                </a:lnTo>
                <a:lnTo>
                  <a:pt x="2076118" y="2742851"/>
                </a:lnTo>
                <a:lnTo>
                  <a:pt x="2077398" y="2745734"/>
                </a:lnTo>
                <a:lnTo>
                  <a:pt x="2078038" y="2747977"/>
                </a:lnTo>
                <a:lnTo>
                  <a:pt x="2078038" y="2750861"/>
                </a:lnTo>
                <a:lnTo>
                  <a:pt x="2077718" y="2753104"/>
                </a:lnTo>
                <a:lnTo>
                  <a:pt x="2077078" y="2755988"/>
                </a:lnTo>
                <a:lnTo>
                  <a:pt x="2075478" y="2758231"/>
                </a:lnTo>
                <a:lnTo>
                  <a:pt x="2073877" y="2760794"/>
                </a:lnTo>
                <a:lnTo>
                  <a:pt x="2071317" y="2763037"/>
                </a:lnTo>
                <a:lnTo>
                  <a:pt x="2068756" y="2764959"/>
                </a:lnTo>
                <a:lnTo>
                  <a:pt x="2065876" y="2767522"/>
                </a:lnTo>
                <a:lnTo>
                  <a:pt x="2062355" y="2769445"/>
                </a:lnTo>
                <a:lnTo>
                  <a:pt x="2058194" y="2771047"/>
                </a:lnTo>
                <a:lnTo>
                  <a:pt x="2054354" y="2772649"/>
                </a:lnTo>
                <a:lnTo>
                  <a:pt x="2048272" y="2774572"/>
                </a:lnTo>
                <a:lnTo>
                  <a:pt x="2041871" y="2776174"/>
                </a:lnTo>
                <a:lnTo>
                  <a:pt x="2035790" y="2777776"/>
                </a:lnTo>
                <a:lnTo>
                  <a:pt x="2028429" y="2779057"/>
                </a:lnTo>
                <a:lnTo>
                  <a:pt x="2014026" y="2780659"/>
                </a:lnTo>
                <a:lnTo>
                  <a:pt x="1998663" y="2781300"/>
                </a:lnTo>
                <a:lnTo>
                  <a:pt x="1998663" y="2711450"/>
                </a:lnTo>
                <a:close/>
                <a:moveTo>
                  <a:pt x="3717945" y="2699583"/>
                </a:moveTo>
                <a:lnTo>
                  <a:pt x="3711914" y="2703073"/>
                </a:lnTo>
                <a:lnTo>
                  <a:pt x="3704931" y="2707197"/>
                </a:lnTo>
                <a:lnTo>
                  <a:pt x="3696678" y="2710686"/>
                </a:lnTo>
                <a:lnTo>
                  <a:pt x="3688425" y="2714493"/>
                </a:lnTo>
                <a:lnTo>
                  <a:pt x="3671285" y="2721155"/>
                </a:lnTo>
                <a:lnTo>
                  <a:pt x="3656684" y="2726866"/>
                </a:lnTo>
                <a:lnTo>
                  <a:pt x="3656684" y="2827749"/>
                </a:lnTo>
                <a:lnTo>
                  <a:pt x="3665254" y="2823307"/>
                </a:lnTo>
                <a:lnTo>
                  <a:pt x="3674142" y="2818549"/>
                </a:lnTo>
                <a:lnTo>
                  <a:pt x="3682394" y="2813790"/>
                </a:lnTo>
                <a:lnTo>
                  <a:pt x="3690647" y="2808714"/>
                </a:lnTo>
                <a:lnTo>
                  <a:pt x="3698582" y="2803321"/>
                </a:lnTo>
                <a:lnTo>
                  <a:pt x="3705566" y="2798245"/>
                </a:lnTo>
                <a:lnTo>
                  <a:pt x="3711914" y="2792535"/>
                </a:lnTo>
                <a:lnTo>
                  <a:pt x="3717945" y="2787776"/>
                </a:lnTo>
                <a:lnTo>
                  <a:pt x="3717945" y="2699583"/>
                </a:lnTo>
                <a:close/>
                <a:moveTo>
                  <a:pt x="2490788" y="2694304"/>
                </a:moveTo>
                <a:lnTo>
                  <a:pt x="2490788" y="2826893"/>
                </a:lnTo>
                <a:lnTo>
                  <a:pt x="2490471" y="2827210"/>
                </a:lnTo>
                <a:lnTo>
                  <a:pt x="2489836" y="2835140"/>
                </a:lnTo>
                <a:lnTo>
                  <a:pt x="2489519" y="2839898"/>
                </a:lnTo>
                <a:lnTo>
                  <a:pt x="2488250" y="2844973"/>
                </a:lnTo>
                <a:lnTo>
                  <a:pt x="2487298" y="2849731"/>
                </a:lnTo>
                <a:lnTo>
                  <a:pt x="2485711" y="2854807"/>
                </a:lnTo>
                <a:lnTo>
                  <a:pt x="2483490" y="2859565"/>
                </a:lnTo>
                <a:lnTo>
                  <a:pt x="2481269" y="2864323"/>
                </a:lnTo>
                <a:lnTo>
                  <a:pt x="2479048" y="2869080"/>
                </a:lnTo>
                <a:lnTo>
                  <a:pt x="2475874" y="2873838"/>
                </a:lnTo>
                <a:lnTo>
                  <a:pt x="2472701" y="2878279"/>
                </a:lnTo>
                <a:lnTo>
                  <a:pt x="2469528" y="2883037"/>
                </a:lnTo>
                <a:lnTo>
                  <a:pt x="2465403" y="2887795"/>
                </a:lnTo>
                <a:lnTo>
                  <a:pt x="2461595" y="2892236"/>
                </a:lnTo>
                <a:lnTo>
                  <a:pt x="2453028" y="2901435"/>
                </a:lnTo>
                <a:lnTo>
                  <a:pt x="2443191" y="2909999"/>
                </a:lnTo>
                <a:lnTo>
                  <a:pt x="2432086" y="2918563"/>
                </a:lnTo>
                <a:lnTo>
                  <a:pt x="2419710" y="2926811"/>
                </a:lnTo>
                <a:lnTo>
                  <a:pt x="2406701" y="2934740"/>
                </a:lnTo>
                <a:lnTo>
                  <a:pt x="2393056" y="2942670"/>
                </a:lnTo>
                <a:lnTo>
                  <a:pt x="2378143" y="2950283"/>
                </a:lnTo>
                <a:lnTo>
                  <a:pt x="2362277" y="2957579"/>
                </a:lnTo>
                <a:lnTo>
                  <a:pt x="2345777" y="2964240"/>
                </a:lnTo>
                <a:lnTo>
                  <a:pt x="2328325" y="2970901"/>
                </a:lnTo>
                <a:lnTo>
                  <a:pt x="2309921" y="2977245"/>
                </a:lnTo>
                <a:lnTo>
                  <a:pt x="2290882" y="2983589"/>
                </a:lnTo>
                <a:lnTo>
                  <a:pt x="2270892" y="2989298"/>
                </a:lnTo>
                <a:lnTo>
                  <a:pt x="2250267" y="2994691"/>
                </a:lnTo>
                <a:lnTo>
                  <a:pt x="2229324" y="2999449"/>
                </a:lnTo>
                <a:lnTo>
                  <a:pt x="2207430" y="3004207"/>
                </a:lnTo>
                <a:lnTo>
                  <a:pt x="2184901" y="3008330"/>
                </a:lnTo>
                <a:lnTo>
                  <a:pt x="2162054" y="3012137"/>
                </a:lnTo>
                <a:lnTo>
                  <a:pt x="2138256" y="3015626"/>
                </a:lnTo>
                <a:lnTo>
                  <a:pt x="2113823" y="3018798"/>
                </a:lnTo>
                <a:lnTo>
                  <a:pt x="2089390" y="3021018"/>
                </a:lnTo>
                <a:lnTo>
                  <a:pt x="2064323" y="3023556"/>
                </a:lnTo>
                <a:lnTo>
                  <a:pt x="2038621" y="3025142"/>
                </a:lnTo>
                <a:lnTo>
                  <a:pt x="2012601" y="3026093"/>
                </a:lnTo>
                <a:lnTo>
                  <a:pt x="1986582" y="3027045"/>
                </a:lnTo>
                <a:lnTo>
                  <a:pt x="1959928" y="3027362"/>
                </a:lnTo>
                <a:lnTo>
                  <a:pt x="1932639" y="3027045"/>
                </a:lnTo>
                <a:lnTo>
                  <a:pt x="1905350" y="3026093"/>
                </a:lnTo>
                <a:lnTo>
                  <a:pt x="1879014" y="3025142"/>
                </a:lnTo>
                <a:lnTo>
                  <a:pt x="1852994" y="3022921"/>
                </a:lnTo>
                <a:lnTo>
                  <a:pt x="1827292" y="3021018"/>
                </a:lnTo>
                <a:lnTo>
                  <a:pt x="1802224" y="3018481"/>
                </a:lnTo>
                <a:lnTo>
                  <a:pt x="1777157" y="3015309"/>
                </a:lnTo>
                <a:lnTo>
                  <a:pt x="1753359" y="3011502"/>
                </a:lnTo>
                <a:lnTo>
                  <a:pt x="1729560" y="3007379"/>
                </a:lnTo>
                <a:lnTo>
                  <a:pt x="1706714" y="3002938"/>
                </a:lnTo>
                <a:lnTo>
                  <a:pt x="1684502" y="2998180"/>
                </a:lnTo>
                <a:lnTo>
                  <a:pt x="1662925" y="2993105"/>
                </a:lnTo>
                <a:lnTo>
                  <a:pt x="1641983" y="2987712"/>
                </a:lnTo>
                <a:lnTo>
                  <a:pt x="1622309" y="2981686"/>
                </a:lnTo>
                <a:lnTo>
                  <a:pt x="1602953" y="2975342"/>
                </a:lnTo>
                <a:lnTo>
                  <a:pt x="1584549" y="2968681"/>
                </a:lnTo>
                <a:lnTo>
                  <a:pt x="1566780" y="2961702"/>
                </a:lnTo>
                <a:lnTo>
                  <a:pt x="1550280" y="2954407"/>
                </a:lnTo>
                <a:lnTo>
                  <a:pt x="1534414" y="2947111"/>
                </a:lnTo>
                <a:lnTo>
                  <a:pt x="1519501" y="2939181"/>
                </a:lnTo>
                <a:lnTo>
                  <a:pt x="1505539" y="2930934"/>
                </a:lnTo>
                <a:lnTo>
                  <a:pt x="1493164" y="2922687"/>
                </a:lnTo>
                <a:lnTo>
                  <a:pt x="1481106" y="2913805"/>
                </a:lnTo>
                <a:lnTo>
                  <a:pt x="1470635" y="2904924"/>
                </a:lnTo>
                <a:lnTo>
                  <a:pt x="1465875" y="2900483"/>
                </a:lnTo>
                <a:lnTo>
                  <a:pt x="1461116" y="2895725"/>
                </a:lnTo>
                <a:lnTo>
                  <a:pt x="1456673" y="2891284"/>
                </a:lnTo>
                <a:lnTo>
                  <a:pt x="1452866" y="2886844"/>
                </a:lnTo>
                <a:lnTo>
                  <a:pt x="1449375" y="2882086"/>
                </a:lnTo>
                <a:lnTo>
                  <a:pt x="1445885" y="2877328"/>
                </a:lnTo>
                <a:lnTo>
                  <a:pt x="1442712" y="2872252"/>
                </a:lnTo>
                <a:lnTo>
                  <a:pt x="1439856" y="2867494"/>
                </a:lnTo>
                <a:lnTo>
                  <a:pt x="1437000" y="2862737"/>
                </a:lnTo>
                <a:lnTo>
                  <a:pt x="1435096" y="2857661"/>
                </a:lnTo>
                <a:lnTo>
                  <a:pt x="1433192" y="2852269"/>
                </a:lnTo>
                <a:lnTo>
                  <a:pt x="1431606" y="2847828"/>
                </a:lnTo>
                <a:lnTo>
                  <a:pt x="1430337" y="2842436"/>
                </a:lnTo>
                <a:lnTo>
                  <a:pt x="1429702" y="2837361"/>
                </a:lnTo>
                <a:lnTo>
                  <a:pt x="1429385" y="2832286"/>
                </a:lnTo>
                <a:lnTo>
                  <a:pt x="1428750" y="2827210"/>
                </a:lnTo>
                <a:lnTo>
                  <a:pt x="1428750" y="2700014"/>
                </a:lnTo>
                <a:lnTo>
                  <a:pt x="1429702" y="2705406"/>
                </a:lnTo>
                <a:lnTo>
                  <a:pt x="1430654" y="2711433"/>
                </a:lnTo>
                <a:lnTo>
                  <a:pt x="1432240" y="2716825"/>
                </a:lnTo>
                <a:lnTo>
                  <a:pt x="1434462" y="2722218"/>
                </a:lnTo>
                <a:lnTo>
                  <a:pt x="1436683" y="2728245"/>
                </a:lnTo>
                <a:lnTo>
                  <a:pt x="1439539" y="2733320"/>
                </a:lnTo>
                <a:lnTo>
                  <a:pt x="1442712" y="2739029"/>
                </a:lnTo>
                <a:lnTo>
                  <a:pt x="1446202" y="2744422"/>
                </a:lnTo>
                <a:lnTo>
                  <a:pt x="1449692" y="2749497"/>
                </a:lnTo>
                <a:lnTo>
                  <a:pt x="1454135" y="2755206"/>
                </a:lnTo>
                <a:lnTo>
                  <a:pt x="1458894" y="2760282"/>
                </a:lnTo>
                <a:lnTo>
                  <a:pt x="1463654" y="2765357"/>
                </a:lnTo>
                <a:lnTo>
                  <a:pt x="1468731" y="2770432"/>
                </a:lnTo>
                <a:lnTo>
                  <a:pt x="1474125" y="2775507"/>
                </a:lnTo>
                <a:lnTo>
                  <a:pt x="1480154" y="2780265"/>
                </a:lnTo>
                <a:lnTo>
                  <a:pt x="1480154" y="2879231"/>
                </a:lnTo>
                <a:lnTo>
                  <a:pt x="1482375" y="2882086"/>
                </a:lnTo>
                <a:lnTo>
                  <a:pt x="1484914" y="2884623"/>
                </a:lnTo>
                <a:lnTo>
                  <a:pt x="1491895" y="2890650"/>
                </a:lnTo>
                <a:lnTo>
                  <a:pt x="1500145" y="2896994"/>
                </a:lnTo>
                <a:lnTo>
                  <a:pt x="1509664" y="2903338"/>
                </a:lnTo>
                <a:lnTo>
                  <a:pt x="1519818" y="2909682"/>
                </a:lnTo>
                <a:lnTo>
                  <a:pt x="1530924" y="2915709"/>
                </a:lnTo>
                <a:lnTo>
                  <a:pt x="1542030" y="2921735"/>
                </a:lnTo>
                <a:lnTo>
                  <a:pt x="1553136" y="2926811"/>
                </a:lnTo>
                <a:lnTo>
                  <a:pt x="1553136" y="2824673"/>
                </a:lnTo>
                <a:lnTo>
                  <a:pt x="1569953" y="2832286"/>
                </a:lnTo>
                <a:lnTo>
                  <a:pt x="1587723" y="2839264"/>
                </a:lnTo>
                <a:lnTo>
                  <a:pt x="1606127" y="2846242"/>
                </a:lnTo>
                <a:lnTo>
                  <a:pt x="1625482" y="2852269"/>
                </a:lnTo>
                <a:lnTo>
                  <a:pt x="1625482" y="2953772"/>
                </a:lnTo>
                <a:lnTo>
                  <a:pt x="1642935" y="2958847"/>
                </a:lnTo>
                <a:lnTo>
                  <a:pt x="1661021" y="2963605"/>
                </a:lnTo>
                <a:lnTo>
                  <a:pt x="1679425" y="2968363"/>
                </a:lnTo>
                <a:lnTo>
                  <a:pt x="1698464" y="2972487"/>
                </a:lnTo>
                <a:lnTo>
                  <a:pt x="1698464" y="2871618"/>
                </a:lnTo>
                <a:lnTo>
                  <a:pt x="1716233" y="2875424"/>
                </a:lnTo>
                <a:lnTo>
                  <a:pt x="1734320" y="2878914"/>
                </a:lnTo>
                <a:lnTo>
                  <a:pt x="1752407" y="2882086"/>
                </a:lnTo>
                <a:lnTo>
                  <a:pt x="1771445" y="2885258"/>
                </a:lnTo>
                <a:lnTo>
                  <a:pt x="1771445" y="2985175"/>
                </a:lnTo>
                <a:lnTo>
                  <a:pt x="1789215" y="2987712"/>
                </a:lnTo>
                <a:lnTo>
                  <a:pt x="1807301" y="2989933"/>
                </a:lnTo>
                <a:lnTo>
                  <a:pt x="1825388" y="2991836"/>
                </a:lnTo>
                <a:lnTo>
                  <a:pt x="1843792" y="2993422"/>
                </a:lnTo>
                <a:lnTo>
                  <a:pt x="1843792" y="2893505"/>
                </a:lnTo>
                <a:lnTo>
                  <a:pt x="1861879" y="2895091"/>
                </a:lnTo>
                <a:lnTo>
                  <a:pt x="1880283" y="2896042"/>
                </a:lnTo>
                <a:lnTo>
                  <a:pt x="1898369" y="2896994"/>
                </a:lnTo>
                <a:lnTo>
                  <a:pt x="1916773" y="2897628"/>
                </a:lnTo>
                <a:lnTo>
                  <a:pt x="1916773" y="2997546"/>
                </a:lnTo>
                <a:lnTo>
                  <a:pt x="1938033" y="2997863"/>
                </a:lnTo>
                <a:lnTo>
                  <a:pt x="1959928" y="2998180"/>
                </a:lnTo>
                <a:lnTo>
                  <a:pt x="1989755" y="2997863"/>
                </a:lnTo>
                <a:lnTo>
                  <a:pt x="1989755" y="2898263"/>
                </a:lnTo>
                <a:lnTo>
                  <a:pt x="2018630" y="2896994"/>
                </a:lnTo>
                <a:lnTo>
                  <a:pt x="2046553" y="2895408"/>
                </a:lnTo>
                <a:lnTo>
                  <a:pt x="2074159" y="2893505"/>
                </a:lnTo>
                <a:lnTo>
                  <a:pt x="2101448" y="2890967"/>
                </a:lnTo>
                <a:lnTo>
                  <a:pt x="2128102" y="2887795"/>
                </a:lnTo>
                <a:lnTo>
                  <a:pt x="2154122" y="2883989"/>
                </a:lnTo>
                <a:lnTo>
                  <a:pt x="2179189" y="2879865"/>
                </a:lnTo>
                <a:lnTo>
                  <a:pt x="2204257" y="2875424"/>
                </a:lnTo>
                <a:lnTo>
                  <a:pt x="2228372" y="2870032"/>
                </a:lnTo>
                <a:lnTo>
                  <a:pt x="2251219" y="2864640"/>
                </a:lnTo>
                <a:lnTo>
                  <a:pt x="2273430" y="2858613"/>
                </a:lnTo>
                <a:lnTo>
                  <a:pt x="2294690" y="2851952"/>
                </a:lnTo>
                <a:lnTo>
                  <a:pt x="2315633" y="2845291"/>
                </a:lnTo>
                <a:lnTo>
                  <a:pt x="2335306" y="2838312"/>
                </a:lnTo>
                <a:lnTo>
                  <a:pt x="2354027" y="2830382"/>
                </a:lnTo>
                <a:lnTo>
                  <a:pt x="2371797" y="2822452"/>
                </a:lnTo>
                <a:lnTo>
                  <a:pt x="2371797" y="2924590"/>
                </a:lnTo>
                <a:lnTo>
                  <a:pt x="2379729" y="2921101"/>
                </a:lnTo>
                <a:lnTo>
                  <a:pt x="2387028" y="2916660"/>
                </a:lnTo>
                <a:lnTo>
                  <a:pt x="2394643" y="2912219"/>
                </a:lnTo>
                <a:lnTo>
                  <a:pt x="2401941" y="2907461"/>
                </a:lnTo>
                <a:lnTo>
                  <a:pt x="2409239" y="2902703"/>
                </a:lnTo>
                <a:lnTo>
                  <a:pt x="2415585" y="2898263"/>
                </a:lnTo>
                <a:lnTo>
                  <a:pt x="2421297" y="2893505"/>
                </a:lnTo>
                <a:lnTo>
                  <a:pt x="2426374" y="2889064"/>
                </a:lnTo>
                <a:lnTo>
                  <a:pt x="2426374" y="2791050"/>
                </a:lnTo>
                <a:lnTo>
                  <a:pt x="2433989" y="2785340"/>
                </a:lnTo>
                <a:lnTo>
                  <a:pt x="2440653" y="2779948"/>
                </a:lnTo>
                <a:lnTo>
                  <a:pt x="2447316" y="2774238"/>
                </a:lnTo>
                <a:lnTo>
                  <a:pt x="2453345" y="2768529"/>
                </a:lnTo>
                <a:lnTo>
                  <a:pt x="2459057" y="2762819"/>
                </a:lnTo>
                <a:lnTo>
                  <a:pt x="2464451" y="2757110"/>
                </a:lnTo>
                <a:lnTo>
                  <a:pt x="2469211" y="2751083"/>
                </a:lnTo>
                <a:lnTo>
                  <a:pt x="2473336" y="2744739"/>
                </a:lnTo>
                <a:lnTo>
                  <a:pt x="2477461" y="2739029"/>
                </a:lnTo>
                <a:lnTo>
                  <a:pt x="2480634" y="2732685"/>
                </a:lnTo>
                <a:lnTo>
                  <a:pt x="2483490" y="2726341"/>
                </a:lnTo>
                <a:lnTo>
                  <a:pt x="2486028" y="2719997"/>
                </a:lnTo>
                <a:lnTo>
                  <a:pt x="2487932" y="2713654"/>
                </a:lnTo>
                <a:lnTo>
                  <a:pt x="2489519" y="2707310"/>
                </a:lnTo>
                <a:lnTo>
                  <a:pt x="2490471" y="2700966"/>
                </a:lnTo>
                <a:lnTo>
                  <a:pt x="2490788" y="2694304"/>
                </a:lnTo>
                <a:close/>
                <a:moveTo>
                  <a:pt x="2490470" y="2686155"/>
                </a:moveTo>
                <a:lnTo>
                  <a:pt x="2490788" y="2691795"/>
                </a:lnTo>
                <a:lnTo>
                  <a:pt x="2490470" y="2693988"/>
                </a:lnTo>
                <a:lnTo>
                  <a:pt x="2490470" y="2690542"/>
                </a:lnTo>
                <a:lnTo>
                  <a:pt x="2490470" y="2686155"/>
                </a:lnTo>
                <a:close/>
                <a:moveTo>
                  <a:pt x="2490416" y="2685242"/>
                </a:moveTo>
                <a:lnTo>
                  <a:pt x="2490470" y="2685528"/>
                </a:lnTo>
                <a:lnTo>
                  <a:pt x="2490470" y="2686155"/>
                </a:lnTo>
                <a:lnTo>
                  <a:pt x="2490416" y="2685242"/>
                </a:lnTo>
                <a:close/>
                <a:moveTo>
                  <a:pt x="1427957" y="2683026"/>
                </a:moveTo>
                <a:lnTo>
                  <a:pt x="1427516" y="2686071"/>
                </a:lnTo>
                <a:lnTo>
                  <a:pt x="1427516" y="2690943"/>
                </a:lnTo>
                <a:lnTo>
                  <a:pt x="1427516" y="2693987"/>
                </a:lnTo>
                <a:lnTo>
                  <a:pt x="1427163" y="2692161"/>
                </a:lnTo>
                <a:lnTo>
                  <a:pt x="1427163" y="2686680"/>
                </a:lnTo>
                <a:lnTo>
                  <a:pt x="1427957" y="2683026"/>
                </a:lnTo>
                <a:close/>
                <a:moveTo>
                  <a:pt x="1430338" y="2671762"/>
                </a:moveTo>
                <a:lnTo>
                  <a:pt x="1428927" y="2676633"/>
                </a:lnTo>
                <a:lnTo>
                  <a:pt x="1428221" y="2681809"/>
                </a:lnTo>
                <a:lnTo>
                  <a:pt x="1427957" y="2683026"/>
                </a:lnTo>
                <a:lnTo>
                  <a:pt x="1428221" y="2681200"/>
                </a:lnTo>
                <a:lnTo>
                  <a:pt x="1428927" y="2676329"/>
                </a:lnTo>
                <a:lnTo>
                  <a:pt x="1430338" y="2671762"/>
                </a:lnTo>
                <a:close/>
                <a:moveTo>
                  <a:pt x="2487613" y="2670175"/>
                </a:moveTo>
                <a:lnTo>
                  <a:pt x="2489200" y="2675815"/>
                </a:lnTo>
                <a:lnTo>
                  <a:pt x="2490153" y="2680828"/>
                </a:lnTo>
                <a:lnTo>
                  <a:pt x="2490416" y="2685242"/>
                </a:lnTo>
                <a:lnTo>
                  <a:pt x="2489518" y="2680515"/>
                </a:lnTo>
                <a:lnTo>
                  <a:pt x="2488883" y="2675502"/>
                </a:lnTo>
                <a:lnTo>
                  <a:pt x="2487613" y="2670175"/>
                </a:lnTo>
                <a:close/>
                <a:moveTo>
                  <a:pt x="2665715" y="2659293"/>
                </a:moveTo>
                <a:lnTo>
                  <a:pt x="2665715" y="2777307"/>
                </a:lnTo>
                <a:lnTo>
                  <a:pt x="2668254" y="2780162"/>
                </a:lnTo>
                <a:lnTo>
                  <a:pt x="2671429" y="2783335"/>
                </a:lnTo>
                <a:lnTo>
                  <a:pt x="2678729" y="2789362"/>
                </a:lnTo>
                <a:lnTo>
                  <a:pt x="2687934" y="2796659"/>
                </a:lnTo>
                <a:lnTo>
                  <a:pt x="2698726" y="2803638"/>
                </a:lnTo>
                <a:lnTo>
                  <a:pt x="2710153" y="2810935"/>
                </a:lnTo>
                <a:lnTo>
                  <a:pt x="2722215" y="2817914"/>
                </a:lnTo>
                <a:lnTo>
                  <a:pt x="2734594" y="2824259"/>
                </a:lnTo>
                <a:lnTo>
                  <a:pt x="2746656" y="2829969"/>
                </a:lnTo>
                <a:lnTo>
                  <a:pt x="2746656" y="2711004"/>
                </a:lnTo>
                <a:lnTo>
                  <a:pt x="2734594" y="2705293"/>
                </a:lnTo>
                <a:lnTo>
                  <a:pt x="2723167" y="2699266"/>
                </a:lnTo>
                <a:lnTo>
                  <a:pt x="2712058" y="2692921"/>
                </a:lnTo>
                <a:lnTo>
                  <a:pt x="2701583" y="2686259"/>
                </a:lnTo>
                <a:lnTo>
                  <a:pt x="2691743" y="2679914"/>
                </a:lnTo>
                <a:lnTo>
                  <a:pt x="2682538" y="2673252"/>
                </a:lnTo>
                <a:lnTo>
                  <a:pt x="2673650" y="2666273"/>
                </a:lnTo>
                <a:lnTo>
                  <a:pt x="2665715" y="2659293"/>
                </a:lnTo>
                <a:close/>
                <a:moveTo>
                  <a:pt x="1925638" y="2592387"/>
                </a:moveTo>
                <a:lnTo>
                  <a:pt x="1925638" y="2662237"/>
                </a:lnTo>
                <a:lnTo>
                  <a:pt x="1911407" y="2659674"/>
                </a:lnTo>
                <a:lnTo>
                  <a:pt x="1894963" y="2655829"/>
                </a:lnTo>
                <a:lnTo>
                  <a:pt x="1887057" y="2653907"/>
                </a:lnTo>
                <a:lnTo>
                  <a:pt x="1880100" y="2652304"/>
                </a:lnTo>
                <a:lnTo>
                  <a:pt x="1873459" y="2650062"/>
                </a:lnTo>
                <a:lnTo>
                  <a:pt x="1867451" y="2647498"/>
                </a:lnTo>
                <a:lnTo>
                  <a:pt x="1861442" y="2644935"/>
                </a:lnTo>
                <a:lnTo>
                  <a:pt x="1856383" y="2641090"/>
                </a:lnTo>
                <a:lnTo>
                  <a:pt x="1853220" y="2639168"/>
                </a:lnTo>
                <a:lnTo>
                  <a:pt x="1851007" y="2636925"/>
                </a:lnTo>
                <a:lnTo>
                  <a:pt x="1848793" y="2634041"/>
                </a:lnTo>
                <a:lnTo>
                  <a:pt x="1847844" y="2631798"/>
                </a:lnTo>
                <a:lnTo>
                  <a:pt x="1846579" y="2628914"/>
                </a:lnTo>
                <a:lnTo>
                  <a:pt x="1846263" y="2626671"/>
                </a:lnTo>
                <a:lnTo>
                  <a:pt x="1846263" y="2623788"/>
                </a:lnTo>
                <a:lnTo>
                  <a:pt x="1846579" y="2621224"/>
                </a:lnTo>
                <a:lnTo>
                  <a:pt x="1847528" y="2618661"/>
                </a:lnTo>
                <a:lnTo>
                  <a:pt x="1848477" y="2616098"/>
                </a:lnTo>
                <a:lnTo>
                  <a:pt x="1850374" y="2613855"/>
                </a:lnTo>
                <a:lnTo>
                  <a:pt x="1852588" y="2611292"/>
                </a:lnTo>
                <a:lnTo>
                  <a:pt x="1855118" y="2609369"/>
                </a:lnTo>
                <a:lnTo>
                  <a:pt x="1858280" y="2607447"/>
                </a:lnTo>
                <a:lnTo>
                  <a:pt x="1861759" y="2605524"/>
                </a:lnTo>
                <a:lnTo>
                  <a:pt x="1865870" y="2603922"/>
                </a:lnTo>
                <a:lnTo>
                  <a:pt x="1872194" y="2601359"/>
                </a:lnTo>
                <a:lnTo>
                  <a:pt x="1878835" y="2599436"/>
                </a:lnTo>
                <a:lnTo>
                  <a:pt x="1885792" y="2597834"/>
                </a:lnTo>
                <a:lnTo>
                  <a:pt x="1893382" y="2596232"/>
                </a:lnTo>
                <a:lnTo>
                  <a:pt x="1901288" y="2594951"/>
                </a:lnTo>
                <a:lnTo>
                  <a:pt x="1909194" y="2593989"/>
                </a:lnTo>
                <a:lnTo>
                  <a:pt x="1925638" y="2592387"/>
                </a:lnTo>
                <a:close/>
                <a:moveTo>
                  <a:pt x="3178346" y="2558733"/>
                </a:moveTo>
                <a:lnTo>
                  <a:pt x="3178346" y="2673668"/>
                </a:lnTo>
                <a:lnTo>
                  <a:pt x="3201835" y="2674303"/>
                </a:lnTo>
                <a:lnTo>
                  <a:pt x="3225959" y="2674303"/>
                </a:lnTo>
                <a:lnTo>
                  <a:pt x="3258970" y="2673986"/>
                </a:lnTo>
                <a:lnTo>
                  <a:pt x="3258970" y="2559368"/>
                </a:lnTo>
                <a:lnTo>
                  <a:pt x="3225641" y="2559686"/>
                </a:lnTo>
                <a:lnTo>
                  <a:pt x="3201835" y="2559368"/>
                </a:lnTo>
                <a:lnTo>
                  <a:pt x="3178346" y="2558733"/>
                </a:lnTo>
                <a:close/>
                <a:moveTo>
                  <a:pt x="2609850" y="2552700"/>
                </a:moveTo>
                <a:lnTo>
                  <a:pt x="2613342" y="2559045"/>
                </a:lnTo>
                <a:lnTo>
                  <a:pt x="2617468" y="2564438"/>
                </a:lnTo>
                <a:lnTo>
                  <a:pt x="2621594" y="2570466"/>
                </a:lnTo>
                <a:lnTo>
                  <a:pt x="2626038" y="2576176"/>
                </a:lnTo>
                <a:lnTo>
                  <a:pt x="2631117" y="2581886"/>
                </a:lnTo>
                <a:lnTo>
                  <a:pt x="2635878" y="2587280"/>
                </a:lnTo>
                <a:lnTo>
                  <a:pt x="2641274" y="2592673"/>
                </a:lnTo>
                <a:lnTo>
                  <a:pt x="2646988" y="2598383"/>
                </a:lnTo>
                <a:lnTo>
                  <a:pt x="2658732" y="2608535"/>
                </a:lnTo>
                <a:lnTo>
                  <a:pt x="2671746" y="2618686"/>
                </a:lnTo>
                <a:lnTo>
                  <a:pt x="2685712" y="2628204"/>
                </a:lnTo>
                <a:lnTo>
                  <a:pt x="2700631" y="2637721"/>
                </a:lnTo>
                <a:lnTo>
                  <a:pt x="2715867" y="2646921"/>
                </a:lnTo>
                <a:lnTo>
                  <a:pt x="2732372" y="2655486"/>
                </a:lnTo>
                <a:lnTo>
                  <a:pt x="2749830" y="2663735"/>
                </a:lnTo>
                <a:lnTo>
                  <a:pt x="2767923" y="2671666"/>
                </a:lnTo>
                <a:lnTo>
                  <a:pt x="2786650" y="2679280"/>
                </a:lnTo>
                <a:lnTo>
                  <a:pt x="2805695" y="2686576"/>
                </a:lnTo>
                <a:lnTo>
                  <a:pt x="2826009" y="2693238"/>
                </a:lnTo>
                <a:lnTo>
                  <a:pt x="2846959" y="2699583"/>
                </a:lnTo>
                <a:lnTo>
                  <a:pt x="2867591" y="2705611"/>
                </a:lnTo>
                <a:lnTo>
                  <a:pt x="2889492" y="2711321"/>
                </a:lnTo>
                <a:lnTo>
                  <a:pt x="2912029" y="2716714"/>
                </a:lnTo>
                <a:lnTo>
                  <a:pt x="2934248" y="2721790"/>
                </a:lnTo>
                <a:lnTo>
                  <a:pt x="2957102" y="2725914"/>
                </a:lnTo>
                <a:lnTo>
                  <a:pt x="2980908" y="2730355"/>
                </a:lnTo>
                <a:lnTo>
                  <a:pt x="3004396" y="2733845"/>
                </a:lnTo>
                <a:lnTo>
                  <a:pt x="3028203" y="2737335"/>
                </a:lnTo>
                <a:lnTo>
                  <a:pt x="3052644" y="2740190"/>
                </a:lnTo>
                <a:lnTo>
                  <a:pt x="3077084" y="2743045"/>
                </a:lnTo>
                <a:lnTo>
                  <a:pt x="3101525" y="2744949"/>
                </a:lnTo>
                <a:lnTo>
                  <a:pt x="3125966" y="2746852"/>
                </a:lnTo>
                <a:lnTo>
                  <a:pt x="3150725" y="2748121"/>
                </a:lnTo>
                <a:lnTo>
                  <a:pt x="3175800" y="2749390"/>
                </a:lnTo>
                <a:lnTo>
                  <a:pt x="3200559" y="2750024"/>
                </a:lnTo>
                <a:lnTo>
                  <a:pt x="3225317" y="2750024"/>
                </a:lnTo>
                <a:lnTo>
                  <a:pt x="3246266" y="2750024"/>
                </a:lnTo>
                <a:lnTo>
                  <a:pt x="3267216" y="2749707"/>
                </a:lnTo>
                <a:lnTo>
                  <a:pt x="3288165" y="2748755"/>
                </a:lnTo>
                <a:lnTo>
                  <a:pt x="3308797" y="2747804"/>
                </a:lnTo>
                <a:lnTo>
                  <a:pt x="3329429" y="2746535"/>
                </a:lnTo>
                <a:lnTo>
                  <a:pt x="3350378" y="2744949"/>
                </a:lnTo>
                <a:lnTo>
                  <a:pt x="3371010" y="2743362"/>
                </a:lnTo>
                <a:lnTo>
                  <a:pt x="3391325" y="2741459"/>
                </a:lnTo>
                <a:lnTo>
                  <a:pt x="3411957" y="2738921"/>
                </a:lnTo>
                <a:lnTo>
                  <a:pt x="3431954" y="2736383"/>
                </a:lnTo>
                <a:lnTo>
                  <a:pt x="3451951" y="2733528"/>
                </a:lnTo>
                <a:lnTo>
                  <a:pt x="3471948" y="2730355"/>
                </a:lnTo>
                <a:lnTo>
                  <a:pt x="3491628" y="2726866"/>
                </a:lnTo>
                <a:lnTo>
                  <a:pt x="3510990" y="2723376"/>
                </a:lnTo>
                <a:lnTo>
                  <a:pt x="3530035" y="2719252"/>
                </a:lnTo>
                <a:lnTo>
                  <a:pt x="3548763" y="2715128"/>
                </a:lnTo>
                <a:lnTo>
                  <a:pt x="3567173" y="2710369"/>
                </a:lnTo>
                <a:lnTo>
                  <a:pt x="3585265" y="2705611"/>
                </a:lnTo>
                <a:lnTo>
                  <a:pt x="3603041" y="2700852"/>
                </a:lnTo>
                <a:lnTo>
                  <a:pt x="3620498" y="2695142"/>
                </a:lnTo>
                <a:lnTo>
                  <a:pt x="3637004" y="2689749"/>
                </a:lnTo>
                <a:lnTo>
                  <a:pt x="3653510" y="2683721"/>
                </a:lnTo>
                <a:lnTo>
                  <a:pt x="3669698" y="2678011"/>
                </a:lnTo>
                <a:lnTo>
                  <a:pt x="3685251" y="2671349"/>
                </a:lnTo>
                <a:lnTo>
                  <a:pt x="3700170" y="2665004"/>
                </a:lnTo>
                <a:lnTo>
                  <a:pt x="3714770" y="2657707"/>
                </a:lnTo>
                <a:lnTo>
                  <a:pt x="3728419" y="2650728"/>
                </a:lnTo>
                <a:lnTo>
                  <a:pt x="3741751" y="2643114"/>
                </a:lnTo>
                <a:lnTo>
                  <a:pt x="3754765" y="2635818"/>
                </a:lnTo>
                <a:lnTo>
                  <a:pt x="3767144" y="2627886"/>
                </a:lnTo>
                <a:lnTo>
                  <a:pt x="3778571" y="2619638"/>
                </a:lnTo>
                <a:lnTo>
                  <a:pt x="3789363" y="2611073"/>
                </a:lnTo>
                <a:lnTo>
                  <a:pt x="3789363" y="2718935"/>
                </a:lnTo>
                <a:lnTo>
                  <a:pt x="3788728" y="2718935"/>
                </a:lnTo>
                <a:lnTo>
                  <a:pt x="3788411" y="2728135"/>
                </a:lnTo>
                <a:lnTo>
                  <a:pt x="3787776" y="2733528"/>
                </a:lnTo>
                <a:lnTo>
                  <a:pt x="3786506" y="2738921"/>
                </a:lnTo>
                <a:lnTo>
                  <a:pt x="3785237" y="2744314"/>
                </a:lnTo>
                <a:lnTo>
                  <a:pt x="3783332" y="2749707"/>
                </a:lnTo>
                <a:lnTo>
                  <a:pt x="3781428" y="2755100"/>
                </a:lnTo>
                <a:lnTo>
                  <a:pt x="3778571" y="2760811"/>
                </a:lnTo>
                <a:lnTo>
                  <a:pt x="3775714" y="2765886"/>
                </a:lnTo>
                <a:lnTo>
                  <a:pt x="3772540" y="2770962"/>
                </a:lnTo>
                <a:lnTo>
                  <a:pt x="3769048" y="2776355"/>
                </a:lnTo>
                <a:lnTo>
                  <a:pt x="3765557" y="2781749"/>
                </a:lnTo>
                <a:lnTo>
                  <a:pt x="3761113" y="2786824"/>
                </a:lnTo>
                <a:lnTo>
                  <a:pt x="3756987" y="2791583"/>
                </a:lnTo>
                <a:lnTo>
                  <a:pt x="3752226" y="2796659"/>
                </a:lnTo>
                <a:lnTo>
                  <a:pt x="3747147" y="2801735"/>
                </a:lnTo>
                <a:lnTo>
                  <a:pt x="3741433" y="2806493"/>
                </a:lnTo>
                <a:lnTo>
                  <a:pt x="3736037" y="2811252"/>
                </a:lnTo>
                <a:lnTo>
                  <a:pt x="3723658" y="2820769"/>
                </a:lnTo>
                <a:lnTo>
                  <a:pt x="3710327" y="2829969"/>
                </a:lnTo>
                <a:lnTo>
                  <a:pt x="3696043" y="2838852"/>
                </a:lnTo>
                <a:lnTo>
                  <a:pt x="3680490" y="2847418"/>
                </a:lnTo>
                <a:lnTo>
                  <a:pt x="3663667" y="2855983"/>
                </a:lnTo>
                <a:lnTo>
                  <a:pt x="3646526" y="2863914"/>
                </a:lnTo>
                <a:lnTo>
                  <a:pt x="3627799" y="2871845"/>
                </a:lnTo>
                <a:lnTo>
                  <a:pt x="3608754" y="2879459"/>
                </a:lnTo>
                <a:lnTo>
                  <a:pt x="3588122" y="2886121"/>
                </a:lnTo>
                <a:lnTo>
                  <a:pt x="3566855" y="2892783"/>
                </a:lnTo>
                <a:lnTo>
                  <a:pt x="3544636" y="2899128"/>
                </a:lnTo>
                <a:lnTo>
                  <a:pt x="3522417" y="2905473"/>
                </a:lnTo>
                <a:lnTo>
                  <a:pt x="3498611" y="2910866"/>
                </a:lnTo>
                <a:lnTo>
                  <a:pt x="3474170" y="2915942"/>
                </a:lnTo>
                <a:lnTo>
                  <a:pt x="3449412" y="2920383"/>
                </a:lnTo>
                <a:lnTo>
                  <a:pt x="3423701" y="2924824"/>
                </a:lnTo>
                <a:lnTo>
                  <a:pt x="3397356" y="2928631"/>
                </a:lnTo>
                <a:lnTo>
                  <a:pt x="3370376" y="2931804"/>
                </a:lnTo>
                <a:lnTo>
                  <a:pt x="3343395" y="2934976"/>
                </a:lnTo>
                <a:lnTo>
                  <a:pt x="3315146" y="2937197"/>
                </a:lnTo>
                <a:lnTo>
                  <a:pt x="3286896" y="2938783"/>
                </a:lnTo>
                <a:lnTo>
                  <a:pt x="3258011" y="2940369"/>
                </a:lnTo>
                <a:lnTo>
                  <a:pt x="3228491" y="2941321"/>
                </a:lnTo>
                <a:lnTo>
                  <a:pt x="3198972" y="2941638"/>
                </a:lnTo>
                <a:lnTo>
                  <a:pt x="3168500" y="2941321"/>
                </a:lnTo>
                <a:lnTo>
                  <a:pt x="3138663" y="2940369"/>
                </a:lnTo>
                <a:lnTo>
                  <a:pt x="3109143" y="2938783"/>
                </a:lnTo>
                <a:lnTo>
                  <a:pt x="3080259" y="2936880"/>
                </a:lnTo>
                <a:lnTo>
                  <a:pt x="3051374" y="2934659"/>
                </a:lnTo>
                <a:lnTo>
                  <a:pt x="3023441" y="2931487"/>
                </a:lnTo>
                <a:lnTo>
                  <a:pt x="2996144" y="2927997"/>
                </a:lnTo>
                <a:lnTo>
                  <a:pt x="2969481" y="2923873"/>
                </a:lnTo>
                <a:lnTo>
                  <a:pt x="2943453" y="2919431"/>
                </a:lnTo>
                <a:lnTo>
                  <a:pt x="2917742" y="2914355"/>
                </a:lnTo>
                <a:lnTo>
                  <a:pt x="2892984" y="2909280"/>
                </a:lnTo>
                <a:lnTo>
                  <a:pt x="2869178" y="2903252"/>
                </a:lnTo>
                <a:lnTo>
                  <a:pt x="2846007" y="2897224"/>
                </a:lnTo>
                <a:lnTo>
                  <a:pt x="2823470" y="2890880"/>
                </a:lnTo>
                <a:lnTo>
                  <a:pt x="2802203" y="2883583"/>
                </a:lnTo>
                <a:lnTo>
                  <a:pt x="2781889" y="2876286"/>
                </a:lnTo>
                <a:lnTo>
                  <a:pt x="2762527" y="2868673"/>
                </a:lnTo>
                <a:lnTo>
                  <a:pt x="2743799" y="2860424"/>
                </a:lnTo>
                <a:lnTo>
                  <a:pt x="2726024" y="2852176"/>
                </a:lnTo>
                <a:lnTo>
                  <a:pt x="2709518" y="2843611"/>
                </a:lnTo>
                <a:lnTo>
                  <a:pt x="2694600" y="2834411"/>
                </a:lnTo>
                <a:lnTo>
                  <a:pt x="2679999" y="2824893"/>
                </a:lnTo>
                <a:lnTo>
                  <a:pt x="2666985" y="2815376"/>
                </a:lnTo>
                <a:lnTo>
                  <a:pt x="2660954" y="2810935"/>
                </a:lnTo>
                <a:lnTo>
                  <a:pt x="2655240" y="2805542"/>
                </a:lnTo>
                <a:lnTo>
                  <a:pt x="2650162" y="2800466"/>
                </a:lnTo>
                <a:lnTo>
                  <a:pt x="2645083" y="2795390"/>
                </a:lnTo>
                <a:lnTo>
                  <a:pt x="2639687" y="2790314"/>
                </a:lnTo>
                <a:lnTo>
                  <a:pt x="2635561" y="2785238"/>
                </a:lnTo>
                <a:lnTo>
                  <a:pt x="2631434" y="2780162"/>
                </a:lnTo>
                <a:lnTo>
                  <a:pt x="2627625" y="2774452"/>
                </a:lnTo>
                <a:lnTo>
                  <a:pt x="2624134" y="2769376"/>
                </a:lnTo>
                <a:lnTo>
                  <a:pt x="2620960" y="2763983"/>
                </a:lnTo>
                <a:lnTo>
                  <a:pt x="2618103" y="2758273"/>
                </a:lnTo>
                <a:lnTo>
                  <a:pt x="2615881" y="2752880"/>
                </a:lnTo>
                <a:lnTo>
                  <a:pt x="2613659" y="2747169"/>
                </a:lnTo>
                <a:lnTo>
                  <a:pt x="2612072" y="2741776"/>
                </a:lnTo>
                <a:lnTo>
                  <a:pt x="2610485" y="2736383"/>
                </a:lnTo>
                <a:lnTo>
                  <a:pt x="2609850" y="2730355"/>
                </a:lnTo>
                <a:lnTo>
                  <a:pt x="2609215" y="2724962"/>
                </a:lnTo>
                <a:lnTo>
                  <a:pt x="2609215" y="2718935"/>
                </a:lnTo>
                <a:lnTo>
                  <a:pt x="2608580" y="2719252"/>
                </a:lnTo>
                <a:lnTo>
                  <a:pt x="2608580" y="2573004"/>
                </a:lnTo>
                <a:lnTo>
                  <a:pt x="2608263" y="2569197"/>
                </a:lnTo>
                <a:lnTo>
                  <a:pt x="2608580" y="2560949"/>
                </a:lnTo>
                <a:lnTo>
                  <a:pt x="2609850" y="2552700"/>
                </a:lnTo>
                <a:close/>
                <a:moveTo>
                  <a:pt x="3016148" y="2544763"/>
                </a:moveTo>
                <a:lnTo>
                  <a:pt x="3016148" y="2660333"/>
                </a:lnTo>
                <a:lnTo>
                  <a:pt x="3035827" y="2662556"/>
                </a:lnTo>
                <a:lnTo>
                  <a:pt x="3056142" y="2665096"/>
                </a:lnTo>
                <a:lnTo>
                  <a:pt x="3076456" y="2667318"/>
                </a:lnTo>
                <a:lnTo>
                  <a:pt x="3097406" y="2669223"/>
                </a:lnTo>
                <a:lnTo>
                  <a:pt x="3097406" y="2553971"/>
                </a:lnTo>
                <a:lnTo>
                  <a:pt x="3076456" y="2552066"/>
                </a:lnTo>
                <a:lnTo>
                  <a:pt x="3056142" y="2549843"/>
                </a:lnTo>
                <a:lnTo>
                  <a:pt x="3035827" y="2547303"/>
                </a:lnTo>
                <a:lnTo>
                  <a:pt x="3016148" y="2544763"/>
                </a:lnTo>
                <a:close/>
                <a:moveTo>
                  <a:pt x="1938656" y="2540386"/>
                </a:moveTo>
                <a:lnTo>
                  <a:pt x="1936433" y="2540705"/>
                </a:lnTo>
                <a:lnTo>
                  <a:pt x="1933576" y="2540705"/>
                </a:lnTo>
                <a:lnTo>
                  <a:pt x="1931036" y="2541342"/>
                </a:lnTo>
                <a:lnTo>
                  <a:pt x="1929130" y="2542299"/>
                </a:lnTo>
                <a:lnTo>
                  <a:pt x="1927543" y="2542936"/>
                </a:lnTo>
                <a:lnTo>
                  <a:pt x="1926273" y="2543892"/>
                </a:lnTo>
                <a:lnTo>
                  <a:pt x="1925638" y="2545167"/>
                </a:lnTo>
                <a:lnTo>
                  <a:pt x="1925320" y="2546123"/>
                </a:lnTo>
                <a:lnTo>
                  <a:pt x="1925320" y="2565247"/>
                </a:lnTo>
                <a:lnTo>
                  <a:pt x="1910398" y="2566522"/>
                </a:lnTo>
                <a:lnTo>
                  <a:pt x="1895158" y="2568116"/>
                </a:lnTo>
                <a:lnTo>
                  <a:pt x="1881188" y="2570028"/>
                </a:lnTo>
                <a:lnTo>
                  <a:pt x="1867218" y="2572897"/>
                </a:lnTo>
                <a:lnTo>
                  <a:pt x="1853883" y="2575447"/>
                </a:lnTo>
                <a:lnTo>
                  <a:pt x="1841183" y="2578634"/>
                </a:lnTo>
                <a:lnTo>
                  <a:pt x="1829436" y="2582778"/>
                </a:lnTo>
                <a:lnTo>
                  <a:pt x="1818323" y="2586602"/>
                </a:lnTo>
                <a:lnTo>
                  <a:pt x="1810703" y="2590108"/>
                </a:lnTo>
                <a:lnTo>
                  <a:pt x="1803718" y="2594252"/>
                </a:lnTo>
                <a:lnTo>
                  <a:pt x="1797368" y="2598077"/>
                </a:lnTo>
                <a:lnTo>
                  <a:pt x="1791970" y="2601902"/>
                </a:lnTo>
                <a:lnTo>
                  <a:pt x="1787208" y="2606045"/>
                </a:lnTo>
                <a:lnTo>
                  <a:pt x="1783398" y="2610507"/>
                </a:lnTo>
                <a:lnTo>
                  <a:pt x="1780223" y="2614651"/>
                </a:lnTo>
                <a:lnTo>
                  <a:pt x="1777683" y="2619113"/>
                </a:lnTo>
                <a:lnTo>
                  <a:pt x="1776096" y="2623894"/>
                </a:lnTo>
                <a:lnTo>
                  <a:pt x="1775460" y="2628038"/>
                </a:lnTo>
                <a:lnTo>
                  <a:pt x="1775460" y="2632500"/>
                </a:lnTo>
                <a:lnTo>
                  <a:pt x="1776096" y="2637281"/>
                </a:lnTo>
                <a:lnTo>
                  <a:pt x="1777683" y="2641743"/>
                </a:lnTo>
                <a:lnTo>
                  <a:pt x="1780223" y="2645887"/>
                </a:lnTo>
                <a:lnTo>
                  <a:pt x="1783716" y="2650349"/>
                </a:lnTo>
                <a:lnTo>
                  <a:pt x="1787526" y="2654811"/>
                </a:lnTo>
                <a:lnTo>
                  <a:pt x="1792288" y="2658317"/>
                </a:lnTo>
                <a:lnTo>
                  <a:pt x="1797368" y="2661823"/>
                </a:lnTo>
                <a:lnTo>
                  <a:pt x="1803400" y="2665329"/>
                </a:lnTo>
                <a:lnTo>
                  <a:pt x="1809750" y="2668517"/>
                </a:lnTo>
                <a:lnTo>
                  <a:pt x="1816736" y="2671704"/>
                </a:lnTo>
                <a:lnTo>
                  <a:pt x="1824356" y="2674573"/>
                </a:lnTo>
                <a:lnTo>
                  <a:pt x="1832610" y="2677441"/>
                </a:lnTo>
                <a:lnTo>
                  <a:pt x="1840866" y="2679354"/>
                </a:lnTo>
                <a:lnTo>
                  <a:pt x="1872933" y="2686047"/>
                </a:lnTo>
                <a:lnTo>
                  <a:pt x="1925320" y="2696565"/>
                </a:lnTo>
                <a:lnTo>
                  <a:pt x="1925320" y="2778798"/>
                </a:lnTo>
                <a:lnTo>
                  <a:pt x="1911668" y="2777204"/>
                </a:lnTo>
                <a:lnTo>
                  <a:pt x="1899603" y="2774973"/>
                </a:lnTo>
                <a:lnTo>
                  <a:pt x="1885316" y="2772742"/>
                </a:lnTo>
                <a:lnTo>
                  <a:pt x="1870393" y="2769236"/>
                </a:lnTo>
                <a:lnTo>
                  <a:pt x="1856740" y="2765093"/>
                </a:lnTo>
                <a:lnTo>
                  <a:pt x="1844676" y="2760949"/>
                </a:lnTo>
                <a:lnTo>
                  <a:pt x="1841183" y="2759674"/>
                </a:lnTo>
                <a:lnTo>
                  <a:pt x="1838008" y="2758399"/>
                </a:lnTo>
                <a:lnTo>
                  <a:pt x="1835786" y="2757443"/>
                </a:lnTo>
                <a:lnTo>
                  <a:pt x="1835150" y="2756805"/>
                </a:lnTo>
                <a:lnTo>
                  <a:pt x="1831658" y="2754893"/>
                </a:lnTo>
                <a:lnTo>
                  <a:pt x="1829753" y="2753618"/>
                </a:lnTo>
                <a:lnTo>
                  <a:pt x="1827848" y="2752662"/>
                </a:lnTo>
                <a:lnTo>
                  <a:pt x="1822768" y="2751387"/>
                </a:lnTo>
                <a:lnTo>
                  <a:pt x="1817688" y="2750431"/>
                </a:lnTo>
                <a:lnTo>
                  <a:pt x="1811656" y="2750112"/>
                </a:lnTo>
                <a:lnTo>
                  <a:pt x="1805623" y="2751068"/>
                </a:lnTo>
                <a:lnTo>
                  <a:pt x="1799908" y="2751706"/>
                </a:lnTo>
                <a:lnTo>
                  <a:pt x="1793876" y="2752981"/>
                </a:lnTo>
                <a:lnTo>
                  <a:pt x="1787843" y="2754893"/>
                </a:lnTo>
                <a:lnTo>
                  <a:pt x="1782763" y="2756805"/>
                </a:lnTo>
                <a:lnTo>
                  <a:pt x="1778636" y="2759355"/>
                </a:lnTo>
                <a:lnTo>
                  <a:pt x="1774508" y="2761586"/>
                </a:lnTo>
                <a:lnTo>
                  <a:pt x="1771650" y="2764455"/>
                </a:lnTo>
                <a:lnTo>
                  <a:pt x="1770698" y="2765730"/>
                </a:lnTo>
                <a:lnTo>
                  <a:pt x="1769746" y="2766686"/>
                </a:lnTo>
                <a:lnTo>
                  <a:pt x="1769428" y="2767961"/>
                </a:lnTo>
                <a:lnTo>
                  <a:pt x="1769428" y="2769555"/>
                </a:lnTo>
                <a:lnTo>
                  <a:pt x="1769428" y="2770830"/>
                </a:lnTo>
                <a:lnTo>
                  <a:pt x="1770380" y="2772105"/>
                </a:lnTo>
                <a:lnTo>
                  <a:pt x="1771016" y="2773061"/>
                </a:lnTo>
                <a:lnTo>
                  <a:pt x="1772603" y="2774336"/>
                </a:lnTo>
                <a:lnTo>
                  <a:pt x="1778000" y="2777842"/>
                </a:lnTo>
                <a:lnTo>
                  <a:pt x="1784668" y="2781348"/>
                </a:lnTo>
                <a:lnTo>
                  <a:pt x="1791970" y="2784535"/>
                </a:lnTo>
                <a:lnTo>
                  <a:pt x="1799273" y="2787723"/>
                </a:lnTo>
                <a:lnTo>
                  <a:pt x="1807846" y="2790591"/>
                </a:lnTo>
                <a:lnTo>
                  <a:pt x="1816418" y="2792822"/>
                </a:lnTo>
                <a:lnTo>
                  <a:pt x="1825943" y="2795691"/>
                </a:lnTo>
                <a:lnTo>
                  <a:pt x="1835786" y="2797603"/>
                </a:lnTo>
                <a:lnTo>
                  <a:pt x="1845946" y="2799516"/>
                </a:lnTo>
                <a:lnTo>
                  <a:pt x="1856740" y="2801747"/>
                </a:lnTo>
                <a:lnTo>
                  <a:pt x="1878648" y="2804934"/>
                </a:lnTo>
                <a:lnTo>
                  <a:pt x="1901508" y="2806846"/>
                </a:lnTo>
                <a:lnTo>
                  <a:pt x="1925320" y="2808440"/>
                </a:lnTo>
                <a:lnTo>
                  <a:pt x="1925320" y="2827245"/>
                </a:lnTo>
                <a:lnTo>
                  <a:pt x="1925638" y="2828520"/>
                </a:lnTo>
                <a:lnTo>
                  <a:pt x="1926273" y="2829476"/>
                </a:lnTo>
                <a:lnTo>
                  <a:pt x="1927543" y="2830433"/>
                </a:lnTo>
                <a:lnTo>
                  <a:pt x="1929130" y="2831389"/>
                </a:lnTo>
                <a:lnTo>
                  <a:pt x="1931036" y="2832026"/>
                </a:lnTo>
                <a:lnTo>
                  <a:pt x="1933576" y="2832664"/>
                </a:lnTo>
                <a:lnTo>
                  <a:pt x="1938656" y="2832982"/>
                </a:lnTo>
                <a:lnTo>
                  <a:pt x="1985328" y="2832982"/>
                </a:lnTo>
                <a:lnTo>
                  <a:pt x="1990726" y="2832664"/>
                </a:lnTo>
                <a:lnTo>
                  <a:pt x="1992630" y="2832026"/>
                </a:lnTo>
                <a:lnTo>
                  <a:pt x="1995170" y="2831389"/>
                </a:lnTo>
                <a:lnTo>
                  <a:pt x="1996758" y="2830433"/>
                </a:lnTo>
                <a:lnTo>
                  <a:pt x="1997710" y="2829476"/>
                </a:lnTo>
                <a:lnTo>
                  <a:pt x="1998663" y="2828520"/>
                </a:lnTo>
                <a:lnTo>
                  <a:pt x="1998980" y="2827245"/>
                </a:lnTo>
                <a:lnTo>
                  <a:pt x="1998980" y="2808121"/>
                </a:lnTo>
                <a:lnTo>
                  <a:pt x="2013586" y="2806846"/>
                </a:lnTo>
                <a:lnTo>
                  <a:pt x="2027873" y="2805572"/>
                </a:lnTo>
                <a:lnTo>
                  <a:pt x="2041526" y="2803978"/>
                </a:lnTo>
                <a:lnTo>
                  <a:pt x="2054543" y="2801747"/>
                </a:lnTo>
                <a:lnTo>
                  <a:pt x="2067243" y="2799197"/>
                </a:lnTo>
                <a:lnTo>
                  <a:pt x="2078673" y="2796966"/>
                </a:lnTo>
                <a:lnTo>
                  <a:pt x="2089786" y="2793778"/>
                </a:lnTo>
                <a:lnTo>
                  <a:pt x="2099310" y="2790272"/>
                </a:lnTo>
                <a:lnTo>
                  <a:pt x="2106930" y="2787085"/>
                </a:lnTo>
                <a:lnTo>
                  <a:pt x="2114233" y="2783898"/>
                </a:lnTo>
                <a:lnTo>
                  <a:pt x="2120900" y="2779754"/>
                </a:lnTo>
                <a:lnTo>
                  <a:pt x="2126933" y="2776248"/>
                </a:lnTo>
                <a:lnTo>
                  <a:pt x="2132013" y="2772423"/>
                </a:lnTo>
                <a:lnTo>
                  <a:pt x="2136776" y="2768280"/>
                </a:lnTo>
                <a:lnTo>
                  <a:pt x="2140586" y="2764136"/>
                </a:lnTo>
                <a:lnTo>
                  <a:pt x="2143760" y="2759674"/>
                </a:lnTo>
                <a:lnTo>
                  <a:pt x="2145983" y="2755212"/>
                </a:lnTo>
                <a:lnTo>
                  <a:pt x="2147570" y="2751068"/>
                </a:lnTo>
                <a:lnTo>
                  <a:pt x="2148840" y="2746606"/>
                </a:lnTo>
                <a:lnTo>
                  <a:pt x="2149158" y="2742144"/>
                </a:lnTo>
                <a:lnTo>
                  <a:pt x="2148523" y="2737363"/>
                </a:lnTo>
                <a:lnTo>
                  <a:pt x="2147253" y="2733219"/>
                </a:lnTo>
                <a:lnTo>
                  <a:pt x="2145030" y="2728757"/>
                </a:lnTo>
                <a:lnTo>
                  <a:pt x="2141856" y="2723976"/>
                </a:lnTo>
                <a:lnTo>
                  <a:pt x="2140268" y="2721745"/>
                </a:lnTo>
                <a:lnTo>
                  <a:pt x="2137728" y="2719833"/>
                </a:lnTo>
                <a:lnTo>
                  <a:pt x="2132648" y="2715370"/>
                </a:lnTo>
                <a:lnTo>
                  <a:pt x="2126298" y="2711227"/>
                </a:lnTo>
                <a:lnTo>
                  <a:pt x="2119630" y="2707721"/>
                </a:lnTo>
                <a:lnTo>
                  <a:pt x="2111693" y="2704215"/>
                </a:lnTo>
                <a:lnTo>
                  <a:pt x="2103438" y="2701027"/>
                </a:lnTo>
                <a:lnTo>
                  <a:pt x="2094548" y="2697840"/>
                </a:lnTo>
                <a:lnTo>
                  <a:pt x="2084706" y="2694653"/>
                </a:lnTo>
                <a:lnTo>
                  <a:pt x="2074863" y="2692103"/>
                </a:lnTo>
                <a:lnTo>
                  <a:pt x="2064068" y="2689553"/>
                </a:lnTo>
                <a:lnTo>
                  <a:pt x="2042796" y="2684772"/>
                </a:lnTo>
                <a:lnTo>
                  <a:pt x="2020570" y="2680310"/>
                </a:lnTo>
                <a:lnTo>
                  <a:pt x="1998980" y="2676485"/>
                </a:lnTo>
                <a:lnTo>
                  <a:pt x="1998980" y="2594571"/>
                </a:lnTo>
                <a:lnTo>
                  <a:pt x="2018030" y="2596802"/>
                </a:lnTo>
                <a:lnTo>
                  <a:pt x="2025016" y="2598077"/>
                </a:lnTo>
                <a:lnTo>
                  <a:pt x="2032000" y="2599670"/>
                </a:lnTo>
                <a:lnTo>
                  <a:pt x="2047240" y="2603495"/>
                </a:lnTo>
                <a:lnTo>
                  <a:pt x="2061846" y="2607958"/>
                </a:lnTo>
                <a:lnTo>
                  <a:pt x="2073593" y="2612420"/>
                </a:lnTo>
                <a:lnTo>
                  <a:pt x="2080260" y="2614970"/>
                </a:lnTo>
                <a:lnTo>
                  <a:pt x="2082483" y="2616245"/>
                </a:lnTo>
                <a:lnTo>
                  <a:pt x="2083118" y="2616245"/>
                </a:lnTo>
                <a:lnTo>
                  <a:pt x="2086610" y="2618794"/>
                </a:lnTo>
                <a:lnTo>
                  <a:pt x="2088516" y="2619751"/>
                </a:lnTo>
                <a:lnTo>
                  <a:pt x="2090420" y="2621026"/>
                </a:lnTo>
                <a:lnTo>
                  <a:pt x="2095183" y="2622300"/>
                </a:lnTo>
                <a:lnTo>
                  <a:pt x="2100898" y="2622938"/>
                </a:lnTo>
                <a:lnTo>
                  <a:pt x="2106613" y="2622938"/>
                </a:lnTo>
                <a:lnTo>
                  <a:pt x="2112646" y="2622619"/>
                </a:lnTo>
                <a:lnTo>
                  <a:pt x="2118360" y="2621982"/>
                </a:lnTo>
                <a:lnTo>
                  <a:pt x="2124393" y="2620388"/>
                </a:lnTo>
                <a:lnTo>
                  <a:pt x="2129790" y="2618794"/>
                </a:lnTo>
                <a:lnTo>
                  <a:pt x="2135188" y="2616563"/>
                </a:lnTo>
                <a:lnTo>
                  <a:pt x="2139633" y="2614332"/>
                </a:lnTo>
                <a:lnTo>
                  <a:pt x="2143760" y="2612101"/>
                </a:lnTo>
                <a:lnTo>
                  <a:pt x="2146618" y="2609232"/>
                </a:lnTo>
                <a:lnTo>
                  <a:pt x="2147570" y="2607958"/>
                </a:lnTo>
                <a:lnTo>
                  <a:pt x="2148523" y="2606683"/>
                </a:lnTo>
                <a:lnTo>
                  <a:pt x="2148840" y="2605089"/>
                </a:lnTo>
                <a:lnTo>
                  <a:pt x="2148840" y="2604133"/>
                </a:lnTo>
                <a:lnTo>
                  <a:pt x="2148523" y="2602858"/>
                </a:lnTo>
                <a:lnTo>
                  <a:pt x="2148206" y="2601583"/>
                </a:lnTo>
                <a:lnTo>
                  <a:pt x="2146936" y="2600627"/>
                </a:lnTo>
                <a:lnTo>
                  <a:pt x="2145666" y="2599352"/>
                </a:lnTo>
                <a:lnTo>
                  <a:pt x="2141220" y="2596483"/>
                </a:lnTo>
                <a:lnTo>
                  <a:pt x="2136776" y="2593615"/>
                </a:lnTo>
                <a:lnTo>
                  <a:pt x="2131060" y="2591383"/>
                </a:lnTo>
                <a:lnTo>
                  <a:pt x="2125663" y="2588515"/>
                </a:lnTo>
                <a:lnTo>
                  <a:pt x="2112646" y="2583734"/>
                </a:lnTo>
                <a:lnTo>
                  <a:pt x="2098358" y="2579590"/>
                </a:lnTo>
                <a:lnTo>
                  <a:pt x="2083436" y="2575766"/>
                </a:lnTo>
                <a:lnTo>
                  <a:pt x="2067878" y="2572259"/>
                </a:lnTo>
                <a:lnTo>
                  <a:pt x="2052638" y="2569710"/>
                </a:lnTo>
                <a:lnTo>
                  <a:pt x="2038033" y="2567479"/>
                </a:lnTo>
                <a:lnTo>
                  <a:pt x="2018666" y="2565566"/>
                </a:lnTo>
                <a:lnTo>
                  <a:pt x="1998980" y="2564291"/>
                </a:lnTo>
                <a:lnTo>
                  <a:pt x="1998980" y="2546123"/>
                </a:lnTo>
                <a:lnTo>
                  <a:pt x="1998663" y="2545167"/>
                </a:lnTo>
                <a:lnTo>
                  <a:pt x="1997710" y="2543892"/>
                </a:lnTo>
                <a:lnTo>
                  <a:pt x="1996758" y="2542936"/>
                </a:lnTo>
                <a:lnTo>
                  <a:pt x="1995170" y="2542299"/>
                </a:lnTo>
                <a:lnTo>
                  <a:pt x="1992630" y="2541342"/>
                </a:lnTo>
                <a:lnTo>
                  <a:pt x="1990726" y="2540705"/>
                </a:lnTo>
                <a:lnTo>
                  <a:pt x="1987868" y="2540705"/>
                </a:lnTo>
                <a:lnTo>
                  <a:pt x="1985328" y="2540386"/>
                </a:lnTo>
                <a:lnTo>
                  <a:pt x="1938656" y="2540386"/>
                </a:lnTo>
                <a:close/>
                <a:moveTo>
                  <a:pt x="1959293" y="2522537"/>
                </a:moveTo>
                <a:lnTo>
                  <a:pt x="1982788" y="2522856"/>
                </a:lnTo>
                <a:lnTo>
                  <a:pt x="2005966" y="2523493"/>
                </a:lnTo>
                <a:lnTo>
                  <a:pt x="2028826" y="2524450"/>
                </a:lnTo>
                <a:lnTo>
                  <a:pt x="2051368" y="2526043"/>
                </a:lnTo>
                <a:lnTo>
                  <a:pt x="2073910" y="2527637"/>
                </a:lnTo>
                <a:lnTo>
                  <a:pt x="2095500" y="2529868"/>
                </a:lnTo>
                <a:lnTo>
                  <a:pt x="2116773" y="2532737"/>
                </a:lnTo>
                <a:lnTo>
                  <a:pt x="2137728" y="2535605"/>
                </a:lnTo>
                <a:lnTo>
                  <a:pt x="2158048" y="2538793"/>
                </a:lnTo>
                <a:lnTo>
                  <a:pt x="2177733" y="2542299"/>
                </a:lnTo>
                <a:lnTo>
                  <a:pt x="2197100" y="2546123"/>
                </a:lnTo>
                <a:lnTo>
                  <a:pt x="2215516" y="2550586"/>
                </a:lnTo>
                <a:lnTo>
                  <a:pt x="2233613" y="2555367"/>
                </a:lnTo>
                <a:lnTo>
                  <a:pt x="2251076" y="2560148"/>
                </a:lnTo>
                <a:lnTo>
                  <a:pt x="2267586" y="2565247"/>
                </a:lnTo>
                <a:lnTo>
                  <a:pt x="2283778" y="2570666"/>
                </a:lnTo>
                <a:lnTo>
                  <a:pt x="2298700" y="2576403"/>
                </a:lnTo>
                <a:lnTo>
                  <a:pt x="2313306" y="2582140"/>
                </a:lnTo>
                <a:lnTo>
                  <a:pt x="2326640" y="2588515"/>
                </a:lnTo>
                <a:lnTo>
                  <a:pt x="2339658" y="2594889"/>
                </a:lnTo>
                <a:lnTo>
                  <a:pt x="2351723" y="2601583"/>
                </a:lnTo>
                <a:lnTo>
                  <a:pt x="2362518" y="2608914"/>
                </a:lnTo>
                <a:lnTo>
                  <a:pt x="2372996" y="2615607"/>
                </a:lnTo>
                <a:lnTo>
                  <a:pt x="2381886" y="2622938"/>
                </a:lnTo>
                <a:lnTo>
                  <a:pt x="2390140" y="2630587"/>
                </a:lnTo>
                <a:lnTo>
                  <a:pt x="2397443" y="2638237"/>
                </a:lnTo>
                <a:lnTo>
                  <a:pt x="2403793" y="2645568"/>
                </a:lnTo>
                <a:lnTo>
                  <a:pt x="2406016" y="2649711"/>
                </a:lnTo>
                <a:lnTo>
                  <a:pt x="2408873" y="2653855"/>
                </a:lnTo>
                <a:lnTo>
                  <a:pt x="2410778" y="2657998"/>
                </a:lnTo>
                <a:lnTo>
                  <a:pt x="2412683" y="2661823"/>
                </a:lnTo>
                <a:lnTo>
                  <a:pt x="2414270" y="2665967"/>
                </a:lnTo>
                <a:lnTo>
                  <a:pt x="2415540" y="2670110"/>
                </a:lnTo>
                <a:lnTo>
                  <a:pt x="2416810" y="2674254"/>
                </a:lnTo>
                <a:lnTo>
                  <a:pt x="2417446" y="2678397"/>
                </a:lnTo>
                <a:lnTo>
                  <a:pt x="2417763" y="2682541"/>
                </a:lnTo>
                <a:lnTo>
                  <a:pt x="2417763" y="2686684"/>
                </a:lnTo>
                <a:lnTo>
                  <a:pt x="2417763" y="2691147"/>
                </a:lnTo>
                <a:lnTo>
                  <a:pt x="2417446" y="2694971"/>
                </a:lnTo>
                <a:lnTo>
                  <a:pt x="2416810" y="2699434"/>
                </a:lnTo>
                <a:lnTo>
                  <a:pt x="2415540" y="2703896"/>
                </a:lnTo>
                <a:lnTo>
                  <a:pt x="2414270" y="2707721"/>
                </a:lnTo>
                <a:lnTo>
                  <a:pt x="2412683" y="2711864"/>
                </a:lnTo>
                <a:lnTo>
                  <a:pt x="2410778" y="2716008"/>
                </a:lnTo>
                <a:lnTo>
                  <a:pt x="2408873" y="2720151"/>
                </a:lnTo>
                <a:lnTo>
                  <a:pt x="2406016" y="2723976"/>
                </a:lnTo>
                <a:lnTo>
                  <a:pt x="2403793" y="2728120"/>
                </a:lnTo>
                <a:lnTo>
                  <a:pt x="2397443" y="2735769"/>
                </a:lnTo>
                <a:lnTo>
                  <a:pt x="2390140" y="2743419"/>
                </a:lnTo>
                <a:lnTo>
                  <a:pt x="2381886" y="2751068"/>
                </a:lnTo>
                <a:lnTo>
                  <a:pt x="2372996" y="2758080"/>
                </a:lnTo>
                <a:lnTo>
                  <a:pt x="2362518" y="2765093"/>
                </a:lnTo>
                <a:lnTo>
                  <a:pt x="2351723" y="2772105"/>
                </a:lnTo>
                <a:lnTo>
                  <a:pt x="2339658" y="2778798"/>
                </a:lnTo>
                <a:lnTo>
                  <a:pt x="2326640" y="2785173"/>
                </a:lnTo>
                <a:lnTo>
                  <a:pt x="2313306" y="2791229"/>
                </a:lnTo>
                <a:lnTo>
                  <a:pt x="2298700" y="2797284"/>
                </a:lnTo>
                <a:lnTo>
                  <a:pt x="2283778" y="2803340"/>
                </a:lnTo>
                <a:lnTo>
                  <a:pt x="2267586" y="2808440"/>
                </a:lnTo>
                <a:lnTo>
                  <a:pt x="2251076" y="2813540"/>
                </a:lnTo>
                <a:lnTo>
                  <a:pt x="2233613" y="2818640"/>
                </a:lnTo>
                <a:lnTo>
                  <a:pt x="2215516" y="2823102"/>
                </a:lnTo>
                <a:lnTo>
                  <a:pt x="2197100" y="2827245"/>
                </a:lnTo>
                <a:lnTo>
                  <a:pt x="2177733" y="2831389"/>
                </a:lnTo>
                <a:lnTo>
                  <a:pt x="2158048" y="2834895"/>
                </a:lnTo>
                <a:lnTo>
                  <a:pt x="2137728" y="2838401"/>
                </a:lnTo>
                <a:lnTo>
                  <a:pt x="2116773" y="2841270"/>
                </a:lnTo>
                <a:lnTo>
                  <a:pt x="2095500" y="2844138"/>
                </a:lnTo>
                <a:lnTo>
                  <a:pt x="2073910" y="2846051"/>
                </a:lnTo>
                <a:lnTo>
                  <a:pt x="2051368" y="2847963"/>
                </a:lnTo>
                <a:lnTo>
                  <a:pt x="2028826" y="2849238"/>
                </a:lnTo>
                <a:lnTo>
                  <a:pt x="2005966" y="2850513"/>
                </a:lnTo>
                <a:lnTo>
                  <a:pt x="1982788" y="2851150"/>
                </a:lnTo>
                <a:lnTo>
                  <a:pt x="1959293" y="2851150"/>
                </a:lnTo>
                <a:lnTo>
                  <a:pt x="1935480" y="2851150"/>
                </a:lnTo>
                <a:lnTo>
                  <a:pt x="1912303" y="2850513"/>
                </a:lnTo>
                <a:lnTo>
                  <a:pt x="1889443" y="2849238"/>
                </a:lnTo>
                <a:lnTo>
                  <a:pt x="1866900" y="2847963"/>
                </a:lnTo>
                <a:lnTo>
                  <a:pt x="1844358" y="2846051"/>
                </a:lnTo>
                <a:lnTo>
                  <a:pt x="1822768" y="2844138"/>
                </a:lnTo>
                <a:lnTo>
                  <a:pt x="1801496" y="2841270"/>
                </a:lnTo>
                <a:lnTo>
                  <a:pt x="1780540" y="2838401"/>
                </a:lnTo>
                <a:lnTo>
                  <a:pt x="1760220" y="2834895"/>
                </a:lnTo>
                <a:lnTo>
                  <a:pt x="1740536" y="2831389"/>
                </a:lnTo>
                <a:lnTo>
                  <a:pt x="1721168" y="2827245"/>
                </a:lnTo>
                <a:lnTo>
                  <a:pt x="1702753" y="2823102"/>
                </a:lnTo>
                <a:lnTo>
                  <a:pt x="1684656" y="2818640"/>
                </a:lnTo>
                <a:lnTo>
                  <a:pt x="1667193" y="2813540"/>
                </a:lnTo>
                <a:lnTo>
                  <a:pt x="1650683" y="2808440"/>
                </a:lnTo>
                <a:lnTo>
                  <a:pt x="1634490" y="2803340"/>
                </a:lnTo>
                <a:lnTo>
                  <a:pt x="1619568" y="2797284"/>
                </a:lnTo>
                <a:lnTo>
                  <a:pt x="1604963" y="2791229"/>
                </a:lnTo>
                <a:lnTo>
                  <a:pt x="1591628" y="2785173"/>
                </a:lnTo>
                <a:lnTo>
                  <a:pt x="1578610" y="2778798"/>
                </a:lnTo>
                <a:lnTo>
                  <a:pt x="1566863" y="2772105"/>
                </a:lnTo>
                <a:lnTo>
                  <a:pt x="1555750" y="2765093"/>
                </a:lnTo>
                <a:lnTo>
                  <a:pt x="1545273" y="2758080"/>
                </a:lnTo>
                <a:lnTo>
                  <a:pt x="1536383" y="2751068"/>
                </a:lnTo>
                <a:lnTo>
                  <a:pt x="1528128" y="2743419"/>
                </a:lnTo>
                <a:lnTo>
                  <a:pt x="1520826" y="2735769"/>
                </a:lnTo>
                <a:lnTo>
                  <a:pt x="1514793" y="2728120"/>
                </a:lnTo>
                <a:lnTo>
                  <a:pt x="1511936" y="2723976"/>
                </a:lnTo>
                <a:lnTo>
                  <a:pt x="1509396" y="2720151"/>
                </a:lnTo>
                <a:lnTo>
                  <a:pt x="1507490" y="2716008"/>
                </a:lnTo>
                <a:lnTo>
                  <a:pt x="1505586" y="2711864"/>
                </a:lnTo>
                <a:lnTo>
                  <a:pt x="1503998" y="2707721"/>
                </a:lnTo>
                <a:lnTo>
                  <a:pt x="1502410" y="2703896"/>
                </a:lnTo>
                <a:lnTo>
                  <a:pt x="1501776" y="2699434"/>
                </a:lnTo>
                <a:lnTo>
                  <a:pt x="1500823" y="2694971"/>
                </a:lnTo>
                <a:lnTo>
                  <a:pt x="1500506" y="2691147"/>
                </a:lnTo>
                <a:lnTo>
                  <a:pt x="1500188" y="2686684"/>
                </a:lnTo>
                <a:lnTo>
                  <a:pt x="1500506" y="2682541"/>
                </a:lnTo>
                <a:lnTo>
                  <a:pt x="1500823" y="2678397"/>
                </a:lnTo>
                <a:lnTo>
                  <a:pt x="1501776" y="2674254"/>
                </a:lnTo>
                <a:lnTo>
                  <a:pt x="1502410" y="2670110"/>
                </a:lnTo>
                <a:lnTo>
                  <a:pt x="1503998" y="2665967"/>
                </a:lnTo>
                <a:lnTo>
                  <a:pt x="1505586" y="2661823"/>
                </a:lnTo>
                <a:lnTo>
                  <a:pt x="1507490" y="2657998"/>
                </a:lnTo>
                <a:lnTo>
                  <a:pt x="1509396" y="2653855"/>
                </a:lnTo>
                <a:lnTo>
                  <a:pt x="1511936" y="2649711"/>
                </a:lnTo>
                <a:lnTo>
                  <a:pt x="1514793" y="2645568"/>
                </a:lnTo>
                <a:lnTo>
                  <a:pt x="1520826" y="2638237"/>
                </a:lnTo>
                <a:lnTo>
                  <a:pt x="1528128" y="2630587"/>
                </a:lnTo>
                <a:lnTo>
                  <a:pt x="1536383" y="2622938"/>
                </a:lnTo>
                <a:lnTo>
                  <a:pt x="1545273" y="2615607"/>
                </a:lnTo>
                <a:lnTo>
                  <a:pt x="1555750" y="2608914"/>
                </a:lnTo>
                <a:lnTo>
                  <a:pt x="1566863" y="2601583"/>
                </a:lnTo>
                <a:lnTo>
                  <a:pt x="1578610" y="2594889"/>
                </a:lnTo>
                <a:lnTo>
                  <a:pt x="1591628" y="2588515"/>
                </a:lnTo>
                <a:lnTo>
                  <a:pt x="1604963" y="2582140"/>
                </a:lnTo>
                <a:lnTo>
                  <a:pt x="1619568" y="2576403"/>
                </a:lnTo>
                <a:lnTo>
                  <a:pt x="1634490" y="2570666"/>
                </a:lnTo>
                <a:lnTo>
                  <a:pt x="1650683" y="2565247"/>
                </a:lnTo>
                <a:lnTo>
                  <a:pt x="1667193" y="2560148"/>
                </a:lnTo>
                <a:lnTo>
                  <a:pt x="1684656" y="2555367"/>
                </a:lnTo>
                <a:lnTo>
                  <a:pt x="1702753" y="2550586"/>
                </a:lnTo>
                <a:lnTo>
                  <a:pt x="1721168" y="2546123"/>
                </a:lnTo>
                <a:lnTo>
                  <a:pt x="1740536" y="2542299"/>
                </a:lnTo>
                <a:lnTo>
                  <a:pt x="1760220" y="2538793"/>
                </a:lnTo>
                <a:lnTo>
                  <a:pt x="1780540" y="2535605"/>
                </a:lnTo>
                <a:lnTo>
                  <a:pt x="1801496" y="2532737"/>
                </a:lnTo>
                <a:lnTo>
                  <a:pt x="1822768" y="2529868"/>
                </a:lnTo>
                <a:lnTo>
                  <a:pt x="1844358" y="2527637"/>
                </a:lnTo>
                <a:lnTo>
                  <a:pt x="1866900" y="2526043"/>
                </a:lnTo>
                <a:lnTo>
                  <a:pt x="1889443" y="2524450"/>
                </a:lnTo>
                <a:lnTo>
                  <a:pt x="1912303" y="2523493"/>
                </a:lnTo>
                <a:lnTo>
                  <a:pt x="1935480" y="2522856"/>
                </a:lnTo>
                <a:lnTo>
                  <a:pt x="1959293" y="2522537"/>
                </a:lnTo>
                <a:close/>
                <a:moveTo>
                  <a:pt x="2854584" y="2507933"/>
                </a:moveTo>
                <a:lnTo>
                  <a:pt x="2854584" y="2625091"/>
                </a:lnTo>
                <a:lnTo>
                  <a:pt x="2873946" y="2630488"/>
                </a:lnTo>
                <a:lnTo>
                  <a:pt x="2893626" y="2636203"/>
                </a:lnTo>
                <a:lnTo>
                  <a:pt x="2914258" y="2640966"/>
                </a:lnTo>
                <a:lnTo>
                  <a:pt x="2935524" y="2645728"/>
                </a:lnTo>
                <a:lnTo>
                  <a:pt x="2935524" y="2529523"/>
                </a:lnTo>
                <a:lnTo>
                  <a:pt x="2914258" y="2524761"/>
                </a:lnTo>
                <a:lnTo>
                  <a:pt x="2893626" y="2519363"/>
                </a:lnTo>
                <a:lnTo>
                  <a:pt x="2873946" y="2513965"/>
                </a:lnTo>
                <a:lnTo>
                  <a:pt x="2854584" y="2507933"/>
                </a:lnTo>
                <a:close/>
                <a:moveTo>
                  <a:pt x="2692385" y="2444750"/>
                </a:moveTo>
                <a:lnTo>
                  <a:pt x="2692385" y="2542223"/>
                </a:lnTo>
                <a:lnTo>
                  <a:pt x="2695241" y="2545081"/>
                </a:lnTo>
                <a:lnTo>
                  <a:pt x="2698098" y="2548256"/>
                </a:lnTo>
                <a:lnTo>
                  <a:pt x="2705399" y="2554923"/>
                </a:lnTo>
                <a:lnTo>
                  <a:pt x="2714921" y="2561591"/>
                </a:lnTo>
                <a:lnTo>
                  <a:pt x="2725078" y="2568576"/>
                </a:lnTo>
                <a:lnTo>
                  <a:pt x="2737140" y="2576196"/>
                </a:lnTo>
                <a:lnTo>
                  <a:pt x="2748884" y="2582863"/>
                </a:lnTo>
                <a:lnTo>
                  <a:pt x="2761581" y="2589213"/>
                </a:lnTo>
                <a:lnTo>
                  <a:pt x="2773325" y="2595246"/>
                </a:lnTo>
                <a:lnTo>
                  <a:pt x="2773325" y="2486343"/>
                </a:lnTo>
                <a:lnTo>
                  <a:pt x="2758407" y="2480628"/>
                </a:lnTo>
                <a:lnTo>
                  <a:pt x="2744441" y="2475230"/>
                </a:lnTo>
                <a:lnTo>
                  <a:pt x="2732379" y="2469198"/>
                </a:lnTo>
                <a:lnTo>
                  <a:pt x="2721269" y="2464118"/>
                </a:lnTo>
                <a:lnTo>
                  <a:pt x="2712064" y="2458720"/>
                </a:lnTo>
                <a:lnTo>
                  <a:pt x="2704446" y="2453958"/>
                </a:lnTo>
                <a:lnTo>
                  <a:pt x="2697781" y="2449195"/>
                </a:lnTo>
                <a:lnTo>
                  <a:pt x="2692385" y="2444750"/>
                </a:lnTo>
                <a:close/>
                <a:moveTo>
                  <a:pt x="3744614" y="2439353"/>
                </a:moveTo>
                <a:lnTo>
                  <a:pt x="3737949" y="2444433"/>
                </a:lnTo>
                <a:lnTo>
                  <a:pt x="3730648" y="2449195"/>
                </a:lnTo>
                <a:lnTo>
                  <a:pt x="3722713" y="2454275"/>
                </a:lnTo>
                <a:lnTo>
                  <a:pt x="3715095" y="2459038"/>
                </a:lnTo>
                <a:lnTo>
                  <a:pt x="3706524" y="2462848"/>
                </a:lnTo>
                <a:lnTo>
                  <a:pt x="3698907" y="2466975"/>
                </a:lnTo>
                <a:lnTo>
                  <a:pt x="3691289" y="2470468"/>
                </a:lnTo>
                <a:lnTo>
                  <a:pt x="3683671" y="2473325"/>
                </a:lnTo>
                <a:lnTo>
                  <a:pt x="3683671" y="2592706"/>
                </a:lnTo>
                <a:lnTo>
                  <a:pt x="3692558" y="2588578"/>
                </a:lnTo>
                <a:lnTo>
                  <a:pt x="3701128" y="2583816"/>
                </a:lnTo>
                <a:lnTo>
                  <a:pt x="3709381" y="2579053"/>
                </a:lnTo>
                <a:lnTo>
                  <a:pt x="3717634" y="2573973"/>
                </a:lnTo>
                <a:lnTo>
                  <a:pt x="3725252" y="2568258"/>
                </a:lnTo>
                <a:lnTo>
                  <a:pt x="3732235" y="2563178"/>
                </a:lnTo>
                <a:lnTo>
                  <a:pt x="3738901" y="2557781"/>
                </a:lnTo>
                <a:lnTo>
                  <a:pt x="3744614" y="2553018"/>
                </a:lnTo>
                <a:lnTo>
                  <a:pt x="3744614" y="2439353"/>
                </a:lnTo>
                <a:close/>
                <a:moveTo>
                  <a:pt x="3151360" y="2322195"/>
                </a:moveTo>
                <a:lnTo>
                  <a:pt x="3151360" y="2437130"/>
                </a:lnTo>
                <a:lnTo>
                  <a:pt x="3174848" y="2437765"/>
                </a:lnTo>
                <a:lnTo>
                  <a:pt x="3198972" y="2437765"/>
                </a:lnTo>
                <a:lnTo>
                  <a:pt x="3215477" y="2437765"/>
                </a:lnTo>
                <a:lnTo>
                  <a:pt x="3231983" y="2437448"/>
                </a:lnTo>
                <a:lnTo>
                  <a:pt x="3231983" y="2322512"/>
                </a:lnTo>
                <a:lnTo>
                  <a:pt x="3198972" y="2323147"/>
                </a:lnTo>
                <a:lnTo>
                  <a:pt x="3174848" y="2323147"/>
                </a:lnTo>
                <a:lnTo>
                  <a:pt x="3151360" y="2322195"/>
                </a:lnTo>
                <a:close/>
                <a:moveTo>
                  <a:pt x="3815080" y="2317750"/>
                </a:moveTo>
                <a:lnTo>
                  <a:pt x="3816033" y="2325370"/>
                </a:lnTo>
                <a:lnTo>
                  <a:pt x="3816350" y="2332673"/>
                </a:lnTo>
                <a:lnTo>
                  <a:pt x="3816350" y="2483803"/>
                </a:lnTo>
                <a:lnTo>
                  <a:pt x="3816033" y="2484438"/>
                </a:lnTo>
                <a:lnTo>
                  <a:pt x="3815398" y="2493010"/>
                </a:lnTo>
                <a:lnTo>
                  <a:pt x="3814763" y="2498408"/>
                </a:lnTo>
                <a:lnTo>
                  <a:pt x="3813493" y="2504123"/>
                </a:lnTo>
                <a:lnTo>
                  <a:pt x="3811906" y="2509520"/>
                </a:lnTo>
                <a:lnTo>
                  <a:pt x="3810319" y="2514600"/>
                </a:lnTo>
                <a:lnTo>
                  <a:pt x="3808097" y="2520316"/>
                </a:lnTo>
                <a:lnTo>
                  <a:pt x="3805558" y="2525713"/>
                </a:lnTo>
                <a:lnTo>
                  <a:pt x="3803019" y="2530793"/>
                </a:lnTo>
                <a:lnTo>
                  <a:pt x="3799844" y="2536508"/>
                </a:lnTo>
                <a:lnTo>
                  <a:pt x="3796036" y="2541588"/>
                </a:lnTo>
                <a:lnTo>
                  <a:pt x="3792226" y="2546668"/>
                </a:lnTo>
                <a:lnTo>
                  <a:pt x="3788418" y="2551748"/>
                </a:lnTo>
                <a:lnTo>
                  <a:pt x="3783974" y="2556828"/>
                </a:lnTo>
                <a:lnTo>
                  <a:pt x="3779212" y="2561591"/>
                </a:lnTo>
                <a:lnTo>
                  <a:pt x="3774134" y="2566671"/>
                </a:lnTo>
                <a:lnTo>
                  <a:pt x="3768420" y="2571433"/>
                </a:lnTo>
                <a:lnTo>
                  <a:pt x="3763024" y="2576513"/>
                </a:lnTo>
                <a:lnTo>
                  <a:pt x="3750963" y="2586038"/>
                </a:lnTo>
                <a:lnTo>
                  <a:pt x="3737314" y="2595246"/>
                </a:lnTo>
                <a:lnTo>
                  <a:pt x="3722713" y="2604136"/>
                </a:lnTo>
                <a:lnTo>
                  <a:pt x="3707477" y="2613026"/>
                </a:lnTo>
                <a:lnTo>
                  <a:pt x="3690971" y="2621281"/>
                </a:lnTo>
                <a:lnTo>
                  <a:pt x="3673513" y="2628901"/>
                </a:lnTo>
                <a:lnTo>
                  <a:pt x="3655103" y="2636838"/>
                </a:lnTo>
                <a:lnTo>
                  <a:pt x="3635424" y="2644458"/>
                </a:lnTo>
                <a:lnTo>
                  <a:pt x="3615109" y="2651443"/>
                </a:lnTo>
                <a:lnTo>
                  <a:pt x="3593842" y="2658111"/>
                </a:lnTo>
                <a:lnTo>
                  <a:pt x="3571941" y="2664461"/>
                </a:lnTo>
                <a:lnTo>
                  <a:pt x="3549087" y="2670493"/>
                </a:lnTo>
                <a:lnTo>
                  <a:pt x="3525281" y="2675891"/>
                </a:lnTo>
                <a:lnTo>
                  <a:pt x="3501157" y="2680971"/>
                </a:lnTo>
                <a:lnTo>
                  <a:pt x="3476082" y="2685733"/>
                </a:lnTo>
                <a:lnTo>
                  <a:pt x="3450371" y="2689861"/>
                </a:lnTo>
                <a:lnTo>
                  <a:pt x="3424343" y="2693671"/>
                </a:lnTo>
                <a:lnTo>
                  <a:pt x="3397680" y="2697163"/>
                </a:lnTo>
                <a:lnTo>
                  <a:pt x="3370065" y="2700021"/>
                </a:lnTo>
                <a:lnTo>
                  <a:pt x="3341815" y="2702561"/>
                </a:lnTo>
                <a:lnTo>
                  <a:pt x="3313565" y="2704466"/>
                </a:lnTo>
                <a:lnTo>
                  <a:pt x="3284680" y="2705736"/>
                </a:lnTo>
                <a:lnTo>
                  <a:pt x="3255478" y="2706371"/>
                </a:lnTo>
                <a:lnTo>
                  <a:pt x="3225959" y="2706688"/>
                </a:lnTo>
                <a:lnTo>
                  <a:pt x="3195487" y="2706371"/>
                </a:lnTo>
                <a:lnTo>
                  <a:pt x="3165650" y="2705736"/>
                </a:lnTo>
                <a:lnTo>
                  <a:pt x="3136130" y="2704148"/>
                </a:lnTo>
                <a:lnTo>
                  <a:pt x="3106928" y="2701926"/>
                </a:lnTo>
                <a:lnTo>
                  <a:pt x="3078678" y="2699703"/>
                </a:lnTo>
                <a:lnTo>
                  <a:pt x="3050428" y="2696528"/>
                </a:lnTo>
                <a:lnTo>
                  <a:pt x="3022813" y="2693353"/>
                </a:lnTo>
                <a:lnTo>
                  <a:pt x="2996150" y="2688908"/>
                </a:lnTo>
                <a:lnTo>
                  <a:pt x="2970122" y="2684781"/>
                </a:lnTo>
                <a:lnTo>
                  <a:pt x="2944729" y="2680018"/>
                </a:lnTo>
                <a:lnTo>
                  <a:pt x="2919971" y="2674303"/>
                </a:lnTo>
                <a:lnTo>
                  <a:pt x="2895847" y="2668588"/>
                </a:lnTo>
                <a:lnTo>
                  <a:pt x="2872994" y="2662556"/>
                </a:lnTo>
                <a:lnTo>
                  <a:pt x="2850775" y="2655888"/>
                </a:lnTo>
                <a:lnTo>
                  <a:pt x="2829190" y="2648903"/>
                </a:lnTo>
                <a:lnTo>
                  <a:pt x="2808876" y="2641601"/>
                </a:lnTo>
                <a:lnTo>
                  <a:pt x="2789196" y="2633663"/>
                </a:lnTo>
                <a:lnTo>
                  <a:pt x="2770469" y="2625408"/>
                </a:lnTo>
                <a:lnTo>
                  <a:pt x="2753328" y="2617153"/>
                </a:lnTo>
                <a:lnTo>
                  <a:pt x="2736823" y="2608581"/>
                </a:lnTo>
                <a:lnTo>
                  <a:pt x="2721269" y="2599373"/>
                </a:lnTo>
                <a:lnTo>
                  <a:pt x="2706986" y="2590483"/>
                </a:lnTo>
                <a:lnTo>
                  <a:pt x="2693972" y="2580641"/>
                </a:lnTo>
                <a:lnTo>
                  <a:pt x="2688258" y="2575878"/>
                </a:lnTo>
                <a:lnTo>
                  <a:pt x="2682227" y="2570798"/>
                </a:lnTo>
                <a:lnTo>
                  <a:pt x="2676831" y="2566036"/>
                </a:lnTo>
                <a:lnTo>
                  <a:pt x="2671753" y="2560956"/>
                </a:lnTo>
                <a:lnTo>
                  <a:pt x="2666991" y="2555558"/>
                </a:lnTo>
                <a:lnTo>
                  <a:pt x="2662548" y="2550161"/>
                </a:lnTo>
                <a:lnTo>
                  <a:pt x="2658104" y="2545081"/>
                </a:lnTo>
                <a:lnTo>
                  <a:pt x="2654612" y="2540001"/>
                </a:lnTo>
                <a:lnTo>
                  <a:pt x="2651121" y="2534286"/>
                </a:lnTo>
                <a:lnTo>
                  <a:pt x="2647947" y="2528888"/>
                </a:lnTo>
                <a:lnTo>
                  <a:pt x="2645090" y="2523808"/>
                </a:lnTo>
                <a:lnTo>
                  <a:pt x="2642868" y="2518093"/>
                </a:lnTo>
                <a:lnTo>
                  <a:pt x="2640329" y="2512695"/>
                </a:lnTo>
                <a:lnTo>
                  <a:pt x="2638742" y="2506663"/>
                </a:lnTo>
                <a:lnTo>
                  <a:pt x="2637789" y="2501265"/>
                </a:lnTo>
                <a:lnTo>
                  <a:pt x="2636520" y="2495868"/>
                </a:lnTo>
                <a:lnTo>
                  <a:pt x="2636202" y="2489835"/>
                </a:lnTo>
                <a:lnTo>
                  <a:pt x="2635885" y="2484438"/>
                </a:lnTo>
                <a:lnTo>
                  <a:pt x="2635250" y="2484438"/>
                </a:lnTo>
                <a:lnTo>
                  <a:pt x="2635250" y="2375535"/>
                </a:lnTo>
                <a:lnTo>
                  <a:pt x="2646360" y="2383790"/>
                </a:lnTo>
                <a:lnTo>
                  <a:pt x="2657786" y="2392045"/>
                </a:lnTo>
                <a:lnTo>
                  <a:pt x="2670166" y="2399983"/>
                </a:lnTo>
                <a:lnTo>
                  <a:pt x="2683180" y="2407285"/>
                </a:lnTo>
                <a:lnTo>
                  <a:pt x="2696511" y="2414905"/>
                </a:lnTo>
                <a:lnTo>
                  <a:pt x="2710160" y="2421890"/>
                </a:lnTo>
                <a:lnTo>
                  <a:pt x="2724761" y="2429193"/>
                </a:lnTo>
                <a:lnTo>
                  <a:pt x="2740314" y="2435860"/>
                </a:lnTo>
                <a:lnTo>
                  <a:pt x="2755550" y="2442210"/>
                </a:lnTo>
                <a:lnTo>
                  <a:pt x="2771738" y="2448243"/>
                </a:lnTo>
                <a:lnTo>
                  <a:pt x="2788244" y="2453958"/>
                </a:lnTo>
                <a:lnTo>
                  <a:pt x="2805384" y="2459673"/>
                </a:lnTo>
                <a:lnTo>
                  <a:pt x="2822525" y="2465070"/>
                </a:lnTo>
                <a:lnTo>
                  <a:pt x="2840300" y="2470150"/>
                </a:lnTo>
                <a:lnTo>
                  <a:pt x="2858393" y="2474913"/>
                </a:lnTo>
                <a:lnTo>
                  <a:pt x="2877120" y="2479675"/>
                </a:lnTo>
                <a:lnTo>
                  <a:pt x="2895530" y="2483803"/>
                </a:lnTo>
                <a:lnTo>
                  <a:pt x="2914892" y="2487930"/>
                </a:lnTo>
                <a:lnTo>
                  <a:pt x="2934255" y="2491423"/>
                </a:lnTo>
                <a:lnTo>
                  <a:pt x="2953617" y="2494915"/>
                </a:lnTo>
                <a:lnTo>
                  <a:pt x="2973614" y="2498090"/>
                </a:lnTo>
                <a:lnTo>
                  <a:pt x="2993294" y="2501265"/>
                </a:lnTo>
                <a:lnTo>
                  <a:pt x="3013926" y="2503488"/>
                </a:lnTo>
                <a:lnTo>
                  <a:pt x="3033923" y="2506028"/>
                </a:lnTo>
                <a:lnTo>
                  <a:pt x="3054555" y="2508250"/>
                </a:lnTo>
                <a:lnTo>
                  <a:pt x="3074869" y="2509838"/>
                </a:lnTo>
                <a:lnTo>
                  <a:pt x="3095819" y="2511425"/>
                </a:lnTo>
                <a:lnTo>
                  <a:pt x="3116451" y="2512695"/>
                </a:lnTo>
                <a:lnTo>
                  <a:pt x="3137400" y="2513965"/>
                </a:lnTo>
                <a:lnTo>
                  <a:pt x="3158032" y="2514600"/>
                </a:lnTo>
                <a:lnTo>
                  <a:pt x="3178981" y="2514918"/>
                </a:lnTo>
                <a:lnTo>
                  <a:pt x="3199613" y="2514918"/>
                </a:lnTo>
                <a:lnTo>
                  <a:pt x="3224372" y="2514918"/>
                </a:lnTo>
                <a:lnTo>
                  <a:pt x="3249765" y="2514283"/>
                </a:lnTo>
                <a:lnTo>
                  <a:pt x="3274523" y="2513330"/>
                </a:lnTo>
                <a:lnTo>
                  <a:pt x="3299282" y="2511743"/>
                </a:lnTo>
                <a:lnTo>
                  <a:pt x="3324040" y="2510473"/>
                </a:lnTo>
                <a:lnTo>
                  <a:pt x="3348481" y="2507933"/>
                </a:lnTo>
                <a:lnTo>
                  <a:pt x="3372922" y="2505710"/>
                </a:lnTo>
                <a:lnTo>
                  <a:pt x="3397680" y="2502535"/>
                </a:lnTo>
                <a:lnTo>
                  <a:pt x="3421486" y="2499360"/>
                </a:lnTo>
                <a:lnTo>
                  <a:pt x="3445292" y="2495233"/>
                </a:lnTo>
                <a:lnTo>
                  <a:pt x="3468464" y="2491423"/>
                </a:lnTo>
                <a:lnTo>
                  <a:pt x="3491635" y="2486978"/>
                </a:lnTo>
                <a:lnTo>
                  <a:pt x="3514171" y="2481898"/>
                </a:lnTo>
                <a:lnTo>
                  <a:pt x="3536390" y="2476818"/>
                </a:lnTo>
                <a:lnTo>
                  <a:pt x="3557974" y="2471420"/>
                </a:lnTo>
                <a:lnTo>
                  <a:pt x="3579241" y="2465070"/>
                </a:lnTo>
                <a:lnTo>
                  <a:pt x="3599873" y="2458720"/>
                </a:lnTo>
                <a:lnTo>
                  <a:pt x="3619870" y="2452053"/>
                </a:lnTo>
                <a:lnTo>
                  <a:pt x="3639233" y="2444750"/>
                </a:lnTo>
                <a:lnTo>
                  <a:pt x="3657643" y="2437448"/>
                </a:lnTo>
                <a:lnTo>
                  <a:pt x="3676053" y="2429510"/>
                </a:lnTo>
                <a:lnTo>
                  <a:pt x="3692876" y="2421255"/>
                </a:lnTo>
                <a:lnTo>
                  <a:pt x="3709381" y="2412365"/>
                </a:lnTo>
                <a:lnTo>
                  <a:pt x="3724935" y="2403475"/>
                </a:lnTo>
                <a:lnTo>
                  <a:pt x="3739853" y="2393950"/>
                </a:lnTo>
                <a:lnTo>
                  <a:pt x="3753502" y="2384108"/>
                </a:lnTo>
                <a:lnTo>
                  <a:pt x="3766198" y="2374265"/>
                </a:lnTo>
                <a:lnTo>
                  <a:pt x="3772547" y="2368550"/>
                </a:lnTo>
                <a:lnTo>
                  <a:pt x="3777943" y="2363470"/>
                </a:lnTo>
                <a:lnTo>
                  <a:pt x="3783656" y="2358073"/>
                </a:lnTo>
                <a:lnTo>
                  <a:pt x="3789052" y="2352675"/>
                </a:lnTo>
                <a:lnTo>
                  <a:pt x="3793814" y="2346960"/>
                </a:lnTo>
                <a:lnTo>
                  <a:pt x="3798575" y="2341563"/>
                </a:lnTo>
                <a:lnTo>
                  <a:pt x="3803336" y="2335530"/>
                </a:lnTo>
                <a:lnTo>
                  <a:pt x="3807145" y="2329498"/>
                </a:lnTo>
                <a:lnTo>
                  <a:pt x="3811271" y="2323783"/>
                </a:lnTo>
                <a:lnTo>
                  <a:pt x="3815080" y="2317750"/>
                </a:lnTo>
                <a:close/>
                <a:moveTo>
                  <a:pt x="2989478" y="2307907"/>
                </a:moveTo>
                <a:lnTo>
                  <a:pt x="2989478" y="2423478"/>
                </a:lnTo>
                <a:lnTo>
                  <a:pt x="3009158" y="2426018"/>
                </a:lnTo>
                <a:lnTo>
                  <a:pt x="3029472" y="2428240"/>
                </a:lnTo>
                <a:lnTo>
                  <a:pt x="3049469" y="2430780"/>
                </a:lnTo>
                <a:lnTo>
                  <a:pt x="3070419" y="2432685"/>
                </a:lnTo>
                <a:lnTo>
                  <a:pt x="3070419" y="2317432"/>
                </a:lnTo>
                <a:lnTo>
                  <a:pt x="3049469" y="2315527"/>
                </a:lnTo>
                <a:lnTo>
                  <a:pt x="3029472" y="2313305"/>
                </a:lnTo>
                <a:lnTo>
                  <a:pt x="3009158" y="2310765"/>
                </a:lnTo>
                <a:lnTo>
                  <a:pt x="2989478" y="2307907"/>
                </a:lnTo>
                <a:close/>
                <a:moveTo>
                  <a:pt x="2827597" y="2271395"/>
                </a:moveTo>
                <a:lnTo>
                  <a:pt x="2827597" y="2388553"/>
                </a:lnTo>
                <a:lnTo>
                  <a:pt x="2846959" y="2393950"/>
                </a:lnTo>
                <a:lnTo>
                  <a:pt x="2866956" y="2399665"/>
                </a:lnTo>
                <a:lnTo>
                  <a:pt x="2887588" y="2404428"/>
                </a:lnTo>
                <a:lnTo>
                  <a:pt x="2908220" y="2408873"/>
                </a:lnTo>
                <a:lnTo>
                  <a:pt x="2908220" y="2292985"/>
                </a:lnTo>
                <a:lnTo>
                  <a:pt x="2887588" y="2288222"/>
                </a:lnTo>
                <a:lnTo>
                  <a:pt x="2866956" y="2282825"/>
                </a:lnTo>
                <a:lnTo>
                  <a:pt x="2846959" y="2277110"/>
                </a:lnTo>
                <a:lnTo>
                  <a:pt x="2827597" y="2271395"/>
                </a:lnTo>
                <a:close/>
                <a:moveTo>
                  <a:pt x="3717945" y="2227897"/>
                </a:moveTo>
                <a:lnTo>
                  <a:pt x="3711914" y="2232025"/>
                </a:lnTo>
                <a:lnTo>
                  <a:pt x="3704931" y="2235517"/>
                </a:lnTo>
                <a:lnTo>
                  <a:pt x="3696678" y="2239327"/>
                </a:lnTo>
                <a:lnTo>
                  <a:pt x="3688425" y="2242820"/>
                </a:lnTo>
                <a:lnTo>
                  <a:pt x="3671285" y="2249487"/>
                </a:lnTo>
                <a:lnTo>
                  <a:pt x="3656684" y="2255202"/>
                </a:lnTo>
                <a:lnTo>
                  <a:pt x="3656684" y="2356167"/>
                </a:lnTo>
                <a:lnTo>
                  <a:pt x="3665254" y="2351722"/>
                </a:lnTo>
                <a:lnTo>
                  <a:pt x="3674142" y="2347595"/>
                </a:lnTo>
                <a:lnTo>
                  <a:pt x="3682394" y="2342197"/>
                </a:lnTo>
                <a:lnTo>
                  <a:pt x="3690647" y="2337117"/>
                </a:lnTo>
                <a:lnTo>
                  <a:pt x="3698582" y="2331720"/>
                </a:lnTo>
                <a:lnTo>
                  <a:pt x="3705566" y="2326640"/>
                </a:lnTo>
                <a:lnTo>
                  <a:pt x="3711914" y="2321560"/>
                </a:lnTo>
                <a:lnTo>
                  <a:pt x="3717945" y="2316162"/>
                </a:lnTo>
                <a:lnTo>
                  <a:pt x="3717945" y="2227897"/>
                </a:lnTo>
                <a:close/>
                <a:moveTo>
                  <a:pt x="2665715" y="2187575"/>
                </a:moveTo>
                <a:lnTo>
                  <a:pt x="2665715" y="2305685"/>
                </a:lnTo>
                <a:lnTo>
                  <a:pt x="2668254" y="2308542"/>
                </a:lnTo>
                <a:lnTo>
                  <a:pt x="2671429" y="2311717"/>
                </a:lnTo>
                <a:lnTo>
                  <a:pt x="2678729" y="2318385"/>
                </a:lnTo>
                <a:lnTo>
                  <a:pt x="2687934" y="2325052"/>
                </a:lnTo>
                <a:lnTo>
                  <a:pt x="2698726" y="2332037"/>
                </a:lnTo>
                <a:lnTo>
                  <a:pt x="2710153" y="2339657"/>
                </a:lnTo>
                <a:lnTo>
                  <a:pt x="2722215" y="2346325"/>
                </a:lnTo>
                <a:lnTo>
                  <a:pt x="2734594" y="2352675"/>
                </a:lnTo>
                <a:lnTo>
                  <a:pt x="2746656" y="2358390"/>
                </a:lnTo>
                <a:lnTo>
                  <a:pt x="2746656" y="2239327"/>
                </a:lnTo>
                <a:lnTo>
                  <a:pt x="2734594" y="2233612"/>
                </a:lnTo>
                <a:lnTo>
                  <a:pt x="2723167" y="2227580"/>
                </a:lnTo>
                <a:lnTo>
                  <a:pt x="2712058" y="2221230"/>
                </a:lnTo>
                <a:lnTo>
                  <a:pt x="2701583" y="2214562"/>
                </a:lnTo>
                <a:lnTo>
                  <a:pt x="2691743" y="2208212"/>
                </a:lnTo>
                <a:lnTo>
                  <a:pt x="2682538" y="2201545"/>
                </a:lnTo>
                <a:lnTo>
                  <a:pt x="2673650" y="2194560"/>
                </a:lnTo>
                <a:lnTo>
                  <a:pt x="2665715" y="2187575"/>
                </a:lnTo>
                <a:close/>
                <a:moveTo>
                  <a:pt x="2609850" y="2081212"/>
                </a:moveTo>
                <a:lnTo>
                  <a:pt x="2613342" y="2087245"/>
                </a:lnTo>
                <a:lnTo>
                  <a:pt x="2617468" y="2092960"/>
                </a:lnTo>
                <a:lnTo>
                  <a:pt x="2621594" y="2098675"/>
                </a:lnTo>
                <a:lnTo>
                  <a:pt x="2626038" y="2104390"/>
                </a:lnTo>
                <a:lnTo>
                  <a:pt x="2631117" y="2110105"/>
                </a:lnTo>
                <a:lnTo>
                  <a:pt x="2635878" y="2115502"/>
                </a:lnTo>
                <a:lnTo>
                  <a:pt x="2641274" y="2120900"/>
                </a:lnTo>
                <a:lnTo>
                  <a:pt x="2646988" y="2126615"/>
                </a:lnTo>
                <a:lnTo>
                  <a:pt x="2658732" y="2136775"/>
                </a:lnTo>
                <a:lnTo>
                  <a:pt x="2671746" y="2146935"/>
                </a:lnTo>
                <a:lnTo>
                  <a:pt x="2685712" y="2157095"/>
                </a:lnTo>
                <a:lnTo>
                  <a:pt x="2700631" y="2165985"/>
                </a:lnTo>
                <a:lnTo>
                  <a:pt x="2715867" y="2175192"/>
                </a:lnTo>
                <a:lnTo>
                  <a:pt x="2732372" y="2183765"/>
                </a:lnTo>
                <a:lnTo>
                  <a:pt x="2749830" y="2192020"/>
                </a:lnTo>
                <a:lnTo>
                  <a:pt x="2767923" y="2199957"/>
                </a:lnTo>
                <a:lnTo>
                  <a:pt x="2786650" y="2207895"/>
                </a:lnTo>
                <a:lnTo>
                  <a:pt x="2805695" y="2214880"/>
                </a:lnTo>
                <a:lnTo>
                  <a:pt x="2826009" y="2221547"/>
                </a:lnTo>
                <a:lnTo>
                  <a:pt x="2846959" y="2227897"/>
                </a:lnTo>
                <a:lnTo>
                  <a:pt x="2867591" y="2234247"/>
                </a:lnTo>
                <a:lnTo>
                  <a:pt x="2889492" y="2239645"/>
                </a:lnTo>
                <a:lnTo>
                  <a:pt x="2912029" y="2245042"/>
                </a:lnTo>
                <a:lnTo>
                  <a:pt x="2934248" y="2250122"/>
                </a:lnTo>
                <a:lnTo>
                  <a:pt x="2957102" y="2254250"/>
                </a:lnTo>
                <a:lnTo>
                  <a:pt x="2980908" y="2258695"/>
                </a:lnTo>
                <a:lnTo>
                  <a:pt x="3004396" y="2262187"/>
                </a:lnTo>
                <a:lnTo>
                  <a:pt x="3028203" y="2265680"/>
                </a:lnTo>
                <a:lnTo>
                  <a:pt x="3052644" y="2268537"/>
                </a:lnTo>
                <a:lnTo>
                  <a:pt x="3077084" y="2271395"/>
                </a:lnTo>
                <a:lnTo>
                  <a:pt x="3101525" y="2273300"/>
                </a:lnTo>
                <a:lnTo>
                  <a:pt x="3125966" y="2275205"/>
                </a:lnTo>
                <a:lnTo>
                  <a:pt x="3150725" y="2276792"/>
                </a:lnTo>
                <a:lnTo>
                  <a:pt x="3175800" y="2277745"/>
                </a:lnTo>
                <a:lnTo>
                  <a:pt x="3200559" y="2278380"/>
                </a:lnTo>
                <a:lnTo>
                  <a:pt x="3225317" y="2278380"/>
                </a:lnTo>
                <a:lnTo>
                  <a:pt x="3246266" y="2278380"/>
                </a:lnTo>
                <a:lnTo>
                  <a:pt x="3267216" y="2278062"/>
                </a:lnTo>
                <a:lnTo>
                  <a:pt x="3288165" y="2277110"/>
                </a:lnTo>
                <a:lnTo>
                  <a:pt x="3308797" y="2276157"/>
                </a:lnTo>
                <a:lnTo>
                  <a:pt x="3329429" y="2274887"/>
                </a:lnTo>
                <a:lnTo>
                  <a:pt x="3350378" y="2273300"/>
                </a:lnTo>
                <a:lnTo>
                  <a:pt x="3371010" y="2271712"/>
                </a:lnTo>
                <a:lnTo>
                  <a:pt x="3391325" y="2269807"/>
                </a:lnTo>
                <a:lnTo>
                  <a:pt x="3411957" y="2267267"/>
                </a:lnTo>
                <a:lnTo>
                  <a:pt x="3431954" y="2264727"/>
                </a:lnTo>
                <a:lnTo>
                  <a:pt x="3451951" y="2261870"/>
                </a:lnTo>
                <a:lnTo>
                  <a:pt x="3471948" y="2258695"/>
                </a:lnTo>
                <a:lnTo>
                  <a:pt x="3491628" y="2255202"/>
                </a:lnTo>
                <a:lnTo>
                  <a:pt x="3510990" y="2251710"/>
                </a:lnTo>
                <a:lnTo>
                  <a:pt x="3530035" y="2247582"/>
                </a:lnTo>
                <a:lnTo>
                  <a:pt x="3548763" y="2243455"/>
                </a:lnTo>
                <a:lnTo>
                  <a:pt x="3567173" y="2239010"/>
                </a:lnTo>
                <a:lnTo>
                  <a:pt x="3585265" y="2233930"/>
                </a:lnTo>
                <a:lnTo>
                  <a:pt x="3603041" y="2229167"/>
                </a:lnTo>
                <a:lnTo>
                  <a:pt x="3620498" y="2223452"/>
                </a:lnTo>
                <a:lnTo>
                  <a:pt x="3637004" y="2218055"/>
                </a:lnTo>
                <a:lnTo>
                  <a:pt x="3653510" y="2212022"/>
                </a:lnTo>
                <a:lnTo>
                  <a:pt x="3669698" y="2206307"/>
                </a:lnTo>
                <a:lnTo>
                  <a:pt x="3685251" y="2199957"/>
                </a:lnTo>
                <a:lnTo>
                  <a:pt x="3700170" y="2193290"/>
                </a:lnTo>
                <a:lnTo>
                  <a:pt x="3714770" y="2185987"/>
                </a:lnTo>
                <a:lnTo>
                  <a:pt x="3728419" y="2179002"/>
                </a:lnTo>
                <a:lnTo>
                  <a:pt x="3741751" y="2171382"/>
                </a:lnTo>
                <a:lnTo>
                  <a:pt x="3754765" y="2164080"/>
                </a:lnTo>
                <a:lnTo>
                  <a:pt x="3767144" y="2156142"/>
                </a:lnTo>
                <a:lnTo>
                  <a:pt x="3778571" y="2147887"/>
                </a:lnTo>
                <a:lnTo>
                  <a:pt x="3789363" y="2139632"/>
                </a:lnTo>
                <a:lnTo>
                  <a:pt x="3789363" y="2247265"/>
                </a:lnTo>
                <a:lnTo>
                  <a:pt x="3788728" y="2247582"/>
                </a:lnTo>
                <a:lnTo>
                  <a:pt x="3788728" y="2252027"/>
                </a:lnTo>
                <a:lnTo>
                  <a:pt x="3788411" y="2256472"/>
                </a:lnTo>
                <a:lnTo>
                  <a:pt x="3787776" y="2261870"/>
                </a:lnTo>
                <a:lnTo>
                  <a:pt x="3786506" y="2267267"/>
                </a:lnTo>
                <a:lnTo>
                  <a:pt x="3785237" y="2272982"/>
                </a:lnTo>
                <a:lnTo>
                  <a:pt x="3783332" y="2278062"/>
                </a:lnTo>
                <a:lnTo>
                  <a:pt x="3781428" y="2283460"/>
                </a:lnTo>
                <a:lnTo>
                  <a:pt x="3778571" y="2289175"/>
                </a:lnTo>
                <a:lnTo>
                  <a:pt x="3775714" y="2294255"/>
                </a:lnTo>
                <a:lnTo>
                  <a:pt x="3772540" y="2299335"/>
                </a:lnTo>
                <a:lnTo>
                  <a:pt x="3769048" y="2304732"/>
                </a:lnTo>
                <a:lnTo>
                  <a:pt x="3765557" y="2310130"/>
                </a:lnTo>
                <a:lnTo>
                  <a:pt x="3761113" y="2315210"/>
                </a:lnTo>
                <a:lnTo>
                  <a:pt x="3756987" y="2320290"/>
                </a:lnTo>
                <a:lnTo>
                  <a:pt x="3752226" y="2325052"/>
                </a:lnTo>
                <a:lnTo>
                  <a:pt x="3747147" y="2330132"/>
                </a:lnTo>
                <a:lnTo>
                  <a:pt x="3741433" y="2334895"/>
                </a:lnTo>
                <a:lnTo>
                  <a:pt x="3736037" y="2339975"/>
                </a:lnTo>
                <a:lnTo>
                  <a:pt x="3723658" y="2349500"/>
                </a:lnTo>
                <a:lnTo>
                  <a:pt x="3710327" y="2358390"/>
                </a:lnTo>
                <a:lnTo>
                  <a:pt x="3696043" y="2367598"/>
                </a:lnTo>
                <a:lnTo>
                  <a:pt x="3680490" y="2376170"/>
                </a:lnTo>
                <a:lnTo>
                  <a:pt x="3663667" y="2384425"/>
                </a:lnTo>
                <a:lnTo>
                  <a:pt x="3646526" y="2392363"/>
                </a:lnTo>
                <a:lnTo>
                  <a:pt x="3627799" y="2400300"/>
                </a:lnTo>
                <a:lnTo>
                  <a:pt x="3608754" y="2407920"/>
                </a:lnTo>
                <a:lnTo>
                  <a:pt x="3588122" y="2414905"/>
                </a:lnTo>
                <a:lnTo>
                  <a:pt x="3566855" y="2421573"/>
                </a:lnTo>
                <a:lnTo>
                  <a:pt x="3544636" y="2427923"/>
                </a:lnTo>
                <a:lnTo>
                  <a:pt x="3522417" y="2433955"/>
                </a:lnTo>
                <a:lnTo>
                  <a:pt x="3498611" y="2439353"/>
                </a:lnTo>
                <a:lnTo>
                  <a:pt x="3474170" y="2444433"/>
                </a:lnTo>
                <a:lnTo>
                  <a:pt x="3449412" y="2449195"/>
                </a:lnTo>
                <a:lnTo>
                  <a:pt x="3423701" y="2453323"/>
                </a:lnTo>
                <a:lnTo>
                  <a:pt x="3397356" y="2457133"/>
                </a:lnTo>
                <a:lnTo>
                  <a:pt x="3370376" y="2460625"/>
                </a:lnTo>
                <a:lnTo>
                  <a:pt x="3343395" y="2463483"/>
                </a:lnTo>
                <a:lnTo>
                  <a:pt x="3315146" y="2465705"/>
                </a:lnTo>
                <a:lnTo>
                  <a:pt x="3286896" y="2467928"/>
                </a:lnTo>
                <a:lnTo>
                  <a:pt x="3258011" y="2468880"/>
                </a:lnTo>
                <a:lnTo>
                  <a:pt x="3228491" y="2469833"/>
                </a:lnTo>
                <a:lnTo>
                  <a:pt x="3198972" y="2470150"/>
                </a:lnTo>
                <a:lnTo>
                  <a:pt x="3168500" y="2469833"/>
                </a:lnTo>
                <a:lnTo>
                  <a:pt x="3138663" y="2468880"/>
                </a:lnTo>
                <a:lnTo>
                  <a:pt x="3109143" y="2467293"/>
                </a:lnTo>
                <a:lnTo>
                  <a:pt x="3080259" y="2465388"/>
                </a:lnTo>
                <a:lnTo>
                  <a:pt x="3051374" y="2463165"/>
                </a:lnTo>
                <a:lnTo>
                  <a:pt x="3023441" y="2459990"/>
                </a:lnTo>
                <a:lnTo>
                  <a:pt x="2996144" y="2456815"/>
                </a:lnTo>
                <a:lnTo>
                  <a:pt x="2969481" y="2452370"/>
                </a:lnTo>
                <a:lnTo>
                  <a:pt x="2943453" y="2447925"/>
                </a:lnTo>
                <a:lnTo>
                  <a:pt x="2917742" y="2443480"/>
                </a:lnTo>
                <a:lnTo>
                  <a:pt x="2892984" y="2437765"/>
                </a:lnTo>
                <a:lnTo>
                  <a:pt x="2869178" y="2432050"/>
                </a:lnTo>
                <a:lnTo>
                  <a:pt x="2846007" y="2426018"/>
                </a:lnTo>
                <a:lnTo>
                  <a:pt x="2823470" y="2419350"/>
                </a:lnTo>
                <a:lnTo>
                  <a:pt x="2802203" y="2412048"/>
                </a:lnTo>
                <a:lnTo>
                  <a:pt x="2781889" y="2405063"/>
                </a:lnTo>
                <a:lnTo>
                  <a:pt x="2762527" y="2397125"/>
                </a:lnTo>
                <a:lnTo>
                  <a:pt x="2743799" y="2389188"/>
                </a:lnTo>
                <a:lnTo>
                  <a:pt x="2726024" y="2380615"/>
                </a:lnTo>
                <a:lnTo>
                  <a:pt x="2709518" y="2372043"/>
                </a:lnTo>
                <a:lnTo>
                  <a:pt x="2694600" y="2362835"/>
                </a:lnTo>
                <a:lnTo>
                  <a:pt x="2679999" y="2353945"/>
                </a:lnTo>
                <a:lnTo>
                  <a:pt x="2666985" y="2343785"/>
                </a:lnTo>
                <a:lnTo>
                  <a:pt x="2660954" y="2339340"/>
                </a:lnTo>
                <a:lnTo>
                  <a:pt x="2655240" y="2333942"/>
                </a:lnTo>
                <a:lnTo>
                  <a:pt x="2650162" y="2328862"/>
                </a:lnTo>
                <a:lnTo>
                  <a:pt x="2645083" y="2324100"/>
                </a:lnTo>
                <a:lnTo>
                  <a:pt x="2639687" y="2319020"/>
                </a:lnTo>
                <a:lnTo>
                  <a:pt x="2635561" y="2313622"/>
                </a:lnTo>
                <a:lnTo>
                  <a:pt x="2631434" y="2308542"/>
                </a:lnTo>
                <a:lnTo>
                  <a:pt x="2627625" y="2303145"/>
                </a:lnTo>
                <a:lnTo>
                  <a:pt x="2624134" y="2297747"/>
                </a:lnTo>
                <a:lnTo>
                  <a:pt x="2620960" y="2292350"/>
                </a:lnTo>
                <a:lnTo>
                  <a:pt x="2618103" y="2286635"/>
                </a:lnTo>
                <a:lnTo>
                  <a:pt x="2615881" y="2281555"/>
                </a:lnTo>
                <a:lnTo>
                  <a:pt x="2613659" y="2275840"/>
                </a:lnTo>
                <a:lnTo>
                  <a:pt x="2612072" y="2270125"/>
                </a:lnTo>
                <a:lnTo>
                  <a:pt x="2610485" y="2264727"/>
                </a:lnTo>
                <a:lnTo>
                  <a:pt x="2609850" y="2259012"/>
                </a:lnTo>
                <a:lnTo>
                  <a:pt x="2609215" y="2253297"/>
                </a:lnTo>
                <a:lnTo>
                  <a:pt x="2609215" y="2247582"/>
                </a:lnTo>
                <a:lnTo>
                  <a:pt x="2608580" y="2247582"/>
                </a:lnTo>
                <a:lnTo>
                  <a:pt x="2608580" y="2101215"/>
                </a:lnTo>
                <a:lnTo>
                  <a:pt x="2608263" y="2097405"/>
                </a:lnTo>
                <a:lnTo>
                  <a:pt x="2608580" y="2089150"/>
                </a:lnTo>
                <a:lnTo>
                  <a:pt x="2609850" y="2081212"/>
                </a:lnTo>
                <a:close/>
                <a:moveTo>
                  <a:pt x="3270250" y="1882775"/>
                </a:moveTo>
                <a:lnTo>
                  <a:pt x="3307579" y="1890615"/>
                </a:lnTo>
                <a:lnTo>
                  <a:pt x="3314856" y="1892183"/>
                </a:lnTo>
                <a:lnTo>
                  <a:pt x="3321499" y="1894064"/>
                </a:lnTo>
                <a:lnTo>
                  <a:pt x="3326877" y="1895945"/>
                </a:lnTo>
                <a:lnTo>
                  <a:pt x="3331622" y="1898141"/>
                </a:lnTo>
                <a:lnTo>
                  <a:pt x="3336367" y="1900649"/>
                </a:lnTo>
                <a:lnTo>
                  <a:pt x="3340164" y="1902844"/>
                </a:lnTo>
                <a:lnTo>
                  <a:pt x="3348389" y="1908802"/>
                </a:lnTo>
                <a:lnTo>
                  <a:pt x="3351236" y="1911625"/>
                </a:lnTo>
                <a:lnTo>
                  <a:pt x="3353767" y="1914133"/>
                </a:lnTo>
                <a:lnTo>
                  <a:pt x="3355665" y="1916955"/>
                </a:lnTo>
                <a:lnTo>
                  <a:pt x="3356930" y="1919778"/>
                </a:lnTo>
                <a:lnTo>
                  <a:pt x="3357563" y="1922913"/>
                </a:lnTo>
                <a:lnTo>
                  <a:pt x="3357563" y="1925422"/>
                </a:lnTo>
                <a:lnTo>
                  <a:pt x="3357247" y="1928244"/>
                </a:lnTo>
                <a:lnTo>
                  <a:pt x="3355981" y="1931066"/>
                </a:lnTo>
                <a:lnTo>
                  <a:pt x="3354716" y="1933889"/>
                </a:lnTo>
                <a:lnTo>
                  <a:pt x="3352818" y="1936397"/>
                </a:lnTo>
                <a:lnTo>
                  <a:pt x="3350603" y="1939220"/>
                </a:lnTo>
                <a:lnTo>
                  <a:pt x="3347440" y="1941415"/>
                </a:lnTo>
                <a:lnTo>
                  <a:pt x="3344276" y="1943923"/>
                </a:lnTo>
                <a:lnTo>
                  <a:pt x="3340164" y="1945805"/>
                </a:lnTo>
                <a:lnTo>
                  <a:pt x="3336051" y="1947686"/>
                </a:lnTo>
                <a:lnTo>
                  <a:pt x="3331306" y="1949568"/>
                </a:lnTo>
                <a:lnTo>
                  <a:pt x="3324979" y="1951763"/>
                </a:lnTo>
                <a:lnTo>
                  <a:pt x="3318335" y="1953644"/>
                </a:lnTo>
                <a:lnTo>
                  <a:pt x="3310743" y="1955212"/>
                </a:lnTo>
                <a:lnTo>
                  <a:pt x="3303467" y="1956466"/>
                </a:lnTo>
                <a:lnTo>
                  <a:pt x="3295558" y="1957094"/>
                </a:lnTo>
                <a:lnTo>
                  <a:pt x="3287333" y="1958034"/>
                </a:lnTo>
                <a:lnTo>
                  <a:pt x="3270250" y="1958975"/>
                </a:lnTo>
                <a:lnTo>
                  <a:pt x="3270250" y="1882775"/>
                </a:lnTo>
                <a:close/>
                <a:moveTo>
                  <a:pt x="2635250" y="1862137"/>
                </a:moveTo>
                <a:lnTo>
                  <a:pt x="2635885" y="1868810"/>
                </a:lnTo>
                <a:lnTo>
                  <a:pt x="2636520" y="1875166"/>
                </a:lnTo>
                <a:lnTo>
                  <a:pt x="2637789" y="1881521"/>
                </a:lnTo>
                <a:lnTo>
                  <a:pt x="2639694" y="1887559"/>
                </a:lnTo>
                <a:lnTo>
                  <a:pt x="2641598" y="1893914"/>
                </a:lnTo>
                <a:lnTo>
                  <a:pt x="2644455" y="1900270"/>
                </a:lnTo>
                <a:lnTo>
                  <a:pt x="2647629" y="1906307"/>
                </a:lnTo>
                <a:lnTo>
                  <a:pt x="2650803" y="1912663"/>
                </a:lnTo>
                <a:lnTo>
                  <a:pt x="2654612" y="1918383"/>
                </a:lnTo>
                <a:lnTo>
                  <a:pt x="2659056" y="1924420"/>
                </a:lnTo>
                <a:lnTo>
                  <a:pt x="2663817" y="1930458"/>
                </a:lnTo>
                <a:lnTo>
                  <a:pt x="2668896" y="1936178"/>
                </a:lnTo>
                <a:lnTo>
                  <a:pt x="2673975" y="1941898"/>
                </a:lnTo>
                <a:lnTo>
                  <a:pt x="2680005" y="1947618"/>
                </a:lnTo>
                <a:lnTo>
                  <a:pt x="2686354" y="1953338"/>
                </a:lnTo>
                <a:lnTo>
                  <a:pt x="2692385" y="1958740"/>
                </a:lnTo>
                <a:lnTo>
                  <a:pt x="2692385" y="2069006"/>
                </a:lnTo>
                <a:lnTo>
                  <a:pt x="2695241" y="2071549"/>
                </a:lnTo>
                <a:lnTo>
                  <a:pt x="2698098" y="2074726"/>
                </a:lnTo>
                <a:lnTo>
                  <a:pt x="2705399" y="2081400"/>
                </a:lnTo>
                <a:lnTo>
                  <a:pt x="2714921" y="2088391"/>
                </a:lnTo>
                <a:lnTo>
                  <a:pt x="2725078" y="2095699"/>
                </a:lnTo>
                <a:lnTo>
                  <a:pt x="2737140" y="2103008"/>
                </a:lnTo>
                <a:lnTo>
                  <a:pt x="2748884" y="2109681"/>
                </a:lnTo>
                <a:lnTo>
                  <a:pt x="2761581" y="2116354"/>
                </a:lnTo>
                <a:lnTo>
                  <a:pt x="2773325" y="2121757"/>
                </a:lnTo>
                <a:lnTo>
                  <a:pt x="2773325" y="2007994"/>
                </a:lnTo>
                <a:lnTo>
                  <a:pt x="2792370" y="2016256"/>
                </a:lnTo>
                <a:lnTo>
                  <a:pt x="2812050" y="2024201"/>
                </a:lnTo>
                <a:lnTo>
                  <a:pt x="2832999" y="2031827"/>
                </a:lnTo>
                <a:lnTo>
                  <a:pt x="2854584" y="2038818"/>
                </a:lnTo>
                <a:lnTo>
                  <a:pt x="2854584" y="2151945"/>
                </a:lnTo>
                <a:lnTo>
                  <a:pt x="2873946" y="2157347"/>
                </a:lnTo>
                <a:lnTo>
                  <a:pt x="2893626" y="2162749"/>
                </a:lnTo>
                <a:lnTo>
                  <a:pt x="2914258" y="2167516"/>
                </a:lnTo>
                <a:lnTo>
                  <a:pt x="2935524" y="2172282"/>
                </a:lnTo>
                <a:lnTo>
                  <a:pt x="2935524" y="2060744"/>
                </a:lnTo>
                <a:lnTo>
                  <a:pt x="2955204" y="2064558"/>
                </a:lnTo>
                <a:lnTo>
                  <a:pt x="2974884" y="2068371"/>
                </a:lnTo>
                <a:lnTo>
                  <a:pt x="2995198" y="2071549"/>
                </a:lnTo>
                <a:lnTo>
                  <a:pt x="3016148" y="2075362"/>
                </a:lnTo>
                <a:lnTo>
                  <a:pt x="3016148" y="2186900"/>
                </a:lnTo>
                <a:lnTo>
                  <a:pt x="3035827" y="2189442"/>
                </a:lnTo>
                <a:lnTo>
                  <a:pt x="3056142" y="2191666"/>
                </a:lnTo>
                <a:lnTo>
                  <a:pt x="3076456" y="2194208"/>
                </a:lnTo>
                <a:lnTo>
                  <a:pt x="3097406" y="2196115"/>
                </a:lnTo>
                <a:lnTo>
                  <a:pt x="3097406" y="2084577"/>
                </a:lnTo>
                <a:lnTo>
                  <a:pt x="3117085" y="2086166"/>
                </a:lnTo>
                <a:lnTo>
                  <a:pt x="3137400" y="2087437"/>
                </a:lnTo>
                <a:lnTo>
                  <a:pt x="3157715" y="2088708"/>
                </a:lnTo>
                <a:lnTo>
                  <a:pt x="3178346" y="2089344"/>
                </a:lnTo>
                <a:lnTo>
                  <a:pt x="3178346" y="2200246"/>
                </a:lnTo>
                <a:lnTo>
                  <a:pt x="3201835" y="2201199"/>
                </a:lnTo>
                <a:lnTo>
                  <a:pt x="3225959" y="2201199"/>
                </a:lnTo>
                <a:lnTo>
                  <a:pt x="3258970" y="2200882"/>
                </a:lnTo>
                <a:lnTo>
                  <a:pt x="3258970" y="2089344"/>
                </a:lnTo>
                <a:lnTo>
                  <a:pt x="3291029" y="2088708"/>
                </a:lnTo>
                <a:lnTo>
                  <a:pt x="3322135" y="2087119"/>
                </a:lnTo>
                <a:lnTo>
                  <a:pt x="3352925" y="2084577"/>
                </a:lnTo>
                <a:lnTo>
                  <a:pt x="3383396" y="2082035"/>
                </a:lnTo>
                <a:lnTo>
                  <a:pt x="3412916" y="2078540"/>
                </a:lnTo>
                <a:lnTo>
                  <a:pt x="3441801" y="2074091"/>
                </a:lnTo>
                <a:lnTo>
                  <a:pt x="3470051" y="2069642"/>
                </a:lnTo>
                <a:lnTo>
                  <a:pt x="3497348" y="2064558"/>
                </a:lnTo>
                <a:lnTo>
                  <a:pt x="3524011" y="2058520"/>
                </a:lnTo>
                <a:lnTo>
                  <a:pt x="3549722" y="2052482"/>
                </a:lnTo>
                <a:lnTo>
                  <a:pt x="3574480" y="2046127"/>
                </a:lnTo>
                <a:lnTo>
                  <a:pt x="3598604" y="2038500"/>
                </a:lnTo>
                <a:lnTo>
                  <a:pt x="3621457" y="2030874"/>
                </a:lnTo>
                <a:lnTo>
                  <a:pt x="3643042" y="2023247"/>
                </a:lnTo>
                <a:lnTo>
                  <a:pt x="3663991" y="2014350"/>
                </a:lnTo>
                <a:lnTo>
                  <a:pt x="3683671" y="2005770"/>
                </a:lnTo>
                <a:lnTo>
                  <a:pt x="3683671" y="2119532"/>
                </a:lnTo>
                <a:lnTo>
                  <a:pt x="3692558" y="2115083"/>
                </a:lnTo>
                <a:lnTo>
                  <a:pt x="3701128" y="2110635"/>
                </a:lnTo>
                <a:lnTo>
                  <a:pt x="3709381" y="2105550"/>
                </a:lnTo>
                <a:lnTo>
                  <a:pt x="3717634" y="2100466"/>
                </a:lnTo>
                <a:lnTo>
                  <a:pt x="3725252" y="2095064"/>
                </a:lnTo>
                <a:lnTo>
                  <a:pt x="3732235" y="2089979"/>
                </a:lnTo>
                <a:lnTo>
                  <a:pt x="3738901" y="2084577"/>
                </a:lnTo>
                <a:lnTo>
                  <a:pt x="3744614" y="2079493"/>
                </a:lnTo>
                <a:lnTo>
                  <a:pt x="3744614" y="1970179"/>
                </a:lnTo>
                <a:lnTo>
                  <a:pt x="3752867" y="1964142"/>
                </a:lnTo>
                <a:lnTo>
                  <a:pt x="3760802" y="1958104"/>
                </a:lnTo>
                <a:lnTo>
                  <a:pt x="3767786" y="1951749"/>
                </a:lnTo>
                <a:lnTo>
                  <a:pt x="3774769" y="1945393"/>
                </a:lnTo>
                <a:lnTo>
                  <a:pt x="3781117" y="1939038"/>
                </a:lnTo>
                <a:lnTo>
                  <a:pt x="3786830" y="1932365"/>
                </a:lnTo>
                <a:lnTo>
                  <a:pt x="3792226" y="1925691"/>
                </a:lnTo>
                <a:lnTo>
                  <a:pt x="3796988" y="1919018"/>
                </a:lnTo>
                <a:lnTo>
                  <a:pt x="3801432" y="1912027"/>
                </a:lnTo>
                <a:lnTo>
                  <a:pt x="3805240" y="1905354"/>
                </a:lnTo>
                <a:lnTo>
                  <a:pt x="3808415" y="1898363"/>
                </a:lnTo>
                <a:lnTo>
                  <a:pt x="3811271" y="1891372"/>
                </a:lnTo>
                <a:lnTo>
                  <a:pt x="3813176" y="1884063"/>
                </a:lnTo>
                <a:lnTo>
                  <a:pt x="3814763" y="1877072"/>
                </a:lnTo>
                <a:lnTo>
                  <a:pt x="3816033" y="1869446"/>
                </a:lnTo>
                <a:lnTo>
                  <a:pt x="3816350" y="1862455"/>
                </a:lnTo>
                <a:lnTo>
                  <a:pt x="3816350" y="2010536"/>
                </a:lnTo>
                <a:lnTo>
                  <a:pt x="3816033" y="2010854"/>
                </a:lnTo>
                <a:lnTo>
                  <a:pt x="3815398" y="2019434"/>
                </a:lnTo>
                <a:lnTo>
                  <a:pt x="3814763" y="2025154"/>
                </a:lnTo>
                <a:lnTo>
                  <a:pt x="3813493" y="2030556"/>
                </a:lnTo>
                <a:lnTo>
                  <a:pt x="3811906" y="2036276"/>
                </a:lnTo>
                <a:lnTo>
                  <a:pt x="3810319" y="2041678"/>
                </a:lnTo>
                <a:lnTo>
                  <a:pt x="3808097" y="2046762"/>
                </a:lnTo>
                <a:lnTo>
                  <a:pt x="3805558" y="2052482"/>
                </a:lnTo>
                <a:lnTo>
                  <a:pt x="3803019" y="2057567"/>
                </a:lnTo>
                <a:lnTo>
                  <a:pt x="3799844" y="2062969"/>
                </a:lnTo>
                <a:lnTo>
                  <a:pt x="3796036" y="2068053"/>
                </a:lnTo>
                <a:lnTo>
                  <a:pt x="3792226" y="2073137"/>
                </a:lnTo>
                <a:lnTo>
                  <a:pt x="3788418" y="2078540"/>
                </a:lnTo>
                <a:lnTo>
                  <a:pt x="3783974" y="2083624"/>
                </a:lnTo>
                <a:lnTo>
                  <a:pt x="3779212" y="2088391"/>
                </a:lnTo>
                <a:lnTo>
                  <a:pt x="3774134" y="2093475"/>
                </a:lnTo>
                <a:lnTo>
                  <a:pt x="3768420" y="2098241"/>
                </a:lnTo>
                <a:lnTo>
                  <a:pt x="3763024" y="2103326"/>
                </a:lnTo>
                <a:lnTo>
                  <a:pt x="3750963" y="2112859"/>
                </a:lnTo>
                <a:lnTo>
                  <a:pt x="3737314" y="2121757"/>
                </a:lnTo>
                <a:lnTo>
                  <a:pt x="3722713" y="2130972"/>
                </a:lnTo>
                <a:lnTo>
                  <a:pt x="3707477" y="2139552"/>
                </a:lnTo>
                <a:lnTo>
                  <a:pt x="3690971" y="2147814"/>
                </a:lnTo>
                <a:lnTo>
                  <a:pt x="3673513" y="2156076"/>
                </a:lnTo>
                <a:lnTo>
                  <a:pt x="3655103" y="2163702"/>
                </a:lnTo>
                <a:lnTo>
                  <a:pt x="3635424" y="2171011"/>
                </a:lnTo>
                <a:lnTo>
                  <a:pt x="3615109" y="2178320"/>
                </a:lnTo>
                <a:lnTo>
                  <a:pt x="3593842" y="2184993"/>
                </a:lnTo>
                <a:lnTo>
                  <a:pt x="3571941" y="2191349"/>
                </a:lnTo>
                <a:lnTo>
                  <a:pt x="3549087" y="2197068"/>
                </a:lnTo>
                <a:lnTo>
                  <a:pt x="3525281" y="2202788"/>
                </a:lnTo>
                <a:lnTo>
                  <a:pt x="3501157" y="2207873"/>
                </a:lnTo>
                <a:lnTo>
                  <a:pt x="3476082" y="2212639"/>
                </a:lnTo>
                <a:lnTo>
                  <a:pt x="3450371" y="2217088"/>
                </a:lnTo>
                <a:lnTo>
                  <a:pt x="3424343" y="2220584"/>
                </a:lnTo>
                <a:lnTo>
                  <a:pt x="3397680" y="2224079"/>
                </a:lnTo>
                <a:lnTo>
                  <a:pt x="3370065" y="2226939"/>
                </a:lnTo>
                <a:lnTo>
                  <a:pt x="3341815" y="2229163"/>
                </a:lnTo>
                <a:lnTo>
                  <a:pt x="3313565" y="2231070"/>
                </a:lnTo>
                <a:lnTo>
                  <a:pt x="3284680" y="2232341"/>
                </a:lnTo>
                <a:lnTo>
                  <a:pt x="3255478" y="2233294"/>
                </a:lnTo>
                <a:lnTo>
                  <a:pt x="3225959" y="2233612"/>
                </a:lnTo>
                <a:lnTo>
                  <a:pt x="3195487" y="2233294"/>
                </a:lnTo>
                <a:lnTo>
                  <a:pt x="3165650" y="2232341"/>
                </a:lnTo>
                <a:lnTo>
                  <a:pt x="3136130" y="2231070"/>
                </a:lnTo>
                <a:lnTo>
                  <a:pt x="3106928" y="2229163"/>
                </a:lnTo>
                <a:lnTo>
                  <a:pt x="3078678" y="2226303"/>
                </a:lnTo>
                <a:lnTo>
                  <a:pt x="3050428" y="2223761"/>
                </a:lnTo>
                <a:lnTo>
                  <a:pt x="3022813" y="2220266"/>
                </a:lnTo>
                <a:lnTo>
                  <a:pt x="2996150" y="2216135"/>
                </a:lnTo>
                <a:lnTo>
                  <a:pt x="2970122" y="2211368"/>
                </a:lnTo>
                <a:lnTo>
                  <a:pt x="2944729" y="2206602"/>
                </a:lnTo>
                <a:lnTo>
                  <a:pt x="2919971" y="2201199"/>
                </a:lnTo>
                <a:lnTo>
                  <a:pt x="2895847" y="2195797"/>
                </a:lnTo>
                <a:lnTo>
                  <a:pt x="2872994" y="2189442"/>
                </a:lnTo>
                <a:lnTo>
                  <a:pt x="2850775" y="2182769"/>
                </a:lnTo>
                <a:lnTo>
                  <a:pt x="2829190" y="2175460"/>
                </a:lnTo>
                <a:lnTo>
                  <a:pt x="2808876" y="2168469"/>
                </a:lnTo>
                <a:lnTo>
                  <a:pt x="2789196" y="2160525"/>
                </a:lnTo>
                <a:lnTo>
                  <a:pt x="2770469" y="2152580"/>
                </a:lnTo>
                <a:lnTo>
                  <a:pt x="2753328" y="2144001"/>
                </a:lnTo>
                <a:lnTo>
                  <a:pt x="2736823" y="2135103"/>
                </a:lnTo>
                <a:lnTo>
                  <a:pt x="2721269" y="2126205"/>
                </a:lnTo>
                <a:lnTo>
                  <a:pt x="2706986" y="2116990"/>
                </a:lnTo>
                <a:lnTo>
                  <a:pt x="2693972" y="2107139"/>
                </a:lnTo>
                <a:lnTo>
                  <a:pt x="2688258" y="2102372"/>
                </a:lnTo>
                <a:lnTo>
                  <a:pt x="2682227" y="2097288"/>
                </a:lnTo>
                <a:lnTo>
                  <a:pt x="2676831" y="2092522"/>
                </a:lnTo>
                <a:lnTo>
                  <a:pt x="2671753" y="2087437"/>
                </a:lnTo>
                <a:lnTo>
                  <a:pt x="2666991" y="2082353"/>
                </a:lnTo>
                <a:lnTo>
                  <a:pt x="2662548" y="2076951"/>
                </a:lnTo>
                <a:lnTo>
                  <a:pt x="2658104" y="2071549"/>
                </a:lnTo>
                <a:lnTo>
                  <a:pt x="2654612" y="2066464"/>
                </a:lnTo>
                <a:lnTo>
                  <a:pt x="2651121" y="2061062"/>
                </a:lnTo>
                <a:lnTo>
                  <a:pt x="2647947" y="2055342"/>
                </a:lnTo>
                <a:lnTo>
                  <a:pt x="2645090" y="2050258"/>
                </a:lnTo>
                <a:lnTo>
                  <a:pt x="2642868" y="2044856"/>
                </a:lnTo>
                <a:lnTo>
                  <a:pt x="2640329" y="2039454"/>
                </a:lnTo>
                <a:lnTo>
                  <a:pt x="2638742" y="2033416"/>
                </a:lnTo>
                <a:lnTo>
                  <a:pt x="2637789" y="2027696"/>
                </a:lnTo>
                <a:lnTo>
                  <a:pt x="2636520" y="2022294"/>
                </a:lnTo>
                <a:lnTo>
                  <a:pt x="2636202" y="2016256"/>
                </a:lnTo>
                <a:lnTo>
                  <a:pt x="2635885" y="2010854"/>
                </a:lnTo>
                <a:lnTo>
                  <a:pt x="2635250" y="2010854"/>
                </a:lnTo>
                <a:lnTo>
                  <a:pt x="2635250" y="1862137"/>
                </a:lnTo>
                <a:close/>
                <a:moveTo>
                  <a:pt x="3815353" y="1849331"/>
                </a:moveTo>
                <a:lnTo>
                  <a:pt x="3816061" y="1854393"/>
                </a:lnTo>
                <a:lnTo>
                  <a:pt x="3816350" y="1860279"/>
                </a:lnTo>
                <a:lnTo>
                  <a:pt x="3816061" y="1862137"/>
                </a:lnTo>
                <a:lnTo>
                  <a:pt x="3816061" y="1859040"/>
                </a:lnTo>
                <a:lnTo>
                  <a:pt x="3815773" y="1853154"/>
                </a:lnTo>
                <a:lnTo>
                  <a:pt x="3815353" y="1849331"/>
                </a:lnTo>
                <a:close/>
                <a:moveTo>
                  <a:pt x="2636143" y="1848861"/>
                </a:moveTo>
                <a:lnTo>
                  <a:pt x="2635885" y="1853247"/>
                </a:lnTo>
                <a:lnTo>
                  <a:pt x="2635250" y="1859280"/>
                </a:lnTo>
                <a:lnTo>
                  <a:pt x="2635250" y="1854517"/>
                </a:lnTo>
                <a:lnTo>
                  <a:pt x="2636143" y="1848861"/>
                </a:lnTo>
                <a:close/>
                <a:moveTo>
                  <a:pt x="3814618" y="1842622"/>
                </a:moveTo>
                <a:lnTo>
                  <a:pt x="3815195" y="1847888"/>
                </a:lnTo>
                <a:lnTo>
                  <a:pt x="3815353" y="1849331"/>
                </a:lnTo>
                <a:lnTo>
                  <a:pt x="3815195" y="1848198"/>
                </a:lnTo>
                <a:lnTo>
                  <a:pt x="3814618" y="1842622"/>
                </a:lnTo>
                <a:close/>
                <a:moveTo>
                  <a:pt x="2638425" y="1836737"/>
                </a:moveTo>
                <a:lnTo>
                  <a:pt x="2636838" y="1842770"/>
                </a:lnTo>
                <a:lnTo>
                  <a:pt x="2636202" y="1848485"/>
                </a:lnTo>
                <a:lnTo>
                  <a:pt x="2636143" y="1848861"/>
                </a:lnTo>
                <a:lnTo>
                  <a:pt x="2636202" y="1847850"/>
                </a:lnTo>
                <a:lnTo>
                  <a:pt x="2636838" y="1842452"/>
                </a:lnTo>
                <a:lnTo>
                  <a:pt x="2638425" y="1836737"/>
                </a:lnTo>
                <a:close/>
                <a:moveTo>
                  <a:pt x="3187700" y="1751012"/>
                </a:moveTo>
                <a:lnTo>
                  <a:pt x="3187700" y="1827212"/>
                </a:lnTo>
                <a:lnTo>
                  <a:pt x="3172031" y="1824063"/>
                </a:lnTo>
                <a:lnTo>
                  <a:pt x="3153163" y="1820285"/>
                </a:lnTo>
                <a:lnTo>
                  <a:pt x="3144209" y="1818396"/>
                </a:lnTo>
                <a:lnTo>
                  <a:pt x="3136535" y="1816191"/>
                </a:lnTo>
                <a:lnTo>
                  <a:pt x="3129179" y="1813987"/>
                </a:lnTo>
                <a:lnTo>
                  <a:pt x="3122144" y="1811153"/>
                </a:lnTo>
                <a:lnTo>
                  <a:pt x="3115749" y="1808005"/>
                </a:lnTo>
                <a:lnTo>
                  <a:pt x="3109673" y="1804541"/>
                </a:lnTo>
                <a:lnTo>
                  <a:pt x="3106475" y="1801707"/>
                </a:lnTo>
                <a:lnTo>
                  <a:pt x="3103917" y="1799503"/>
                </a:lnTo>
                <a:lnTo>
                  <a:pt x="3101998" y="1796669"/>
                </a:lnTo>
                <a:lnTo>
                  <a:pt x="3100399" y="1793835"/>
                </a:lnTo>
                <a:lnTo>
                  <a:pt x="3099120" y="1791001"/>
                </a:lnTo>
                <a:lnTo>
                  <a:pt x="3098800" y="1788167"/>
                </a:lnTo>
                <a:lnTo>
                  <a:pt x="3098800" y="1785334"/>
                </a:lnTo>
                <a:lnTo>
                  <a:pt x="3099120" y="1782500"/>
                </a:lnTo>
                <a:lnTo>
                  <a:pt x="3099759" y="1779351"/>
                </a:lnTo>
                <a:lnTo>
                  <a:pt x="3101358" y="1777147"/>
                </a:lnTo>
                <a:lnTo>
                  <a:pt x="3103597" y="1774313"/>
                </a:lnTo>
                <a:lnTo>
                  <a:pt x="3105835" y="1771794"/>
                </a:lnTo>
                <a:lnTo>
                  <a:pt x="3108713" y="1769275"/>
                </a:lnTo>
                <a:lnTo>
                  <a:pt x="3112231" y="1767386"/>
                </a:lnTo>
                <a:lnTo>
                  <a:pt x="3116068" y="1765182"/>
                </a:lnTo>
                <a:lnTo>
                  <a:pt x="3120545" y="1763607"/>
                </a:lnTo>
                <a:lnTo>
                  <a:pt x="3127581" y="1760773"/>
                </a:lnTo>
                <a:lnTo>
                  <a:pt x="3135255" y="1758884"/>
                </a:lnTo>
                <a:lnTo>
                  <a:pt x="3143250" y="1756680"/>
                </a:lnTo>
                <a:lnTo>
                  <a:pt x="3151564" y="1755106"/>
                </a:lnTo>
                <a:lnTo>
                  <a:pt x="3160199" y="1753531"/>
                </a:lnTo>
                <a:lnTo>
                  <a:pt x="3169472" y="1752587"/>
                </a:lnTo>
                <a:lnTo>
                  <a:pt x="3178426" y="1751642"/>
                </a:lnTo>
                <a:lnTo>
                  <a:pt x="3187700" y="1751012"/>
                </a:lnTo>
                <a:close/>
                <a:moveTo>
                  <a:pt x="3203106" y="1692876"/>
                </a:moveTo>
                <a:lnTo>
                  <a:pt x="3200250" y="1693193"/>
                </a:lnTo>
                <a:lnTo>
                  <a:pt x="3197710" y="1693827"/>
                </a:lnTo>
                <a:lnTo>
                  <a:pt x="3194854" y="1694144"/>
                </a:lnTo>
                <a:lnTo>
                  <a:pt x="3192949" y="1694778"/>
                </a:lnTo>
                <a:lnTo>
                  <a:pt x="3191045" y="1696045"/>
                </a:lnTo>
                <a:lnTo>
                  <a:pt x="3189458" y="1697313"/>
                </a:lnTo>
                <a:lnTo>
                  <a:pt x="3188506" y="1698581"/>
                </a:lnTo>
                <a:lnTo>
                  <a:pt x="3188188" y="1699532"/>
                </a:lnTo>
                <a:lnTo>
                  <a:pt x="3188188" y="1720450"/>
                </a:lnTo>
                <a:lnTo>
                  <a:pt x="3171684" y="1721718"/>
                </a:lnTo>
                <a:lnTo>
                  <a:pt x="3155179" y="1723620"/>
                </a:lnTo>
                <a:lnTo>
                  <a:pt x="3139309" y="1726155"/>
                </a:lnTo>
                <a:lnTo>
                  <a:pt x="3123756" y="1728691"/>
                </a:lnTo>
                <a:lnTo>
                  <a:pt x="3108838" y="1731860"/>
                </a:lnTo>
                <a:lnTo>
                  <a:pt x="3095190" y="1735347"/>
                </a:lnTo>
                <a:lnTo>
                  <a:pt x="3081542" y="1739784"/>
                </a:lnTo>
                <a:lnTo>
                  <a:pt x="3069480" y="1744538"/>
                </a:lnTo>
                <a:lnTo>
                  <a:pt x="3061228" y="1748342"/>
                </a:lnTo>
                <a:lnTo>
                  <a:pt x="3053293" y="1752462"/>
                </a:lnTo>
                <a:lnTo>
                  <a:pt x="3046310" y="1756582"/>
                </a:lnTo>
                <a:lnTo>
                  <a:pt x="3040280" y="1761019"/>
                </a:lnTo>
                <a:lnTo>
                  <a:pt x="3034884" y="1765774"/>
                </a:lnTo>
                <a:lnTo>
                  <a:pt x="3030440" y="1770528"/>
                </a:lnTo>
                <a:lnTo>
                  <a:pt x="3026949" y="1775282"/>
                </a:lnTo>
                <a:lnTo>
                  <a:pt x="3024092" y="1780353"/>
                </a:lnTo>
                <a:lnTo>
                  <a:pt x="3022505" y="1785107"/>
                </a:lnTo>
                <a:lnTo>
                  <a:pt x="3021235" y="1790179"/>
                </a:lnTo>
                <a:lnTo>
                  <a:pt x="3021235" y="1794933"/>
                </a:lnTo>
                <a:lnTo>
                  <a:pt x="3022505" y="1800004"/>
                </a:lnTo>
                <a:lnTo>
                  <a:pt x="3024092" y="1805075"/>
                </a:lnTo>
                <a:lnTo>
                  <a:pt x="3026949" y="1809829"/>
                </a:lnTo>
                <a:lnTo>
                  <a:pt x="3030758" y="1814583"/>
                </a:lnTo>
                <a:lnTo>
                  <a:pt x="3035519" y="1819338"/>
                </a:lnTo>
                <a:lnTo>
                  <a:pt x="3040597" y="1823775"/>
                </a:lnTo>
                <a:lnTo>
                  <a:pt x="3046310" y="1827578"/>
                </a:lnTo>
                <a:lnTo>
                  <a:pt x="3052976" y="1831065"/>
                </a:lnTo>
                <a:lnTo>
                  <a:pt x="3059958" y="1835185"/>
                </a:lnTo>
                <a:lnTo>
                  <a:pt x="3067893" y="1838354"/>
                </a:lnTo>
                <a:lnTo>
                  <a:pt x="3076146" y="1841524"/>
                </a:lnTo>
                <a:lnTo>
                  <a:pt x="3084716" y="1844059"/>
                </a:lnTo>
                <a:lnTo>
                  <a:pt x="3094555" y="1846595"/>
                </a:lnTo>
                <a:lnTo>
                  <a:pt x="3130104" y="1853885"/>
                </a:lnTo>
                <a:lnTo>
                  <a:pt x="3188188" y="1865929"/>
                </a:lnTo>
                <a:lnTo>
                  <a:pt x="3188188" y="1956259"/>
                </a:lnTo>
                <a:lnTo>
                  <a:pt x="3173588" y="1954357"/>
                </a:lnTo>
                <a:lnTo>
                  <a:pt x="3159305" y="1952455"/>
                </a:lnTo>
                <a:lnTo>
                  <a:pt x="3152005" y="1951187"/>
                </a:lnTo>
                <a:lnTo>
                  <a:pt x="3144070" y="1949603"/>
                </a:lnTo>
                <a:lnTo>
                  <a:pt x="3127565" y="1945799"/>
                </a:lnTo>
                <a:lnTo>
                  <a:pt x="3111695" y="1941362"/>
                </a:lnTo>
                <a:lnTo>
                  <a:pt x="3098681" y="1936608"/>
                </a:lnTo>
                <a:lnTo>
                  <a:pt x="3095190" y="1935657"/>
                </a:lnTo>
                <a:lnTo>
                  <a:pt x="3091699" y="1934072"/>
                </a:lnTo>
                <a:lnTo>
                  <a:pt x="3088842" y="1932805"/>
                </a:lnTo>
                <a:lnTo>
                  <a:pt x="3088524" y="1932488"/>
                </a:lnTo>
                <a:lnTo>
                  <a:pt x="3084398" y="1929952"/>
                </a:lnTo>
                <a:lnTo>
                  <a:pt x="3082176" y="1928684"/>
                </a:lnTo>
                <a:lnTo>
                  <a:pt x="3079637" y="1927733"/>
                </a:lnTo>
                <a:lnTo>
                  <a:pt x="3077415" y="1926783"/>
                </a:lnTo>
                <a:lnTo>
                  <a:pt x="3074559" y="1926149"/>
                </a:lnTo>
                <a:lnTo>
                  <a:pt x="3068211" y="1925198"/>
                </a:lnTo>
                <a:lnTo>
                  <a:pt x="3061863" y="1924881"/>
                </a:lnTo>
                <a:lnTo>
                  <a:pt x="3055197" y="1925515"/>
                </a:lnTo>
                <a:lnTo>
                  <a:pt x="3048532" y="1926466"/>
                </a:lnTo>
                <a:lnTo>
                  <a:pt x="3042184" y="1928050"/>
                </a:lnTo>
                <a:lnTo>
                  <a:pt x="3035836" y="1929952"/>
                </a:lnTo>
                <a:lnTo>
                  <a:pt x="3030123" y="1932488"/>
                </a:lnTo>
                <a:lnTo>
                  <a:pt x="3025044" y="1934706"/>
                </a:lnTo>
                <a:lnTo>
                  <a:pt x="3020918" y="1937559"/>
                </a:lnTo>
                <a:lnTo>
                  <a:pt x="3017427" y="1940728"/>
                </a:lnTo>
                <a:lnTo>
                  <a:pt x="3016157" y="1941679"/>
                </a:lnTo>
                <a:lnTo>
                  <a:pt x="3015522" y="1943264"/>
                </a:lnTo>
                <a:lnTo>
                  <a:pt x="3015205" y="1944849"/>
                </a:lnTo>
                <a:lnTo>
                  <a:pt x="3015205" y="1946116"/>
                </a:lnTo>
                <a:lnTo>
                  <a:pt x="3015205" y="1947701"/>
                </a:lnTo>
                <a:lnTo>
                  <a:pt x="3015840" y="1948969"/>
                </a:lnTo>
                <a:lnTo>
                  <a:pt x="3017109" y="1950554"/>
                </a:lnTo>
                <a:lnTo>
                  <a:pt x="3018696" y="1951504"/>
                </a:lnTo>
                <a:lnTo>
                  <a:pt x="3025044" y="1955625"/>
                </a:lnTo>
                <a:lnTo>
                  <a:pt x="3032027" y="1959428"/>
                </a:lnTo>
                <a:lnTo>
                  <a:pt x="3039962" y="1962915"/>
                </a:lnTo>
                <a:lnTo>
                  <a:pt x="3048532" y="1966084"/>
                </a:lnTo>
                <a:lnTo>
                  <a:pt x="3057737" y="1969253"/>
                </a:lnTo>
                <a:lnTo>
                  <a:pt x="3067576" y="1972106"/>
                </a:lnTo>
                <a:lnTo>
                  <a:pt x="3077733" y="1974959"/>
                </a:lnTo>
                <a:lnTo>
                  <a:pt x="3088842" y="1977177"/>
                </a:lnTo>
                <a:lnTo>
                  <a:pt x="3100268" y="1979713"/>
                </a:lnTo>
                <a:lnTo>
                  <a:pt x="3111695" y="1981614"/>
                </a:lnTo>
                <a:lnTo>
                  <a:pt x="3123756" y="1983516"/>
                </a:lnTo>
                <a:lnTo>
                  <a:pt x="3136452" y="1985101"/>
                </a:lnTo>
                <a:lnTo>
                  <a:pt x="3149148" y="1986369"/>
                </a:lnTo>
                <a:lnTo>
                  <a:pt x="3162162" y="1987636"/>
                </a:lnTo>
                <a:lnTo>
                  <a:pt x="3188188" y="1989538"/>
                </a:lnTo>
                <a:lnTo>
                  <a:pt x="3188188" y="2009823"/>
                </a:lnTo>
                <a:lnTo>
                  <a:pt x="3188506" y="2011407"/>
                </a:lnTo>
                <a:lnTo>
                  <a:pt x="3189458" y="2012675"/>
                </a:lnTo>
                <a:lnTo>
                  <a:pt x="3191045" y="2013626"/>
                </a:lnTo>
                <a:lnTo>
                  <a:pt x="3192949" y="2014577"/>
                </a:lnTo>
                <a:lnTo>
                  <a:pt x="3194854" y="2015528"/>
                </a:lnTo>
                <a:lnTo>
                  <a:pt x="3197710" y="2015845"/>
                </a:lnTo>
                <a:lnTo>
                  <a:pt x="3200250" y="2016162"/>
                </a:lnTo>
                <a:lnTo>
                  <a:pt x="3203106" y="2016479"/>
                </a:lnTo>
                <a:lnTo>
                  <a:pt x="3254843" y="2016479"/>
                </a:lnTo>
                <a:lnTo>
                  <a:pt x="3258017" y="2016162"/>
                </a:lnTo>
                <a:lnTo>
                  <a:pt x="3260556" y="2015845"/>
                </a:lnTo>
                <a:lnTo>
                  <a:pt x="3263413" y="2015528"/>
                </a:lnTo>
                <a:lnTo>
                  <a:pt x="3265317" y="2014577"/>
                </a:lnTo>
                <a:lnTo>
                  <a:pt x="3267539" y="2013626"/>
                </a:lnTo>
                <a:lnTo>
                  <a:pt x="3269126" y="2012675"/>
                </a:lnTo>
                <a:lnTo>
                  <a:pt x="3269761" y="2011407"/>
                </a:lnTo>
                <a:lnTo>
                  <a:pt x="3270078" y="2009823"/>
                </a:lnTo>
                <a:lnTo>
                  <a:pt x="3270078" y="1988587"/>
                </a:lnTo>
                <a:lnTo>
                  <a:pt x="3286265" y="1987636"/>
                </a:lnTo>
                <a:lnTo>
                  <a:pt x="3302136" y="1986369"/>
                </a:lnTo>
                <a:lnTo>
                  <a:pt x="3317371" y="1984467"/>
                </a:lnTo>
                <a:lnTo>
                  <a:pt x="3331971" y="1981931"/>
                </a:lnTo>
                <a:lnTo>
                  <a:pt x="3345937" y="1979079"/>
                </a:lnTo>
                <a:lnTo>
                  <a:pt x="3358950" y="1976543"/>
                </a:lnTo>
                <a:lnTo>
                  <a:pt x="3370694" y="1973057"/>
                </a:lnTo>
                <a:lnTo>
                  <a:pt x="3381486" y="1968937"/>
                </a:lnTo>
                <a:lnTo>
                  <a:pt x="3390056" y="1965450"/>
                </a:lnTo>
                <a:lnTo>
                  <a:pt x="3398308" y="1961964"/>
                </a:lnTo>
                <a:lnTo>
                  <a:pt x="3405291" y="1957843"/>
                </a:lnTo>
                <a:lnTo>
                  <a:pt x="3411956" y="1953723"/>
                </a:lnTo>
                <a:lnTo>
                  <a:pt x="3417670" y="1949286"/>
                </a:lnTo>
                <a:lnTo>
                  <a:pt x="3422748" y="1944849"/>
                </a:lnTo>
                <a:lnTo>
                  <a:pt x="3427192" y="1940094"/>
                </a:lnTo>
                <a:lnTo>
                  <a:pt x="3430683" y="1935657"/>
                </a:lnTo>
                <a:lnTo>
                  <a:pt x="3433540" y="1930903"/>
                </a:lnTo>
                <a:lnTo>
                  <a:pt x="3435444" y="1926149"/>
                </a:lnTo>
                <a:lnTo>
                  <a:pt x="3436396" y="1921078"/>
                </a:lnTo>
                <a:lnTo>
                  <a:pt x="3437031" y="1916323"/>
                </a:lnTo>
                <a:lnTo>
                  <a:pt x="3436079" y="1910935"/>
                </a:lnTo>
                <a:lnTo>
                  <a:pt x="3434492" y="1905864"/>
                </a:lnTo>
                <a:lnTo>
                  <a:pt x="3432270" y="1901110"/>
                </a:lnTo>
                <a:lnTo>
                  <a:pt x="3429096" y="1896039"/>
                </a:lnTo>
                <a:lnTo>
                  <a:pt x="3426557" y="1893820"/>
                </a:lnTo>
                <a:lnTo>
                  <a:pt x="3424335" y="1890968"/>
                </a:lnTo>
                <a:lnTo>
                  <a:pt x="3418304" y="1886530"/>
                </a:lnTo>
                <a:lnTo>
                  <a:pt x="3411639" y="1882093"/>
                </a:lnTo>
                <a:lnTo>
                  <a:pt x="3404339" y="1877973"/>
                </a:lnTo>
                <a:lnTo>
                  <a:pt x="3395451" y="1874169"/>
                </a:lnTo>
                <a:lnTo>
                  <a:pt x="3385929" y="1870683"/>
                </a:lnTo>
                <a:lnTo>
                  <a:pt x="3375772" y="1866880"/>
                </a:lnTo>
                <a:lnTo>
                  <a:pt x="3365298" y="1863710"/>
                </a:lnTo>
                <a:lnTo>
                  <a:pt x="3354189" y="1860541"/>
                </a:lnTo>
                <a:lnTo>
                  <a:pt x="3342763" y="1858005"/>
                </a:lnTo>
                <a:lnTo>
                  <a:pt x="3318640" y="1852300"/>
                </a:lnTo>
                <a:lnTo>
                  <a:pt x="3294200" y="1847546"/>
                </a:lnTo>
                <a:lnTo>
                  <a:pt x="3270078" y="1843426"/>
                </a:lnTo>
                <a:lnTo>
                  <a:pt x="3270078" y="1752779"/>
                </a:lnTo>
                <a:lnTo>
                  <a:pt x="3291026" y="1755631"/>
                </a:lnTo>
                <a:lnTo>
                  <a:pt x="3298961" y="1756582"/>
                </a:lnTo>
                <a:lnTo>
                  <a:pt x="3306896" y="1758801"/>
                </a:lnTo>
                <a:lnTo>
                  <a:pt x="3323719" y="1762921"/>
                </a:lnTo>
                <a:lnTo>
                  <a:pt x="3339589" y="1767992"/>
                </a:lnTo>
                <a:lnTo>
                  <a:pt x="3352920" y="1772746"/>
                </a:lnTo>
                <a:lnTo>
                  <a:pt x="3360537" y="1775599"/>
                </a:lnTo>
                <a:lnTo>
                  <a:pt x="3363076" y="1777184"/>
                </a:lnTo>
                <a:lnTo>
                  <a:pt x="3367203" y="1779402"/>
                </a:lnTo>
                <a:lnTo>
                  <a:pt x="3369424" y="1780670"/>
                </a:lnTo>
                <a:lnTo>
                  <a:pt x="3371964" y="1781938"/>
                </a:lnTo>
                <a:lnTo>
                  <a:pt x="3374186" y="1783206"/>
                </a:lnTo>
                <a:lnTo>
                  <a:pt x="3377042" y="1783523"/>
                </a:lnTo>
                <a:lnTo>
                  <a:pt x="3383390" y="1784157"/>
                </a:lnTo>
                <a:lnTo>
                  <a:pt x="3389738" y="1784790"/>
                </a:lnTo>
                <a:lnTo>
                  <a:pt x="3396404" y="1784157"/>
                </a:lnTo>
                <a:lnTo>
                  <a:pt x="3403069" y="1783206"/>
                </a:lnTo>
                <a:lnTo>
                  <a:pt x="3409417" y="1781621"/>
                </a:lnTo>
                <a:lnTo>
                  <a:pt x="3415765" y="1779402"/>
                </a:lnTo>
                <a:lnTo>
                  <a:pt x="3421478" y="1777184"/>
                </a:lnTo>
                <a:lnTo>
                  <a:pt x="3426557" y="1774965"/>
                </a:lnTo>
                <a:lnTo>
                  <a:pt x="3430683" y="1772113"/>
                </a:lnTo>
                <a:lnTo>
                  <a:pt x="3434174" y="1769260"/>
                </a:lnTo>
                <a:lnTo>
                  <a:pt x="3435127" y="1767675"/>
                </a:lnTo>
                <a:lnTo>
                  <a:pt x="3436079" y="1766091"/>
                </a:lnTo>
                <a:lnTo>
                  <a:pt x="3436396" y="1765140"/>
                </a:lnTo>
                <a:lnTo>
                  <a:pt x="3436396" y="1763555"/>
                </a:lnTo>
                <a:lnTo>
                  <a:pt x="3436079" y="1761970"/>
                </a:lnTo>
                <a:lnTo>
                  <a:pt x="3435761" y="1760702"/>
                </a:lnTo>
                <a:lnTo>
                  <a:pt x="3434492" y="1759118"/>
                </a:lnTo>
                <a:lnTo>
                  <a:pt x="3432905" y="1757850"/>
                </a:lnTo>
                <a:lnTo>
                  <a:pt x="3428144" y="1754997"/>
                </a:lnTo>
                <a:lnTo>
                  <a:pt x="3423065" y="1752145"/>
                </a:lnTo>
                <a:lnTo>
                  <a:pt x="3417352" y="1749292"/>
                </a:lnTo>
                <a:lnTo>
                  <a:pt x="3410369" y="1746440"/>
                </a:lnTo>
                <a:lnTo>
                  <a:pt x="3403386" y="1743587"/>
                </a:lnTo>
                <a:lnTo>
                  <a:pt x="3396404" y="1741369"/>
                </a:lnTo>
                <a:lnTo>
                  <a:pt x="3380534" y="1736614"/>
                </a:lnTo>
                <a:lnTo>
                  <a:pt x="3363711" y="1732177"/>
                </a:lnTo>
                <a:lnTo>
                  <a:pt x="3346572" y="1728374"/>
                </a:lnTo>
                <a:lnTo>
                  <a:pt x="3329749" y="1725204"/>
                </a:lnTo>
                <a:lnTo>
                  <a:pt x="3313562" y="1723303"/>
                </a:lnTo>
                <a:lnTo>
                  <a:pt x="3292296" y="1720767"/>
                </a:lnTo>
                <a:lnTo>
                  <a:pt x="3270078" y="1719182"/>
                </a:lnTo>
                <a:lnTo>
                  <a:pt x="3270078" y="1699532"/>
                </a:lnTo>
                <a:lnTo>
                  <a:pt x="3269761" y="1698581"/>
                </a:lnTo>
                <a:lnTo>
                  <a:pt x="3269126" y="1697313"/>
                </a:lnTo>
                <a:lnTo>
                  <a:pt x="3267539" y="1696045"/>
                </a:lnTo>
                <a:lnTo>
                  <a:pt x="3265317" y="1694778"/>
                </a:lnTo>
                <a:lnTo>
                  <a:pt x="3263413" y="1694144"/>
                </a:lnTo>
                <a:lnTo>
                  <a:pt x="3260556" y="1693827"/>
                </a:lnTo>
                <a:lnTo>
                  <a:pt x="3258017" y="1693193"/>
                </a:lnTo>
                <a:lnTo>
                  <a:pt x="3254843" y="1692876"/>
                </a:lnTo>
                <a:lnTo>
                  <a:pt x="3203106" y="1692876"/>
                </a:lnTo>
                <a:close/>
                <a:moveTo>
                  <a:pt x="3225959" y="1673225"/>
                </a:moveTo>
                <a:lnTo>
                  <a:pt x="3251986" y="1673542"/>
                </a:lnTo>
                <a:lnTo>
                  <a:pt x="3278013" y="1674493"/>
                </a:lnTo>
                <a:lnTo>
                  <a:pt x="3303722" y="1675444"/>
                </a:lnTo>
                <a:lnTo>
                  <a:pt x="3328480" y="1677028"/>
                </a:lnTo>
                <a:lnTo>
                  <a:pt x="3353237" y="1679247"/>
                </a:lnTo>
                <a:lnTo>
                  <a:pt x="3377360" y="1681466"/>
                </a:lnTo>
                <a:lnTo>
                  <a:pt x="3401165" y="1684318"/>
                </a:lnTo>
                <a:lnTo>
                  <a:pt x="3424335" y="1687805"/>
                </a:lnTo>
                <a:lnTo>
                  <a:pt x="3446870" y="1691291"/>
                </a:lnTo>
                <a:lnTo>
                  <a:pt x="3468771" y="1695411"/>
                </a:lnTo>
                <a:lnTo>
                  <a:pt x="3490037" y="1699532"/>
                </a:lnTo>
                <a:lnTo>
                  <a:pt x="3510668" y="1704286"/>
                </a:lnTo>
                <a:lnTo>
                  <a:pt x="3530664" y="1709357"/>
                </a:lnTo>
                <a:lnTo>
                  <a:pt x="3550026" y="1715062"/>
                </a:lnTo>
                <a:lnTo>
                  <a:pt x="3568752" y="1720450"/>
                </a:lnTo>
                <a:lnTo>
                  <a:pt x="3586527" y="1726789"/>
                </a:lnTo>
                <a:lnTo>
                  <a:pt x="3603349" y="1733128"/>
                </a:lnTo>
                <a:lnTo>
                  <a:pt x="3619219" y="1739467"/>
                </a:lnTo>
                <a:lnTo>
                  <a:pt x="3634454" y="1746440"/>
                </a:lnTo>
                <a:lnTo>
                  <a:pt x="3648738" y="1753413"/>
                </a:lnTo>
                <a:lnTo>
                  <a:pt x="3661751" y="1760702"/>
                </a:lnTo>
                <a:lnTo>
                  <a:pt x="3673812" y="1768626"/>
                </a:lnTo>
                <a:lnTo>
                  <a:pt x="3685239" y="1776550"/>
                </a:lnTo>
                <a:lnTo>
                  <a:pt x="3695713" y="1784157"/>
                </a:lnTo>
                <a:lnTo>
                  <a:pt x="3704600" y="1792397"/>
                </a:lnTo>
                <a:lnTo>
                  <a:pt x="3708726" y="1796834"/>
                </a:lnTo>
                <a:lnTo>
                  <a:pt x="3712535" y="1800955"/>
                </a:lnTo>
                <a:lnTo>
                  <a:pt x="3716027" y="1805075"/>
                </a:lnTo>
                <a:lnTo>
                  <a:pt x="3719518" y="1809512"/>
                </a:lnTo>
                <a:lnTo>
                  <a:pt x="3722375" y="1813950"/>
                </a:lnTo>
                <a:lnTo>
                  <a:pt x="3725231" y="1818704"/>
                </a:lnTo>
                <a:lnTo>
                  <a:pt x="3727453" y="1822824"/>
                </a:lnTo>
                <a:lnTo>
                  <a:pt x="3729357" y="1827261"/>
                </a:lnTo>
                <a:lnTo>
                  <a:pt x="3731579" y="1832015"/>
                </a:lnTo>
                <a:lnTo>
                  <a:pt x="3733166" y="1836136"/>
                </a:lnTo>
                <a:lnTo>
                  <a:pt x="3733801" y="1840890"/>
                </a:lnTo>
                <a:lnTo>
                  <a:pt x="3735071" y="1845644"/>
                </a:lnTo>
                <a:lnTo>
                  <a:pt x="3735388" y="1850081"/>
                </a:lnTo>
                <a:lnTo>
                  <a:pt x="3735388" y="1854836"/>
                </a:lnTo>
                <a:lnTo>
                  <a:pt x="3735388" y="1859590"/>
                </a:lnTo>
                <a:lnTo>
                  <a:pt x="3735071" y="1864344"/>
                </a:lnTo>
                <a:lnTo>
                  <a:pt x="3733801" y="1869098"/>
                </a:lnTo>
                <a:lnTo>
                  <a:pt x="3733166" y="1873219"/>
                </a:lnTo>
                <a:lnTo>
                  <a:pt x="3731579" y="1877973"/>
                </a:lnTo>
                <a:lnTo>
                  <a:pt x="3729357" y="1882727"/>
                </a:lnTo>
                <a:lnTo>
                  <a:pt x="3727453" y="1887164"/>
                </a:lnTo>
                <a:lnTo>
                  <a:pt x="3725231" y="1891285"/>
                </a:lnTo>
                <a:lnTo>
                  <a:pt x="3722375" y="1895722"/>
                </a:lnTo>
                <a:lnTo>
                  <a:pt x="3719518" y="1900476"/>
                </a:lnTo>
                <a:lnTo>
                  <a:pt x="3716027" y="1904913"/>
                </a:lnTo>
                <a:lnTo>
                  <a:pt x="3712535" y="1908717"/>
                </a:lnTo>
                <a:lnTo>
                  <a:pt x="3708726" y="1913154"/>
                </a:lnTo>
                <a:lnTo>
                  <a:pt x="3704600" y="1917274"/>
                </a:lnTo>
                <a:lnTo>
                  <a:pt x="3695713" y="1925515"/>
                </a:lnTo>
                <a:lnTo>
                  <a:pt x="3685239" y="1933438"/>
                </a:lnTo>
                <a:lnTo>
                  <a:pt x="3673812" y="1941362"/>
                </a:lnTo>
                <a:lnTo>
                  <a:pt x="3661751" y="1948969"/>
                </a:lnTo>
                <a:lnTo>
                  <a:pt x="3648738" y="1956259"/>
                </a:lnTo>
                <a:lnTo>
                  <a:pt x="3634454" y="1963548"/>
                </a:lnTo>
                <a:lnTo>
                  <a:pt x="3619219" y="1970521"/>
                </a:lnTo>
                <a:lnTo>
                  <a:pt x="3603349" y="1976860"/>
                </a:lnTo>
                <a:lnTo>
                  <a:pt x="3586527" y="1983199"/>
                </a:lnTo>
                <a:lnTo>
                  <a:pt x="3568752" y="1989538"/>
                </a:lnTo>
                <a:lnTo>
                  <a:pt x="3550026" y="1994926"/>
                </a:lnTo>
                <a:lnTo>
                  <a:pt x="3530664" y="2000631"/>
                </a:lnTo>
                <a:lnTo>
                  <a:pt x="3510668" y="2005702"/>
                </a:lnTo>
                <a:lnTo>
                  <a:pt x="3490037" y="2010457"/>
                </a:lnTo>
                <a:lnTo>
                  <a:pt x="3468771" y="2014577"/>
                </a:lnTo>
                <a:lnTo>
                  <a:pt x="3446870" y="2018697"/>
                </a:lnTo>
                <a:lnTo>
                  <a:pt x="3424335" y="2022184"/>
                </a:lnTo>
                <a:lnTo>
                  <a:pt x="3401165" y="2025670"/>
                </a:lnTo>
                <a:lnTo>
                  <a:pt x="3377360" y="2028523"/>
                </a:lnTo>
                <a:lnTo>
                  <a:pt x="3353237" y="2030741"/>
                </a:lnTo>
                <a:lnTo>
                  <a:pt x="3328480" y="2032643"/>
                </a:lnTo>
                <a:lnTo>
                  <a:pt x="3303722" y="2034228"/>
                </a:lnTo>
                <a:lnTo>
                  <a:pt x="3278013" y="2035495"/>
                </a:lnTo>
                <a:lnTo>
                  <a:pt x="3251986" y="2036446"/>
                </a:lnTo>
                <a:lnTo>
                  <a:pt x="3225959" y="2036763"/>
                </a:lnTo>
                <a:lnTo>
                  <a:pt x="3199615" y="2036446"/>
                </a:lnTo>
                <a:lnTo>
                  <a:pt x="3173905" y="2035495"/>
                </a:lnTo>
                <a:lnTo>
                  <a:pt x="3148196" y="2034228"/>
                </a:lnTo>
                <a:lnTo>
                  <a:pt x="3123121" y="2032643"/>
                </a:lnTo>
                <a:lnTo>
                  <a:pt x="3098681" y="2030741"/>
                </a:lnTo>
                <a:lnTo>
                  <a:pt x="3074241" y="2028523"/>
                </a:lnTo>
                <a:lnTo>
                  <a:pt x="3050436" y="2025670"/>
                </a:lnTo>
                <a:lnTo>
                  <a:pt x="3027584" y="2022184"/>
                </a:lnTo>
                <a:lnTo>
                  <a:pt x="3004731" y="2018697"/>
                </a:lnTo>
                <a:lnTo>
                  <a:pt x="2983147" y="2014577"/>
                </a:lnTo>
                <a:lnTo>
                  <a:pt x="2961564" y="2010457"/>
                </a:lnTo>
                <a:lnTo>
                  <a:pt x="2940933" y="2005702"/>
                </a:lnTo>
                <a:lnTo>
                  <a:pt x="2920937" y="2000631"/>
                </a:lnTo>
                <a:lnTo>
                  <a:pt x="2901575" y="1994926"/>
                </a:lnTo>
                <a:lnTo>
                  <a:pt x="2883483" y="1989538"/>
                </a:lnTo>
                <a:lnTo>
                  <a:pt x="2865709" y="1983199"/>
                </a:lnTo>
                <a:lnTo>
                  <a:pt x="2848569" y="1976860"/>
                </a:lnTo>
                <a:lnTo>
                  <a:pt x="2832382" y="1970521"/>
                </a:lnTo>
                <a:lnTo>
                  <a:pt x="2817464" y="1963548"/>
                </a:lnTo>
                <a:lnTo>
                  <a:pt x="2803181" y="1956259"/>
                </a:lnTo>
                <a:lnTo>
                  <a:pt x="2789850" y="1948969"/>
                </a:lnTo>
                <a:lnTo>
                  <a:pt x="2777789" y="1941362"/>
                </a:lnTo>
                <a:lnTo>
                  <a:pt x="2766362" y="1933438"/>
                </a:lnTo>
                <a:lnTo>
                  <a:pt x="2755888" y="1925515"/>
                </a:lnTo>
                <a:lnTo>
                  <a:pt x="2747001" y="1917274"/>
                </a:lnTo>
                <a:lnTo>
                  <a:pt x="2742875" y="1913154"/>
                </a:lnTo>
                <a:lnTo>
                  <a:pt x="2739066" y="1908717"/>
                </a:lnTo>
                <a:lnTo>
                  <a:pt x="2735574" y="1904913"/>
                </a:lnTo>
                <a:lnTo>
                  <a:pt x="2732400" y="1900476"/>
                </a:lnTo>
                <a:lnTo>
                  <a:pt x="2729226" y="1895722"/>
                </a:lnTo>
                <a:lnTo>
                  <a:pt x="2726370" y="1891285"/>
                </a:lnTo>
                <a:lnTo>
                  <a:pt x="2724148" y="1887164"/>
                </a:lnTo>
                <a:lnTo>
                  <a:pt x="2722244" y="1882727"/>
                </a:lnTo>
                <a:lnTo>
                  <a:pt x="2720022" y="1877973"/>
                </a:lnTo>
                <a:lnTo>
                  <a:pt x="2718435" y="1873219"/>
                </a:lnTo>
                <a:lnTo>
                  <a:pt x="2717800" y="1869098"/>
                </a:lnTo>
                <a:lnTo>
                  <a:pt x="2716530" y="1864344"/>
                </a:lnTo>
                <a:lnTo>
                  <a:pt x="2716213" y="1859590"/>
                </a:lnTo>
                <a:lnTo>
                  <a:pt x="2716213" y="1854836"/>
                </a:lnTo>
                <a:lnTo>
                  <a:pt x="2716213" y="1850081"/>
                </a:lnTo>
                <a:lnTo>
                  <a:pt x="2716530" y="1845644"/>
                </a:lnTo>
                <a:lnTo>
                  <a:pt x="2717800" y="1840890"/>
                </a:lnTo>
                <a:lnTo>
                  <a:pt x="2718435" y="1836136"/>
                </a:lnTo>
                <a:lnTo>
                  <a:pt x="2720022" y="1832015"/>
                </a:lnTo>
                <a:lnTo>
                  <a:pt x="2722244" y="1827261"/>
                </a:lnTo>
                <a:lnTo>
                  <a:pt x="2724148" y="1822824"/>
                </a:lnTo>
                <a:lnTo>
                  <a:pt x="2726370" y="1818704"/>
                </a:lnTo>
                <a:lnTo>
                  <a:pt x="2729226" y="1813950"/>
                </a:lnTo>
                <a:lnTo>
                  <a:pt x="2732400" y="1809512"/>
                </a:lnTo>
                <a:lnTo>
                  <a:pt x="2735574" y="1805075"/>
                </a:lnTo>
                <a:lnTo>
                  <a:pt x="2739066" y="1800955"/>
                </a:lnTo>
                <a:lnTo>
                  <a:pt x="2742875" y="1796834"/>
                </a:lnTo>
                <a:lnTo>
                  <a:pt x="2747001" y="1792397"/>
                </a:lnTo>
                <a:lnTo>
                  <a:pt x="2755888" y="1784157"/>
                </a:lnTo>
                <a:lnTo>
                  <a:pt x="2766362" y="1776550"/>
                </a:lnTo>
                <a:lnTo>
                  <a:pt x="2777789" y="1768626"/>
                </a:lnTo>
                <a:lnTo>
                  <a:pt x="2789850" y="1760702"/>
                </a:lnTo>
                <a:lnTo>
                  <a:pt x="2803181" y="1753413"/>
                </a:lnTo>
                <a:lnTo>
                  <a:pt x="2817464" y="1746440"/>
                </a:lnTo>
                <a:lnTo>
                  <a:pt x="2832382" y="1739467"/>
                </a:lnTo>
                <a:lnTo>
                  <a:pt x="2848569" y="1733128"/>
                </a:lnTo>
                <a:lnTo>
                  <a:pt x="2865709" y="1726789"/>
                </a:lnTo>
                <a:lnTo>
                  <a:pt x="2883483" y="1720450"/>
                </a:lnTo>
                <a:lnTo>
                  <a:pt x="2901575" y="1715062"/>
                </a:lnTo>
                <a:lnTo>
                  <a:pt x="2920937" y="1709357"/>
                </a:lnTo>
                <a:lnTo>
                  <a:pt x="2940933" y="1704286"/>
                </a:lnTo>
                <a:lnTo>
                  <a:pt x="2961564" y="1699532"/>
                </a:lnTo>
                <a:lnTo>
                  <a:pt x="2983147" y="1695411"/>
                </a:lnTo>
                <a:lnTo>
                  <a:pt x="3004731" y="1691291"/>
                </a:lnTo>
                <a:lnTo>
                  <a:pt x="3027584" y="1687805"/>
                </a:lnTo>
                <a:lnTo>
                  <a:pt x="3050436" y="1684318"/>
                </a:lnTo>
                <a:lnTo>
                  <a:pt x="3074241" y="1681466"/>
                </a:lnTo>
                <a:lnTo>
                  <a:pt x="3098681" y="1679247"/>
                </a:lnTo>
                <a:lnTo>
                  <a:pt x="3123121" y="1677028"/>
                </a:lnTo>
                <a:lnTo>
                  <a:pt x="3148196" y="1675444"/>
                </a:lnTo>
                <a:lnTo>
                  <a:pt x="3173905" y="1674493"/>
                </a:lnTo>
                <a:lnTo>
                  <a:pt x="3199615" y="1673542"/>
                </a:lnTo>
                <a:lnTo>
                  <a:pt x="3225959" y="1673225"/>
                </a:lnTo>
                <a:close/>
                <a:moveTo>
                  <a:pt x="3454389" y="0"/>
                </a:moveTo>
                <a:lnTo>
                  <a:pt x="3461374" y="0"/>
                </a:lnTo>
                <a:lnTo>
                  <a:pt x="3468995" y="635"/>
                </a:lnTo>
                <a:lnTo>
                  <a:pt x="3475981" y="1587"/>
                </a:lnTo>
                <a:lnTo>
                  <a:pt x="3482966" y="3174"/>
                </a:lnTo>
                <a:lnTo>
                  <a:pt x="3490270" y="5079"/>
                </a:lnTo>
                <a:lnTo>
                  <a:pt x="3497255" y="7300"/>
                </a:lnTo>
                <a:lnTo>
                  <a:pt x="3503923" y="9839"/>
                </a:lnTo>
                <a:lnTo>
                  <a:pt x="3510591" y="13013"/>
                </a:lnTo>
                <a:lnTo>
                  <a:pt x="3517259" y="16505"/>
                </a:lnTo>
                <a:lnTo>
                  <a:pt x="3523610" y="20314"/>
                </a:lnTo>
                <a:lnTo>
                  <a:pt x="3529643" y="24757"/>
                </a:lnTo>
                <a:lnTo>
                  <a:pt x="3535676" y="29518"/>
                </a:lnTo>
                <a:lnTo>
                  <a:pt x="3541074" y="34596"/>
                </a:lnTo>
                <a:lnTo>
                  <a:pt x="3546472" y="39992"/>
                </a:lnTo>
                <a:lnTo>
                  <a:pt x="3551235" y="45705"/>
                </a:lnTo>
                <a:lnTo>
                  <a:pt x="3555998" y="51418"/>
                </a:lnTo>
                <a:lnTo>
                  <a:pt x="3560443" y="57766"/>
                </a:lnTo>
                <a:lnTo>
                  <a:pt x="3564254" y="64113"/>
                </a:lnTo>
                <a:lnTo>
                  <a:pt x="3567746" y="70779"/>
                </a:lnTo>
                <a:lnTo>
                  <a:pt x="3570922" y="77444"/>
                </a:lnTo>
                <a:lnTo>
                  <a:pt x="3573462" y="84109"/>
                </a:lnTo>
                <a:lnTo>
                  <a:pt x="3575684" y="91410"/>
                </a:lnTo>
                <a:lnTo>
                  <a:pt x="3577590" y="98709"/>
                </a:lnTo>
                <a:lnTo>
                  <a:pt x="3579177" y="106009"/>
                </a:lnTo>
                <a:lnTo>
                  <a:pt x="3580448" y="113309"/>
                </a:lnTo>
                <a:lnTo>
                  <a:pt x="3580765" y="120927"/>
                </a:lnTo>
                <a:lnTo>
                  <a:pt x="3581400" y="128544"/>
                </a:lnTo>
                <a:lnTo>
                  <a:pt x="3580765" y="136162"/>
                </a:lnTo>
                <a:lnTo>
                  <a:pt x="3530913" y="1012801"/>
                </a:lnTo>
                <a:lnTo>
                  <a:pt x="3529960" y="1019149"/>
                </a:lnTo>
                <a:lnTo>
                  <a:pt x="3529326" y="1025814"/>
                </a:lnTo>
                <a:lnTo>
                  <a:pt x="3528055" y="1032162"/>
                </a:lnTo>
                <a:lnTo>
                  <a:pt x="3526785" y="1038510"/>
                </a:lnTo>
                <a:lnTo>
                  <a:pt x="3524880" y="1044541"/>
                </a:lnTo>
                <a:lnTo>
                  <a:pt x="3522975" y="1050254"/>
                </a:lnTo>
                <a:lnTo>
                  <a:pt x="3520434" y="1056284"/>
                </a:lnTo>
                <a:lnTo>
                  <a:pt x="3518212" y="1062315"/>
                </a:lnTo>
                <a:lnTo>
                  <a:pt x="3515354" y="1067710"/>
                </a:lnTo>
                <a:lnTo>
                  <a:pt x="3512179" y="1072789"/>
                </a:lnTo>
                <a:lnTo>
                  <a:pt x="3508686" y="1077867"/>
                </a:lnTo>
                <a:lnTo>
                  <a:pt x="3505193" y="1083263"/>
                </a:lnTo>
                <a:lnTo>
                  <a:pt x="3501700" y="1087706"/>
                </a:lnTo>
                <a:lnTo>
                  <a:pt x="3497572" y="1092467"/>
                </a:lnTo>
                <a:lnTo>
                  <a:pt x="3493445" y="1096910"/>
                </a:lnTo>
                <a:lnTo>
                  <a:pt x="3488999" y="1101354"/>
                </a:lnTo>
                <a:lnTo>
                  <a:pt x="3484554" y="1105163"/>
                </a:lnTo>
                <a:lnTo>
                  <a:pt x="3479791" y="1108654"/>
                </a:lnTo>
                <a:lnTo>
                  <a:pt x="3474710" y="1112463"/>
                </a:lnTo>
                <a:lnTo>
                  <a:pt x="3469630" y="1115319"/>
                </a:lnTo>
                <a:lnTo>
                  <a:pt x="3464550" y="1118493"/>
                </a:lnTo>
                <a:lnTo>
                  <a:pt x="3459152" y="1121350"/>
                </a:lnTo>
                <a:lnTo>
                  <a:pt x="3453436" y="1123889"/>
                </a:lnTo>
                <a:lnTo>
                  <a:pt x="3448038" y="1126111"/>
                </a:lnTo>
                <a:lnTo>
                  <a:pt x="3442005" y="1128015"/>
                </a:lnTo>
                <a:lnTo>
                  <a:pt x="3435972" y="1129602"/>
                </a:lnTo>
                <a:lnTo>
                  <a:pt x="3430256" y="1130871"/>
                </a:lnTo>
                <a:lnTo>
                  <a:pt x="3423906" y="1132141"/>
                </a:lnTo>
                <a:lnTo>
                  <a:pt x="3417873" y="1132776"/>
                </a:lnTo>
                <a:lnTo>
                  <a:pt x="3411522" y="1133093"/>
                </a:lnTo>
                <a:lnTo>
                  <a:pt x="3405490" y="1133093"/>
                </a:lnTo>
                <a:lnTo>
                  <a:pt x="3398504" y="1132776"/>
                </a:lnTo>
                <a:lnTo>
                  <a:pt x="3392471" y="1132458"/>
                </a:lnTo>
                <a:lnTo>
                  <a:pt x="3386120" y="1131189"/>
                </a:lnTo>
                <a:lnTo>
                  <a:pt x="3379770" y="1129919"/>
                </a:lnTo>
                <a:lnTo>
                  <a:pt x="3373736" y="1128332"/>
                </a:lnTo>
                <a:lnTo>
                  <a:pt x="3368021" y="1126745"/>
                </a:lnTo>
                <a:lnTo>
                  <a:pt x="3361988" y="1124524"/>
                </a:lnTo>
                <a:lnTo>
                  <a:pt x="3356590" y="1122302"/>
                </a:lnTo>
                <a:lnTo>
                  <a:pt x="3350874" y="1119763"/>
                </a:lnTo>
                <a:lnTo>
                  <a:pt x="3345476" y="1116589"/>
                </a:lnTo>
                <a:lnTo>
                  <a:pt x="3340396" y="1113415"/>
                </a:lnTo>
                <a:lnTo>
                  <a:pt x="3334998" y="1109924"/>
                </a:lnTo>
                <a:lnTo>
                  <a:pt x="3330553" y="1106432"/>
                </a:lnTo>
                <a:lnTo>
                  <a:pt x="3325790" y="1102306"/>
                </a:lnTo>
                <a:lnTo>
                  <a:pt x="3321344" y="1098497"/>
                </a:lnTo>
                <a:lnTo>
                  <a:pt x="3316899" y="1094054"/>
                </a:lnTo>
                <a:lnTo>
                  <a:pt x="3312771" y="1089293"/>
                </a:lnTo>
                <a:lnTo>
                  <a:pt x="3308961" y="1084849"/>
                </a:lnTo>
                <a:lnTo>
                  <a:pt x="3305150" y="1080089"/>
                </a:lnTo>
                <a:lnTo>
                  <a:pt x="3301975" y="1074693"/>
                </a:lnTo>
                <a:lnTo>
                  <a:pt x="3298482" y="1069615"/>
                </a:lnTo>
                <a:lnTo>
                  <a:pt x="3295625" y="1064219"/>
                </a:lnTo>
                <a:lnTo>
                  <a:pt x="3293084" y="1058823"/>
                </a:lnTo>
                <a:lnTo>
                  <a:pt x="3290544" y="1053110"/>
                </a:lnTo>
                <a:lnTo>
                  <a:pt x="3288639" y="1047397"/>
                </a:lnTo>
                <a:lnTo>
                  <a:pt x="3286734" y="1041367"/>
                </a:lnTo>
                <a:lnTo>
                  <a:pt x="3285146" y="1035019"/>
                </a:lnTo>
                <a:lnTo>
                  <a:pt x="3283558" y="1028988"/>
                </a:lnTo>
                <a:lnTo>
                  <a:pt x="3282606" y="1022640"/>
                </a:lnTo>
                <a:lnTo>
                  <a:pt x="3281971" y="1015975"/>
                </a:lnTo>
                <a:lnTo>
                  <a:pt x="3281654" y="1009627"/>
                </a:lnTo>
                <a:lnTo>
                  <a:pt x="3281018" y="1003597"/>
                </a:lnTo>
                <a:lnTo>
                  <a:pt x="3281654" y="996614"/>
                </a:lnTo>
                <a:lnTo>
                  <a:pt x="3306103" y="573529"/>
                </a:lnTo>
                <a:lnTo>
                  <a:pt x="3299118" y="568768"/>
                </a:lnTo>
                <a:lnTo>
                  <a:pt x="2057582" y="2162081"/>
                </a:lnTo>
                <a:lnTo>
                  <a:pt x="2052502" y="2168112"/>
                </a:lnTo>
                <a:lnTo>
                  <a:pt x="2047422" y="2173825"/>
                </a:lnTo>
                <a:lnTo>
                  <a:pt x="2042024" y="2178903"/>
                </a:lnTo>
                <a:lnTo>
                  <a:pt x="2036626" y="2183981"/>
                </a:lnTo>
                <a:lnTo>
                  <a:pt x="2030592" y="2188742"/>
                </a:lnTo>
                <a:lnTo>
                  <a:pt x="2024877" y="2193186"/>
                </a:lnTo>
                <a:lnTo>
                  <a:pt x="2018844" y="2197629"/>
                </a:lnTo>
                <a:lnTo>
                  <a:pt x="2012493" y="2201121"/>
                </a:lnTo>
                <a:lnTo>
                  <a:pt x="2006143" y="2204612"/>
                </a:lnTo>
                <a:lnTo>
                  <a:pt x="1999475" y="2207786"/>
                </a:lnTo>
                <a:lnTo>
                  <a:pt x="1992807" y="2210642"/>
                </a:lnTo>
                <a:lnTo>
                  <a:pt x="1986139" y="2213182"/>
                </a:lnTo>
                <a:lnTo>
                  <a:pt x="1979470" y="2215403"/>
                </a:lnTo>
                <a:lnTo>
                  <a:pt x="1972485" y="2217308"/>
                </a:lnTo>
                <a:lnTo>
                  <a:pt x="1965499" y="2218577"/>
                </a:lnTo>
                <a:lnTo>
                  <a:pt x="1958514" y="2219529"/>
                </a:lnTo>
                <a:lnTo>
                  <a:pt x="1951528" y="2220482"/>
                </a:lnTo>
                <a:lnTo>
                  <a:pt x="1944225" y="2221116"/>
                </a:lnTo>
                <a:lnTo>
                  <a:pt x="1937239" y="2221116"/>
                </a:lnTo>
                <a:lnTo>
                  <a:pt x="1929619" y="2221116"/>
                </a:lnTo>
                <a:lnTo>
                  <a:pt x="1922633" y="2220482"/>
                </a:lnTo>
                <a:lnTo>
                  <a:pt x="1915647" y="2219529"/>
                </a:lnTo>
                <a:lnTo>
                  <a:pt x="1908344" y="2218577"/>
                </a:lnTo>
                <a:lnTo>
                  <a:pt x="1901358" y="2216990"/>
                </a:lnTo>
                <a:lnTo>
                  <a:pt x="1894690" y="2214769"/>
                </a:lnTo>
                <a:lnTo>
                  <a:pt x="1887387" y="2212547"/>
                </a:lnTo>
                <a:lnTo>
                  <a:pt x="1880402" y="2210008"/>
                </a:lnTo>
                <a:lnTo>
                  <a:pt x="1873734" y="2207151"/>
                </a:lnTo>
                <a:lnTo>
                  <a:pt x="1867066" y="2203977"/>
                </a:lnTo>
                <a:lnTo>
                  <a:pt x="1860715" y="2199851"/>
                </a:lnTo>
                <a:lnTo>
                  <a:pt x="1854047" y="2196042"/>
                </a:lnTo>
                <a:lnTo>
                  <a:pt x="1847696" y="2191599"/>
                </a:lnTo>
                <a:lnTo>
                  <a:pt x="1229469" y="1731062"/>
                </a:lnTo>
                <a:lnTo>
                  <a:pt x="271487" y="2768937"/>
                </a:lnTo>
                <a:lnTo>
                  <a:pt x="266406" y="2774967"/>
                </a:lnTo>
                <a:lnTo>
                  <a:pt x="260691" y="2780680"/>
                </a:lnTo>
                <a:lnTo>
                  <a:pt x="254975" y="2785759"/>
                </a:lnTo>
                <a:lnTo>
                  <a:pt x="248942" y="2791154"/>
                </a:lnTo>
                <a:lnTo>
                  <a:pt x="242592" y="2795915"/>
                </a:lnTo>
                <a:lnTo>
                  <a:pt x="236241" y="2800041"/>
                </a:lnTo>
                <a:lnTo>
                  <a:pt x="230208" y="2804167"/>
                </a:lnTo>
                <a:lnTo>
                  <a:pt x="223223" y="2807659"/>
                </a:lnTo>
                <a:lnTo>
                  <a:pt x="216554" y="2810833"/>
                </a:lnTo>
                <a:lnTo>
                  <a:pt x="209886" y="2814007"/>
                </a:lnTo>
                <a:lnTo>
                  <a:pt x="202901" y="2816228"/>
                </a:lnTo>
                <a:lnTo>
                  <a:pt x="195915" y="2818767"/>
                </a:lnTo>
                <a:lnTo>
                  <a:pt x="188612" y="2820354"/>
                </a:lnTo>
                <a:lnTo>
                  <a:pt x="181309" y="2821941"/>
                </a:lnTo>
                <a:lnTo>
                  <a:pt x="174006" y="2822894"/>
                </a:lnTo>
                <a:lnTo>
                  <a:pt x="166703" y="2823846"/>
                </a:lnTo>
                <a:lnTo>
                  <a:pt x="159082" y="2824163"/>
                </a:lnTo>
                <a:lnTo>
                  <a:pt x="152096" y="2824163"/>
                </a:lnTo>
                <a:lnTo>
                  <a:pt x="144476" y="2823846"/>
                </a:lnTo>
                <a:lnTo>
                  <a:pt x="136855" y="2823528"/>
                </a:lnTo>
                <a:lnTo>
                  <a:pt x="129552" y="2822259"/>
                </a:lnTo>
                <a:lnTo>
                  <a:pt x="122249" y="2820672"/>
                </a:lnTo>
                <a:lnTo>
                  <a:pt x="114945" y="2819085"/>
                </a:lnTo>
                <a:lnTo>
                  <a:pt x="107642" y="2816546"/>
                </a:lnTo>
                <a:lnTo>
                  <a:pt x="100657" y="2814324"/>
                </a:lnTo>
                <a:lnTo>
                  <a:pt x="93671" y="2811467"/>
                </a:lnTo>
                <a:lnTo>
                  <a:pt x="87003" y="2807976"/>
                </a:lnTo>
                <a:lnTo>
                  <a:pt x="80335" y="2804485"/>
                </a:lnTo>
                <a:lnTo>
                  <a:pt x="73349" y="2800359"/>
                </a:lnTo>
                <a:lnTo>
                  <a:pt x="66681" y="2796233"/>
                </a:lnTo>
                <a:lnTo>
                  <a:pt x="60331" y="2791472"/>
                </a:lnTo>
                <a:lnTo>
                  <a:pt x="54298" y="2785759"/>
                </a:lnTo>
                <a:lnTo>
                  <a:pt x="48265" y="2780680"/>
                </a:lnTo>
                <a:lnTo>
                  <a:pt x="42867" y="2774967"/>
                </a:lnTo>
                <a:lnTo>
                  <a:pt x="37469" y="2768937"/>
                </a:lnTo>
                <a:lnTo>
                  <a:pt x="32388" y="2762906"/>
                </a:lnTo>
                <a:lnTo>
                  <a:pt x="28260" y="2756876"/>
                </a:lnTo>
                <a:lnTo>
                  <a:pt x="23815" y="2749893"/>
                </a:lnTo>
                <a:lnTo>
                  <a:pt x="19687" y="2743228"/>
                </a:lnTo>
                <a:lnTo>
                  <a:pt x="16194" y="2736563"/>
                </a:lnTo>
                <a:lnTo>
                  <a:pt x="13019" y="2729580"/>
                </a:lnTo>
                <a:lnTo>
                  <a:pt x="10479" y="2722280"/>
                </a:lnTo>
                <a:lnTo>
                  <a:pt x="7938" y="2715297"/>
                </a:lnTo>
                <a:lnTo>
                  <a:pt x="5716" y="2708315"/>
                </a:lnTo>
                <a:lnTo>
                  <a:pt x="3811" y="2700697"/>
                </a:lnTo>
                <a:lnTo>
                  <a:pt x="2540" y="2693080"/>
                </a:lnTo>
                <a:lnTo>
                  <a:pt x="1270" y="2685780"/>
                </a:lnTo>
                <a:lnTo>
                  <a:pt x="635" y="2678162"/>
                </a:lnTo>
                <a:lnTo>
                  <a:pt x="0" y="2670228"/>
                </a:lnTo>
                <a:lnTo>
                  <a:pt x="0" y="2662927"/>
                </a:lnTo>
                <a:lnTo>
                  <a:pt x="0" y="2655310"/>
                </a:lnTo>
                <a:lnTo>
                  <a:pt x="953" y="2648010"/>
                </a:lnTo>
                <a:lnTo>
                  <a:pt x="1588" y="2640075"/>
                </a:lnTo>
                <a:lnTo>
                  <a:pt x="3176" y="2632458"/>
                </a:lnTo>
                <a:lnTo>
                  <a:pt x="4763" y="2625158"/>
                </a:lnTo>
                <a:lnTo>
                  <a:pt x="6668" y="2617858"/>
                </a:lnTo>
                <a:lnTo>
                  <a:pt x="9526" y="2610558"/>
                </a:lnTo>
                <a:lnTo>
                  <a:pt x="12384" y="2603258"/>
                </a:lnTo>
                <a:lnTo>
                  <a:pt x="15559" y="2596275"/>
                </a:lnTo>
                <a:lnTo>
                  <a:pt x="19052" y="2588975"/>
                </a:lnTo>
                <a:lnTo>
                  <a:pt x="22545" y="2582310"/>
                </a:lnTo>
                <a:lnTo>
                  <a:pt x="26990" y="2575644"/>
                </a:lnTo>
                <a:lnTo>
                  <a:pt x="31753" y="2569297"/>
                </a:lnTo>
                <a:lnTo>
                  <a:pt x="36516" y="2562631"/>
                </a:lnTo>
                <a:lnTo>
                  <a:pt x="1086264" y="1414621"/>
                </a:lnTo>
                <a:lnTo>
                  <a:pt x="1091027" y="1408908"/>
                </a:lnTo>
                <a:lnTo>
                  <a:pt x="1096742" y="1403829"/>
                </a:lnTo>
                <a:lnTo>
                  <a:pt x="1101823" y="1398751"/>
                </a:lnTo>
                <a:lnTo>
                  <a:pt x="1107221" y="1393990"/>
                </a:lnTo>
                <a:lnTo>
                  <a:pt x="1113254" y="1389229"/>
                </a:lnTo>
                <a:lnTo>
                  <a:pt x="1119287" y="1385103"/>
                </a:lnTo>
                <a:lnTo>
                  <a:pt x="1125002" y="1381295"/>
                </a:lnTo>
                <a:lnTo>
                  <a:pt x="1131353" y="1377803"/>
                </a:lnTo>
                <a:lnTo>
                  <a:pt x="1137703" y="1374629"/>
                </a:lnTo>
                <a:lnTo>
                  <a:pt x="1144054" y="1371455"/>
                </a:lnTo>
                <a:lnTo>
                  <a:pt x="1150722" y="1368599"/>
                </a:lnTo>
                <a:lnTo>
                  <a:pt x="1157390" y="1366694"/>
                </a:lnTo>
                <a:lnTo>
                  <a:pt x="1164058" y="1364790"/>
                </a:lnTo>
                <a:lnTo>
                  <a:pt x="1170726" y="1362568"/>
                </a:lnTo>
                <a:lnTo>
                  <a:pt x="1177394" y="1361616"/>
                </a:lnTo>
                <a:lnTo>
                  <a:pt x="1184698" y="1360347"/>
                </a:lnTo>
                <a:lnTo>
                  <a:pt x="1191683" y="1360029"/>
                </a:lnTo>
                <a:lnTo>
                  <a:pt x="1198351" y="1359712"/>
                </a:lnTo>
                <a:lnTo>
                  <a:pt x="1205654" y="1359077"/>
                </a:lnTo>
                <a:lnTo>
                  <a:pt x="1212640" y="1359712"/>
                </a:lnTo>
                <a:lnTo>
                  <a:pt x="1219626" y="1360347"/>
                </a:lnTo>
                <a:lnTo>
                  <a:pt x="1226294" y="1361299"/>
                </a:lnTo>
                <a:lnTo>
                  <a:pt x="1233597" y="1362251"/>
                </a:lnTo>
                <a:lnTo>
                  <a:pt x="1240582" y="1363838"/>
                </a:lnTo>
                <a:lnTo>
                  <a:pt x="1247251" y="1365742"/>
                </a:lnTo>
                <a:lnTo>
                  <a:pt x="1253919" y="1368281"/>
                </a:lnTo>
                <a:lnTo>
                  <a:pt x="1260904" y="1371138"/>
                </a:lnTo>
                <a:lnTo>
                  <a:pt x="1267572" y="1373677"/>
                </a:lnTo>
                <a:lnTo>
                  <a:pt x="1274240" y="1376851"/>
                </a:lnTo>
                <a:lnTo>
                  <a:pt x="1280591" y="1380977"/>
                </a:lnTo>
                <a:lnTo>
                  <a:pt x="1286942" y="1384786"/>
                </a:lnTo>
                <a:lnTo>
                  <a:pt x="1292975" y="1389229"/>
                </a:lnTo>
                <a:lnTo>
                  <a:pt x="1907709" y="1846910"/>
                </a:lnTo>
                <a:lnTo>
                  <a:pt x="3043507" y="389124"/>
                </a:lnTo>
                <a:lnTo>
                  <a:pt x="3023186" y="374841"/>
                </a:lnTo>
                <a:lnTo>
                  <a:pt x="2660568" y="470377"/>
                </a:lnTo>
                <a:lnTo>
                  <a:pt x="2654853" y="471646"/>
                </a:lnTo>
                <a:lnTo>
                  <a:pt x="2648502" y="472598"/>
                </a:lnTo>
                <a:lnTo>
                  <a:pt x="2642152" y="473551"/>
                </a:lnTo>
                <a:lnTo>
                  <a:pt x="2635801" y="473868"/>
                </a:lnTo>
                <a:lnTo>
                  <a:pt x="2629450" y="474185"/>
                </a:lnTo>
                <a:lnTo>
                  <a:pt x="2623418" y="473868"/>
                </a:lnTo>
                <a:lnTo>
                  <a:pt x="2617384" y="473551"/>
                </a:lnTo>
                <a:lnTo>
                  <a:pt x="2611352" y="472598"/>
                </a:lnTo>
                <a:lnTo>
                  <a:pt x="2605318" y="471964"/>
                </a:lnTo>
                <a:lnTo>
                  <a:pt x="2599603" y="470377"/>
                </a:lnTo>
                <a:lnTo>
                  <a:pt x="2593570" y="468790"/>
                </a:lnTo>
                <a:lnTo>
                  <a:pt x="2587537" y="466885"/>
                </a:lnTo>
                <a:lnTo>
                  <a:pt x="2582139" y="464346"/>
                </a:lnTo>
                <a:lnTo>
                  <a:pt x="2576741" y="462124"/>
                </a:lnTo>
                <a:lnTo>
                  <a:pt x="2571660" y="459268"/>
                </a:lnTo>
                <a:lnTo>
                  <a:pt x="2565945" y="456094"/>
                </a:lnTo>
                <a:lnTo>
                  <a:pt x="2560864" y="452920"/>
                </a:lnTo>
                <a:lnTo>
                  <a:pt x="2556102" y="449429"/>
                </a:lnTo>
                <a:lnTo>
                  <a:pt x="2551339" y="445937"/>
                </a:lnTo>
                <a:lnTo>
                  <a:pt x="2546576" y="441811"/>
                </a:lnTo>
                <a:lnTo>
                  <a:pt x="2542448" y="437685"/>
                </a:lnTo>
                <a:lnTo>
                  <a:pt x="2538002" y="433242"/>
                </a:lnTo>
                <a:lnTo>
                  <a:pt x="2533875" y="428481"/>
                </a:lnTo>
                <a:lnTo>
                  <a:pt x="2530064" y="423402"/>
                </a:lnTo>
                <a:lnTo>
                  <a:pt x="2526572" y="418324"/>
                </a:lnTo>
                <a:lnTo>
                  <a:pt x="2523396" y="413246"/>
                </a:lnTo>
                <a:lnTo>
                  <a:pt x="2520221" y="407533"/>
                </a:lnTo>
                <a:lnTo>
                  <a:pt x="2517363" y="402137"/>
                </a:lnTo>
                <a:lnTo>
                  <a:pt x="2514823" y="396107"/>
                </a:lnTo>
                <a:lnTo>
                  <a:pt x="2512283" y="390394"/>
                </a:lnTo>
                <a:lnTo>
                  <a:pt x="2510378" y="384046"/>
                </a:lnTo>
                <a:lnTo>
                  <a:pt x="2508472" y="377698"/>
                </a:lnTo>
                <a:lnTo>
                  <a:pt x="2507202" y="371350"/>
                </a:lnTo>
                <a:lnTo>
                  <a:pt x="2505932" y="364685"/>
                </a:lnTo>
                <a:lnTo>
                  <a:pt x="2505297" y="358337"/>
                </a:lnTo>
                <a:lnTo>
                  <a:pt x="2504980" y="351989"/>
                </a:lnTo>
                <a:lnTo>
                  <a:pt x="2504344" y="345641"/>
                </a:lnTo>
                <a:lnTo>
                  <a:pt x="2504344" y="339293"/>
                </a:lnTo>
                <a:lnTo>
                  <a:pt x="2505297" y="332946"/>
                </a:lnTo>
                <a:lnTo>
                  <a:pt x="2505615" y="326915"/>
                </a:lnTo>
                <a:lnTo>
                  <a:pt x="2506885" y="320567"/>
                </a:lnTo>
                <a:lnTo>
                  <a:pt x="2508155" y="314537"/>
                </a:lnTo>
                <a:lnTo>
                  <a:pt x="2509425" y="308506"/>
                </a:lnTo>
                <a:lnTo>
                  <a:pt x="2511648" y="302793"/>
                </a:lnTo>
                <a:lnTo>
                  <a:pt x="2513870" y="296763"/>
                </a:lnTo>
                <a:lnTo>
                  <a:pt x="2516410" y="291367"/>
                </a:lnTo>
                <a:lnTo>
                  <a:pt x="2518633" y="285654"/>
                </a:lnTo>
                <a:lnTo>
                  <a:pt x="2521808" y="280576"/>
                </a:lnTo>
                <a:lnTo>
                  <a:pt x="2524984" y="275180"/>
                </a:lnTo>
                <a:lnTo>
                  <a:pt x="2528159" y="270102"/>
                </a:lnTo>
                <a:lnTo>
                  <a:pt x="2531970" y="265341"/>
                </a:lnTo>
                <a:lnTo>
                  <a:pt x="2535462" y="260580"/>
                </a:lnTo>
                <a:lnTo>
                  <a:pt x="2539908" y="256136"/>
                </a:lnTo>
                <a:lnTo>
                  <a:pt x="2544353" y="251693"/>
                </a:lnTo>
                <a:lnTo>
                  <a:pt x="2548481" y="247567"/>
                </a:lnTo>
                <a:lnTo>
                  <a:pt x="2553244" y="243441"/>
                </a:lnTo>
                <a:lnTo>
                  <a:pt x="2558642" y="239949"/>
                </a:lnTo>
                <a:lnTo>
                  <a:pt x="2563722" y="236458"/>
                </a:lnTo>
                <a:lnTo>
                  <a:pt x="2568803" y="233284"/>
                </a:lnTo>
                <a:lnTo>
                  <a:pt x="2574201" y="230428"/>
                </a:lnTo>
                <a:lnTo>
                  <a:pt x="2579916" y="227889"/>
                </a:lnTo>
                <a:lnTo>
                  <a:pt x="2585632" y="225349"/>
                </a:lnTo>
                <a:lnTo>
                  <a:pt x="2591982" y="223445"/>
                </a:lnTo>
                <a:lnTo>
                  <a:pt x="2598015" y="221541"/>
                </a:lnTo>
                <a:lnTo>
                  <a:pt x="3425176" y="4126"/>
                </a:lnTo>
                <a:lnTo>
                  <a:pt x="3432162" y="2222"/>
                </a:lnTo>
                <a:lnTo>
                  <a:pt x="3439782" y="952"/>
                </a:lnTo>
                <a:lnTo>
                  <a:pt x="3446768" y="318"/>
                </a:lnTo>
                <a:lnTo>
                  <a:pt x="3454389"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650">
              <a:solidFill>
                <a:srgbClr val="FFFFFF"/>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407368" y="1484784"/>
            <a:ext cx="11589055" cy="701870"/>
          </a:xfrm>
        </p:spPr>
        <p:txBody>
          <a:bodyPr>
            <a:normAutofit/>
          </a:bodyPr>
          <a:lstStyle/>
          <a:p>
            <a:pPr lvl="0">
              <a:spcBef>
                <a:spcPts val="0"/>
              </a:spcBef>
            </a:pPr>
            <a:r>
              <a:rPr lang="en-US" altLang="zh-CN" sz="3200" b="1" dirty="0"/>
              <a:t>42</a:t>
            </a:r>
            <a:r>
              <a:rPr lang="zh-CN" altLang="en-US" sz="3200" b="1" dirty="0"/>
              <a:t>题，划线部分分数设置</a:t>
            </a:r>
          </a:p>
        </p:txBody>
      </p:sp>
      <p:graphicFrame>
        <p:nvGraphicFramePr>
          <p:cNvPr id="8" name="图示 7"/>
          <p:cNvGraphicFramePr/>
          <p:nvPr/>
        </p:nvGraphicFramePr>
        <p:xfrm>
          <a:off x="1055370" y="2681605"/>
          <a:ext cx="9645650" cy="3175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487805" y="44450"/>
            <a:ext cx="9815195" cy="3046095"/>
          </a:xfrm>
          <a:prstGeom prst="rect">
            <a:avLst/>
          </a:prstGeom>
          <a:noFill/>
        </p:spPr>
        <p:txBody>
          <a:bodyPr wrap="square" rtlCol="0" anchor="t">
            <a:spAutoFit/>
          </a:bodyPr>
          <a:lstStyle/>
          <a:p>
            <a:pPr algn="ctr">
              <a:lnSpc>
                <a:spcPct val="150000"/>
              </a:lnSpc>
            </a:pPr>
            <a:r>
              <a:rPr lang="en-US" altLang="zh-CN" sz="3200" b="1" dirty="0">
                <a:solidFill>
                  <a:srgbClr val="0070C0"/>
                </a:solidFill>
                <a:latin typeface="Bookman Old Style" panose="02050604050505020204" charset="0"/>
                <a:ea typeface="华文新魏" panose="02010800040101010101" pitchFamily="2" charset="-122"/>
                <a:cs typeface="Bookman Old Style" panose="02050604050505020204" charset="0"/>
                <a:sym typeface="+mn-ea"/>
              </a:rPr>
              <a:t>Acknowlegements</a:t>
            </a:r>
            <a:endParaRPr lang="zh-CN" altLang="en-US" sz="3200" b="1" dirty="0">
              <a:solidFill>
                <a:srgbClr val="0070C0"/>
              </a:solidFill>
              <a:latin typeface="Bookman Old Style" panose="02050604050505020204" charset="0"/>
              <a:ea typeface="华文新魏" panose="02010800040101010101" pitchFamily="2" charset="-122"/>
              <a:cs typeface="Bookman Old Style" panose="02050604050505020204" charset="0"/>
              <a:sym typeface="+mn-ea"/>
            </a:endParaRPr>
          </a:p>
          <a:p>
            <a:pPr algn="ctr">
              <a:lnSpc>
                <a:spcPct val="150000"/>
              </a:lnSpc>
            </a:pPr>
            <a:r>
              <a:rPr lang="zh-CN" altLang="en-US" sz="3200" b="1" dirty="0">
                <a:solidFill>
                  <a:srgbClr val="0070C0"/>
                </a:solidFill>
                <a:latin typeface="华文新魏" panose="02010800040101010101" pitchFamily="2" charset="-122"/>
                <a:ea typeface="华文新魏" panose="02010800040101010101" pitchFamily="2" charset="-122"/>
                <a:sym typeface="+mn-ea"/>
              </a:rPr>
              <a:t>孙铁玲，李晓芸老师的全程悉心指导，</a:t>
            </a:r>
            <a:endParaRPr lang="en-US" altLang="zh-CN" sz="3200" b="1" dirty="0">
              <a:solidFill>
                <a:srgbClr val="0070C0"/>
              </a:solidFill>
              <a:latin typeface="华文新魏" panose="02010800040101010101" pitchFamily="2" charset="-122"/>
              <a:ea typeface="华文新魏" panose="02010800040101010101" pitchFamily="2" charset="-122"/>
            </a:endParaRPr>
          </a:p>
          <a:p>
            <a:pPr algn="ctr">
              <a:lnSpc>
                <a:spcPct val="150000"/>
              </a:lnSpc>
            </a:pPr>
            <a:r>
              <a:rPr lang="zh-CN" altLang="en-US" sz="3200" b="1" dirty="0">
                <a:solidFill>
                  <a:srgbClr val="0070C0"/>
                </a:solidFill>
                <a:latin typeface="华文新魏" panose="02010800040101010101" pitchFamily="2" charset="-122"/>
                <a:ea typeface="华文新魏" panose="02010800040101010101" pitchFamily="2" charset="-122"/>
                <a:sym typeface="+mn-ea"/>
              </a:rPr>
              <a:t>刘景军老师带领下阅表出题组的同心协力智慧引领</a:t>
            </a:r>
            <a:r>
              <a:rPr lang="en-US" altLang="zh-CN" sz="3200" b="1" dirty="0">
                <a:solidFill>
                  <a:srgbClr val="0070C0"/>
                </a:solidFill>
                <a:latin typeface="华文新魏" panose="02010800040101010101" pitchFamily="2" charset="-122"/>
                <a:ea typeface="华文新魏" panose="02010800040101010101" pitchFamily="2" charset="-122"/>
                <a:sym typeface="+mn-ea"/>
              </a:rPr>
              <a:t>,</a:t>
            </a:r>
            <a:endParaRPr lang="en-US" altLang="zh-CN" sz="3200" b="1" dirty="0">
              <a:solidFill>
                <a:srgbClr val="0070C0"/>
              </a:solidFill>
              <a:latin typeface="华文新魏" panose="02010800040101010101" pitchFamily="2" charset="-122"/>
              <a:ea typeface="华文新魏" panose="02010800040101010101" pitchFamily="2" charset="-122"/>
            </a:endParaRPr>
          </a:p>
          <a:p>
            <a:pPr algn="ctr">
              <a:lnSpc>
                <a:spcPct val="150000"/>
              </a:lnSpc>
            </a:pPr>
            <a:r>
              <a:rPr lang="zh-CN" altLang="en-US" sz="3200" b="1" dirty="0">
                <a:solidFill>
                  <a:srgbClr val="0070C0"/>
                </a:solidFill>
                <a:latin typeface="华文新魏" panose="02010800040101010101" pitchFamily="2" charset="-122"/>
                <a:ea typeface="华文新魏" panose="02010800040101010101" pitchFamily="2" charset="-122"/>
                <a:sym typeface="+mn-ea"/>
              </a:rPr>
              <a:t>阅表定标组的辛勤付出！</a:t>
            </a:r>
          </a:p>
        </p:txBody>
      </p:sp>
      <p:sp>
        <p:nvSpPr>
          <p:cNvPr id="8" name="文本框 7"/>
          <p:cNvSpPr txBox="1"/>
          <p:nvPr/>
        </p:nvSpPr>
        <p:spPr>
          <a:xfrm>
            <a:off x="623570" y="3357245"/>
            <a:ext cx="3131185" cy="1476375"/>
          </a:xfrm>
          <a:prstGeom prst="rect">
            <a:avLst/>
          </a:prstGeom>
          <a:noFill/>
        </p:spPr>
        <p:txBody>
          <a:bodyPr wrap="square" rtlCol="0" anchor="t">
            <a:spAutoFit/>
          </a:bodyPr>
          <a:lstStyle/>
          <a:p>
            <a:pPr marL="0" indent="0" algn="ctr">
              <a:buNone/>
            </a:pPr>
            <a:r>
              <a:rPr lang="zh-CN" altLang="en-US" b="1" dirty="0">
                <a:latin typeface="华文隶书" panose="02010800040101010101" pitchFamily="2" charset="-122"/>
                <a:ea typeface="华文隶书" panose="02010800040101010101" pitchFamily="2" charset="-122"/>
                <a:sym typeface="+mn-ea"/>
              </a:rPr>
              <a:t>阅表出题组</a:t>
            </a:r>
            <a:endParaRPr lang="en-US" altLang="zh-CN" sz="2400" b="1" dirty="0">
              <a:latin typeface="+mn-ea"/>
            </a:endParaRPr>
          </a:p>
          <a:p>
            <a:pPr marL="0" indent="0">
              <a:buNone/>
            </a:pPr>
            <a:r>
              <a:rPr lang="zh-CN" altLang="en-US" sz="2400" b="1" dirty="0">
                <a:latin typeface="+mn-ea"/>
                <a:sym typeface="+mn-ea"/>
              </a:rPr>
              <a:t>李美萱</a:t>
            </a:r>
            <a:r>
              <a:rPr lang="en-US" altLang="zh-CN" sz="2400" b="1" dirty="0">
                <a:latin typeface="+mn-ea"/>
                <a:sym typeface="+mn-ea"/>
              </a:rPr>
              <a:t>   </a:t>
            </a:r>
            <a:r>
              <a:rPr lang="zh-CN" altLang="en-US" sz="2400" b="1" dirty="0">
                <a:latin typeface="+mn-ea"/>
                <a:sym typeface="+mn-ea"/>
              </a:rPr>
              <a:t>一零一中学</a:t>
            </a:r>
          </a:p>
          <a:p>
            <a:pPr marL="0" indent="0">
              <a:buNone/>
            </a:pPr>
            <a:r>
              <a:rPr lang="zh-CN" altLang="en-US" sz="2400" b="1" dirty="0">
                <a:latin typeface="+mn-ea"/>
                <a:sym typeface="+mn-ea"/>
              </a:rPr>
              <a:t>王磊</a:t>
            </a:r>
            <a:r>
              <a:rPr lang="en-US" altLang="zh-CN" sz="2400" b="1" dirty="0">
                <a:latin typeface="+mn-ea"/>
                <a:sym typeface="+mn-ea"/>
              </a:rPr>
              <a:t>     </a:t>
            </a:r>
            <a:r>
              <a:rPr lang="zh-CN" altLang="en-US" sz="2400" b="1" dirty="0">
                <a:latin typeface="+mn-ea"/>
                <a:sym typeface="+mn-ea"/>
              </a:rPr>
              <a:t>中关村中学</a:t>
            </a:r>
          </a:p>
          <a:p>
            <a:pPr marL="0" indent="0">
              <a:buNone/>
            </a:pPr>
            <a:r>
              <a:rPr lang="zh-CN" altLang="en-US"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字魂59号-创粗黑" charset="0"/>
              </a:rPr>
              <a:t>（</a:t>
            </a:r>
            <a:r>
              <a:rPr lang="zh-CN" altLang="en-US" sz="2400" dirty="0">
                <a:solidFill>
                  <a:schemeClr val="tx1"/>
                </a:solidFill>
                <a:latin typeface="仿宋" panose="02010609060101010101" pitchFamily="49" charset="-122"/>
                <a:ea typeface="仿宋" panose="02010609060101010101" pitchFamily="49" charset="-122"/>
                <a:cs typeface="微软雅黑" panose="020B0503020204020204" pitchFamily="34" charset="-122"/>
                <a:sym typeface="字魂59号-创粗黑" charset="0"/>
              </a:rPr>
              <a:t>按姓氏拼音顺序）</a:t>
            </a:r>
            <a:r>
              <a:rPr lang="zh-CN" altLang="en-US" sz="2400" dirty="0">
                <a:solidFill>
                  <a:srgbClr val="FFFFFF"/>
                </a:solidFill>
                <a:latin typeface="仿宋" panose="02010609060101010101" pitchFamily="49" charset="-122"/>
                <a:ea typeface="仿宋" panose="02010609060101010101" pitchFamily="49" charset="-122"/>
                <a:cs typeface="微软雅黑" panose="020B0503020204020204" pitchFamily="34" charset="-122"/>
                <a:sym typeface="字魂59号-创粗黑" charset="0"/>
              </a:rPr>
              <a:t> </a:t>
            </a:r>
            <a:endParaRPr lang="zh-CN" altLang="en-US" sz="2400" b="1" dirty="0">
              <a:latin typeface="+mn-ea"/>
              <a:sym typeface="+mn-ea"/>
            </a:endParaRPr>
          </a:p>
        </p:txBody>
      </p:sp>
      <p:pic>
        <p:nvPicPr>
          <p:cNvPr id="4" name="图片 3" descr="7b0a202020202266696c746572223a20223130220a7d0a"/>
          <p:cNvPicPr>
            <a:picLocks noChangeAspect="1"/>
          </p:cNvPicPr>
          <p:nvPr>
            <p:custDataLst>
              <p:tags r:id="rId1"/>
            </p:custDataLst>
          </p:nvPr>
        </p:nvPicPr>
        <p:blipFill>
          <a:blip r:embed="rId3"/>
          <a:stretch>
            <a:fillRect/>
          </a:stretch>
        </p:blipFill>
        <p:spPr>
          <a:xfrm>
            <a:off x="4079875" y="3284855"/>
            <a:ext cx="3655695" cy="2708275"/>
          </a:xfrm>
          <a:prstGeom prst="rect">
            <a:avLst/>
          </a:prstGeom>
        </p:spPr>
      </p:pic>
      <p:sp>
        <p:nvSpPr>
          <p:cNvPr id="3" name="文本框 2"/>
          <p:cNvSpPr txBox="1"/>
          <p:nvPr/>
        </p:nvSpPr>
        <p:spPr>
          <a:xfrm>
            <a:off x="7823835" y="3284855"/>
            <a:ext cx="4215130" cy="2214880"/>
          </a:xfrm>
          <a:prstGeom prst="rect">
            <a:avLst/>
          </a:prstGeom>
          <a:noFill/>
        </p:spPr>
        <p:txBody>
          <a:bodyPr wrap="square" rtlCol="0" anchor="t">
            <a:spAutoFit/>
          </a:bodyPr>
          <a:lstStyle/>
          <a:p>
            <a:pPr marL="0" indent="0" algn="l">
              <a:buNone/>
            </a:pPr>
            <a:r>
              <a:rPr lang="en-US" altLang="zh-CN" b="1" dirty="0">
                <a:latin typeface="华文隶书" panose="02010800040101010101" pitchFamily="2" charset="-122"/>
                <a:ea typeface="华文隶书" panose="02010800040101010101" pitchFamily="2" charset="-122"/>
                <a:sym typeface="+mn-ea"/>
              </a:rPr>
              <a:t>          </a:t>
            </a:r>
            <a:r>
              <a:rPr lang="zh-CN" altLang="en-US" b="1" dirty="0">
                <a:latin typeface="华文隶书" panose="02010800040101010101" pitchFamily="2" charset="-122"/>
                <a:ea typeface="华文隶书" panose="02010800040101010101" pitchFamily="2" charset="-122"/>
                <a:sym typeface="+mn-ea"/>
              </a:rPr>
              <a:t>阅表定标组</a:t>
            </a:r>
            <a:endParaRPr lang="en-US" altLang="zh-CN" sz="2400" b="1" dirty="0">
              <a:latin typeface="+mn-ea"/>
            </a:endParaRPr>
          </a:p>
          <a:p>
            <a:pPr marL="0" indent="0">
              <a:buNone/>
            </a:pPr>
            <a:r>
              <a:rPr lang="zh-CN" altLang="en-US" sz="2400" b="1" dirty="0">
                <a:latin typeface="+mn-ea"/>
                <a:sym typeface="+mn-ea"/>
              </a:rPr>
              <a:t>董芷</a:t>
            </a:r>
            <a:r>
              <a:rPr lang="zh-CN" altLang="en-US" sz="2400" b="1" dirty="0">
                <a:latin typeface="+mn-ea"/>
                <a:sym typeface="字魂59号-创粗黑" charset="0"/>
              </a:rPr>
              <a:t>卉 </a:t>
            </a:r>
            <a:r>
              <a:rPr lang="zh-CN" altLang="en-US" sz="2400" b="1" dirty="0">
                <a:latin typeface="+mn-ea"/>
                <a:sym typeface="+mn-ea"/>
              </a:rPr>
              <a:t> 北大附中</a:t>
            </a:r>
          </a:p>
          <a:p>
            <a:pPr marL="0" indent="0">
              <a:buNone/>
            </a:pPr>
            <a:r>
              <a:rPr lang="zh-CN" altLang="en-US" sz="2400" b="1" dirty="0">
                <a:latin typeface="+mn-ea"/>
                <a:sym typeface="+mn-ea"/>
              </a:rPr>
              <a:t>范宇亮</a:t>
            </a:r>
            <a:r>
              <a:rPr lang="en-US" altLang="zh-CN" sz="2400" b="1" dirty="0">
                <a:latin typeface="+mn-ea"/>
                <a:sym typeface="+mn-ea"/>
              </a:rPr>
              <a:t>  </a:t>
            </a:r>
            <a:r>
              <a:rPr lang="zh-CN" altLang="en-US" sz="2400" b="1" dirty="0">
                <a:latin typeface="+mn-ea"/>
                <a:sym typeface="+mn-ea"/>
              </a:rPr>
              <a:t>人大附中</a:t>
            </a:r>
          </a:p>
          <a:p>
            <a:pPr marL="0" indent="0">
              <a:buNone/>
            </a:pPr>
            <a:r>
              <a:rPr lang="zh-CN" altLang="en-US" sz="2400" b="1" dirty="0">
                <a:latin typeface="+mn-ea"/>
                <a:sym typeface="+mn-ea"/>
              </a:rPr>
              <a:t>李佳亮</a:t>
            </a:r>
            <a:r>
              <a:rPr lang="en-US" altLang="zh-CN" sz="2400" b="1" dirty="0">
                <a:latin typeface="+mn-ea"/>
                <a:sym typeface="+mn-ea"/>
              </a:rPr>
              <a:t>  </a:t>
            </a:r>
            <a:r>
              <a:rPr lang="zh-CN" altLang="en-US" sz="2400" b="1" dirty="0">
                <a:latin typeface="+mn-ea"/>
                <a:sym typeface="+mn-ea"/>
              </a:rPr>
              <a:t>清华附中</a:t>
            </a:r>
          </a:p>
          <a:p>
            <a:pPr marL="0" indent="0">
              <a:buNone/>
            </a:pPr>
            <a:r>
              <a:rPr lang="zh-CN" altLang="en-US" sz="2400" b="1" dirty="0">
                <a:latin typeface="+mn-ea"/>
                <a:sym typeface="+mn-ea"/>
              </a:rPr>
              <a:t>马婷</a:t>
            </a:r>
            <a:r>
              <a:rPr lang="en-US" altLang="zh-CN" sz="2400" b="1" dirty="0">
                <a:latin typeface="+mn-ea"/>
                <a:sym typeface="+mn-ea"/>
              </a:rPr>
              <a:t>    </a:t>
            </a:r>
            <a:r>
              <a:rPr lang="zh-CN" altLang="en-US" sz="2400" b="1" dirty="0">
                <a:latin typeface="+mn-ea"/>
                <a:sym typeface="+mn-ea"/>
              </a:rPr>
              <a:t>人大附中航天城校区</a:t>
            </a:r>
          </a:p>
          <a:p>
            <a:pPr marL="0" indent="0">
              <a:buNone/>
            </a:pPr>
            <a:r>
              <a:rPr lang="en-US" altLang="zh-CN"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字魂59号-创粗黑" charset="0"/>
              </a:rPr>
              <a:t> </a:t>
            </a:r>
            <a:r>
              <a:rPr lang="zh-CN" altLang="en-US"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字魂59号-创粗黑" charset="0"/>
              </a:rPr>
              <a:t>（</a:t>
            </a:r>
            <a:r>
              <a:rPr lang="zh-CN" altLang="en-US" sz="2400" dirty="0">
                <a:solidFill>
                  <a:schemeClr val="tx1"/>
                </a:solidFill>
                <a:latin typeface="仿宋" panose="02010609060101010101" pitchFamily="49" charset="-122"/>
                <a:ea typeface="仿宋" panose="02010609060101010101" pitchFamily="49" charset="-122"/>
                <a:cs typeface="微软雅黑" panose="020B0503020204020204" pitchFamily="34" charset="-122"/>
                <a:sym typeface="字魂59号-创粗黑" charset="0"/>
              </a:rPr>
              <a:t>按姓氏拼音顺序）</a:t>
            </a:r>
            <a:r>
              <a:rPr lang="zh-CN" altLang="en-US" sz="2400" dirty="0">
                <a:solidFill>
                  <a:srgbClr val="FFFFFF"/>
                </a:solidFill>
                <a:latin typeface="仿宋" panose="02010609060101010101" pitchFamily="49" charset="-122"/>
                <a:ea typeface="仿宋" panose="02010609060101010101" pitchFamily="49" charset="-122"/>
                <a:cs typeface="微软雅黑" panose="020B0503020204020204" pitchFamily="34" charset="-122"/>
                <a:sym typeface="字魂59号-创粗黑" charset="0"/>
              </a:rPr>
              <a:t> </a:t>
            </a:r>
            <a:endParaRPr lang="zh-CN" altLang="en-US" sz="2400" b="1" dirty="0">
              <a:latin typeface="+mn-ea"/>
              <a:sym typeface="+mn-ea"/>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600" b="1" dirty="0">
                <a:latin typeface="Times" pitchFamily="2" charset="0"/>
              </a:rPr>
              <a:t>42</a:t>
            </a:r>
            <a:r>
              <a:rPr lang="zh-CN" altLang="en-US" sz="3600" b="1" dirty="0">
                <a:latin typeface="Times" pitchFamily="2" charset="0"/>
              </a:rPr>
              <a:t>题：解释部分分数设置</a:t>
            </a:r>
          </a:p>
        </p:txBody>
      </p:sp>
      <p:sp>
        <p:nvSpPr>
          <p:cNvPr id="4" name="内容占位符 2"/>
          <p:cNvSpPr txBox="1"/>
          <p:nvPr/>
        </p:nvSpPr>
        <p:spPr>
          <a:xfrm>
            <a:off x="479214" y="5517382"/>
            <a:ext cx="10978951" cy="1254122"/>
          </a:xfrm>
          <a:prstGeom prst="rect">
            <a:avLst/>
          </a:prstGeom>
        </p:spPr>
        <p:txBody>
          <a:bodyPr vert="horz" lIns="91440" tIns="45720" rIns="91440" bIns="45720" rtlCol="0">
            <a:normAutofit/>
          </a:bodyPr>
          <a:lstStyle>
            <a:lvl1pPr marL="457200" indent="-457200" algn="l" defTabSz="914400" rtl="0" eaLnBrk="1" latinLnBrk="0" hangingPunct="1">
              <a:spcBef>
                <a:spcPct val="20000"/>
              </a:spcBef>
              <a:buFont typeface="Wingdings" panose="05000000000000000000" pitchFamily="2" charset="2"/>
              <a:buChar char="Ø"/>
              <a:defRPr sz="2400" kern="1200">
                <a:solidFill>
                  <a:schemeClr val="tx1"/>
                </a:solidFill>
                <a:latin typeface="黑体" panose="02010609060101010101" pitchFamily="49" charset="-122"/>
                <a:ea typeface="黑体" panose="02010609060101010101" pitchFamily="49" charset="-122"/>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黑体" panose="02010609060101010101" pitchFamily="49" charset="-122"/>
                <a:ea typeface="黑体" panose="02010609060101010101" pitchFamily="49" charset="-122"/>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微软雅黑" panose="020B0503020204020204" pitchFamily="34" charset="-122"/>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微软雅黑" panose="020B0503020204020204" pitchFamily="34" charset="-122"/>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微软雅黑" panose="020B0503020204020204" pitchFamily="34" charset="-122"/>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1" lang="en-US" altLang="zh-CN" sz="3200" dirty="0">
                <a:solidFill>
                  <a:srgbClr val="FF0000"/>
                </a:solidFill>
                <a:latin typeface="Times" pitchFamily="2" charset="0"/>
              </a:rPr>
              <a:t>【</a:t>
            </a:r>
            <a:r>
              <a:rPr kumimoji="1" lang="zh-CN" altLang="en-US" sz="3200" dirty="0">
                <a:solidFill>
                  <a:srgbClr val="FF0000"/>
                </a:solidFill>
                <a:latin typeface="Times" pitchFamily="2" charset="0"/>
              </a:rPr>
              <a:t>特别提示</a:t>
            </a:r>
            <a:r>
              <a:rPr kumimoji="1" lang="en-US" altLang="zh-CN" sz="3200" dirty="0">
                <a:solidFill>
                  <a:srgbClr val="FF0000"/>
                </a:solidFill>
                <a:latin typeface="Times" pitchFamily="2" charset="0"/>
              </a:rPr>
              <a:t>】</a:t>
            </a:r>
            <a:r>
              <a:rPr kumimoji="1" lang="zh-CN" altLang="en-US" sz="3200" dirty="0">
                <a:solidFill>
                  <a:srgbClr val="FF0000"/>
                </a:solidFill>
                <a:latin typeface="Times" pitchFamily="2" charset="0"/>
              </a:rPr>
              <a:t>划线</a:t>
            </a:r>
            <a:r>
              <a:rPr kumimoji="1" lang="en-US" altLang="zh-CN" sz="3200" dirty="0">
                <a:solidFill>
                  <a:srgbClr val="FF0000"/>
                </a:solidFill>
                <a:latin typeface="Times" pitchFamily="2" charset="0"/>
              </a:rPr>
              <a:t>1</a:t>
            </a:r>
            <a:r>
              <a:rPr kumimoji="1" lang="zh-CN" altLang="en-US" sz="3200" dirty="0">
                <a:solidFill>
                  <a:srgbClr val="FF0000"/>
                </a:solidFill>
                <a:latin typeface="Times" pitchFamily="2" charset="0"/>
              </a:rPr>
              <a:t>分；解释</a:t>
            </a:r>
            <a:r>
              <a:rPr kumimoji="1" lang="en-US" altLang="zh-CN" sz="3200" dirty="0">
                <a:solidFill>
                  <a:srgbClr val="FF0000"/>
                </a:solidFill>
                <a:latin typeface="Times" pitchFamily="2" charset="0"/>
              </a:rPr>
              <a:t>2</a:t>
            </a:r>
            <a:r>
              <a:rPr kumimoji="1" lang="zh-CN" altLang="en-US" sz="3200" dirty="0">
                <a:solidFill>
                  <a:srgbClr val="FF0000"/>
                </a:solidFill>
                <a:latin typeface="Times" pitchFamily="2" charset="0"/>
              </a:rPr>
              <a:t>分；单独给分，无需匹配。</a:t>
            </a:r>
          </a:p>
        </p:txBody>
      </p:sp>
      <p:sp>
        <p:nvSpPr>
          <p:cNvPr id="7" name="内容占位符 6"/>
          <p:cNvSpPr>
            <a:spLocks noGrp="1"/>
          </p:cNvSpPr>
          <p:nvPr>
            <p:ph sz="half" idx="1"/>
          </p:nvPr>
        </p:nvSpPr>
        <p:spPr/>
        <p:txBody>
          <a:bodyPr/>
          <a:lstStyle/>
          <a:p>
            <a:endParaRPr lang="zh-CN" altLang="en-US"/>
          </a:p>
        </p:txBody>
      </p:sp>
      <p:graphicFrame>
        <p:nvGraphicFramePr>
          <p:cNvPr id="9" name="图示 8"/>
          <p:cNvGraphicFramePr/>
          <p:nvPr/>
        </p:nvGraphicFramePr>
        <p:xfrm>
          <a:off x="406986" y="1772935"/>
          <a:ext cx="10888849" cy="41502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53670" y="1354455"/>
            <a:ext cx="12035790" cy="1176655"/>
          </a:xfrm>
        </p:spPr>
        <p:txBody>
          <a:bodyPr>
            <a:normAutofit/>
          </a:bodyPr>
          <a:lstStyle/>
          <a:p>
            <a:pPr marL="0" indent="0" algn="l">
              <a:buNone/>
            </a:pPr>
            <a:r>
              <a:rPr kumimoji="1" lang="en-GB" altLang="zh-CN" sz="2200" dirty="0">
                <a:latin typeface="Times" pitchFamily="2" charset="0"/>
              </a:rPr>
              <a:t>42.Please decide which part is false in the following statement, then underline it and explain why.</a:t>
            </a:r>
          </a:p>
          <a:p>
            <a:pPr algn="l"/>
            <a:r>
              <a:rPr kumimoji="1" lang="en-GB" altLang="zh-CN" sz="2200" b="1" i="1" dirty="0">
                <a:latin typeface="Times" pitchFamily="2" charset="0"/>
              </a:rPr>
              <a:t>When something novel happens, the dopamine system of the brain is activated to make us feel happy.</a:t>
            </a:r>
          </a:p>
        </p:txBody>
      </p:sp>
      <p:sp>
        <p:nvSpPr>
          <p:cNvPr id="20" name="内容占位符 2"/>
          <p:cNvSpPr>
            <a:spLocks noGrp="1"/>
          </p:cNvSpPr>
          <p:nvPr/>
        </p:nvSpPr>
        <p:spPr>
          <a:xfrm>
            <a:off x="47625" y="2997200"/>
            <a:ext cx="11824970" cy="3147695"/>
          </a:xfrm>
          <a:prstGeom prst="rect">
            <a:avLst/>
          </a:prstGeom>
        </p:spPr>
        <p:txBody>
          <a:bodyPr vert="horz" lIns="91440" tIns="45720" rIns="91440" bIns="45720" rtlCol="0">
            <a:normAutofit/>
          </a:bodyPr>
          <a:lstStyle>
            <a:lvl1pPr marL="457200" indent="-457200" algn="l" defTabSz="914400" rtl="0" eaLnBrk="1" latinLnBrk="0" hangingPunct="1">
              <a:spcBef>
                <a:spcPct val="20000"/>
              </a:spcBef>
              <a:buFont typeface="Wingdings" panose="05000000000000000000" pitchFamily="2" charset="2"/>
              <a:buChar char="Ø"/>
              <a:defRPr sz="2400" kern="1200">
                <a:solidFill>
                  <a:schemeClr val="tx1"/>
                </a:solidFill>
                <a:latin typeface="黑体" panose="02010609060101010101" pitchFamily="49" charset="-122"/>
                <a:ea typeface="黑体" panose="02010609060101010101" pitchFamily="49" charset="-122"/>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黑体" panose="02010609060101010101" pitchFamily="49" charset="-122"/>
                <a:ea typeface="黑体" panose="02010609060101010101" pitchFamily="49" charset="-122"/>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微软雅黑" panose="020B0503020204020204" pitchFamily="34" charset="-122"/>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微软雅黑" panose="020B0503020204020204" pitchFamily="34" charset="-122"/>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微软雅黑" panose="020B0503020204020204" pitchFamily="34" charset="-122"/>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lvl="0" indent="266700" algn="just">
              <a:spcBef>
                <a:spcPts val="0"/>
              </a:spcBef>
              <a:buNone/>
            </a:pPr>
            <a:endParaRPr kumimoji="1" lang="zh-CN" altLang="en-US" dirty="0"/>
          </a:p>
        </p:txBody>
      </p:sp>
      <p:sp>
        <p:nvSpPr>
          <p:cNvPr id="21" name="内容占位符 2"/>
          <p:cNvSpPr>
            <a:spLocks noGrp="1"/>
          </p:cNvSpPr>
          <p:nvPr/>
        </p:nvSpPr>
        <p:spPr>
          <a:xfrm>
            <a:off x="47625" y="2637155"/>
            <a:ext cx="11824970" cy="3147695"/>
          </a:xfrm>
          <a:prstGeom prst="rect">
            <a:avLst/>
          </a:prstGeom>
        </p:spPr>
        <p:txBody>
          <a:bodyPr vert="horz" lIns="91440" tIns="45720" rIns="91440" bIns="45720" rtlCol="0">
            <a:normAutofit/>
          </a:bodyPr>
          <a:lstStyle>
            <a:lvl1pPr marL="457200" indent="-457200" algn="l" defTabSz="914400" rtl="0" eaLnBrk="1" latinLnBrk="0" hangingPunct="1">
              <a:spcBef>
                <a:spcPct val="20000"/>
              </a:spcBef>
              <a:buFont typeface="Wingdings" panose="05000000000000000000" pitchFamily="2" charset="2"/>
              <a:buChar char="Ø"/>
              <a:defRPr sz="2400" kern="1200">
                <a:solidFill>
                  <a:schemeClr val="tx1"/>
                </a:solidFill>
                <a:latin typeface="黑体" panose="02010609060101010101" pitchFamily="49" charset="-122"/>
                <a:ea typeface="黑体" panose="02010609060101010101" pitchFamily="49" charset="-122"/>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黑体" panose="02010609060101010101" pitchFamily="49" charset="-122"/>
                <a:ea typeface="黑体" panose="02010609060101010101" pitchFamily="49" charset="-122"/>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微软雅黑" panose="020B0503020204020204" pitchFamily="34" charset="-122"/>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微软雅黑" panose="020B0503020204020204" pitchFamily="34" charset="-122"/>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微软雅黑" panose="020B0503020204020204" pitchFamily="34" charset="-122"/>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lvl="0" algn="l">
              <a:lnSpc>
                <a:spcPct val="100000"/>
              </a:lnSpc>
              <a:spcBef>
                <a:spcPct val="20000"/>
              </a:spcBef>
              <a:buClrTx/>
              <a:buSzTx/>
              <a:buNone/>
            </a:pPr>
            <a:r>
              <a:rPr kumimoji="1" lang="en-GB" altLang="zh-CN" sz="2200" dirty="0">
                <a:latin typeface="Times" pitchFamily="2" charset="0"/>
              </a:rPr>
              <a:t>(Para.</a:t>
            </a:r>
            <a:r>
              <a:rPr kumimoji="1" lang="en-US" altLang="en-GB" sz="2200" dirty="0">
                <a:latin typeface="Times" pitchFamily="2" charset="0"/>
              </a:rPr>
              <a:t>3</a:t>
            </a:r>
            <a:r>
              <a:rPr kumimoji="1" lang="en-GB" altLang="zh-CN" sz="2200" dirty="0">
                <a:latin typeface="Times" pitchFamily="2" charset="0"/>
              </a:rPr>
              <a:t>)</a:t>
            </a:r>
            <a:r>
              <a:rPr kumimoji="1" lang="en-US" altLang="en-GB" sz="2200" dirty="0">
                <a:latin typeface="Times" pitchFamily="2" charset="0"/>
              </a:rPr>
              <a:t>...</a:t>
            </a:r>
            <a:r>
              <a:rPr kumimoji="1" lang="en-GB" altLang="zh-CN" sz="2200" dirty="0">
                <a:latin typeface="Times" pitchFamily="2" charset="0"/>
              </a:rPr>
              <a:t>These positive effects of curiosity are deeply intertwined with our brain’s chemical responses. Research shows that </a:t>
            </a:r>
            <a:r>
              <a:rPr kumimoji="1" lang="en-GB" altLang="zh-CN" sz="2200" dirty="0">
                <a:solidFill>
                  <a:schemeClr val="tx1"/>
                </a:solidFill>
                <a:latin typeface="Times" pitchFamily="2" charset="0"/>
              </a:rPr>
              <a:t>brain’s</a:t>
            </a:r>
            <a:r>
              <a:rPr kumimoji="1" lang="en-GB" altLang="zh-CN" sz="2200" dirty="0">
                <a:solidFill>
                  <a:srgbClr val="FF0000"/>
                </a:solidFill>
                <a:latin typeface="Times" pitchFamily="2" charset="0"/>
              </a:rPr>
              <a:t> dopamine system</a:t>
            </a:r>
            <a:r>
              <a:rPr kumimoji="1" lang="en-GB" altLang="zh-CN" sz="2200" dirty="0">
                <a:latin typeface="Times" pitchFamily="2" charset="0"/>
              </a:rPr>
              <a:t> is activated when </a:t>
            </a:r>
            <a:r>
              <a:rPr kumimoji="1" lang="en-GB" altLang="zh-CN" sz="2200" dirty="0">
                <a:solidFill>
                  <a:srgbClr val="FF0000"/>
                </a:solidFill>
                <a:latin typeface="Times" pitchFamily="2" charset="0"/>
              </a:rPr>
              <a:t>something novel happens.</a:t>
            </a:r>
            <a:r>
              <a:rPr kumimoji="1" lang="en-GB" altLang="zh-CN" sz="2200" dirty="0">
                <a:latin typeface="Times" pitchFamily="2" charset="0"/>
              </a:rPr>
              <a:t> </a:t>
            </a:r>
            <a:r>
              <a:rPr kumimoji="1" lang="en-GB" altLang="zh-CN" sz="2200" b="1" dirty="0">
                <a:solidFill>
                  <a:srgbClr val="FF0000"/>
                </a:solidFill>
                <a:latin typeface="Times" pitchFamily="2" charset="0"/>
              </a:rPr>
              <a:t>Rather than produce pleasure,</a:t>
            </a:r>
            <a:r>
              <a:rPr kumimoji="1" lang="en-GB" altLang="zh-CN" sz="2200" dirty="0">
                <a:latin typeface="Times" pitchFamily="2" charset="0"/>
              </a:rPr>
              <a:t> dopamine actually </a:t>
            </a:r>
            <a:r>
              <a:rPr kumimoji="1" lang="en-GB" altLang="zh-CN" sz="2200" dirty="0">
                <a:solidFill>
                  <a:srgbClr val="FF0000"/>
                </a:solidFill>
                <a:latin typeface="Times" pitchFamily="2" charset="0"/>
              </a:rPr>
              <a:t>stimulates our longing to continue the activity, in this case the desire to find out more. </a:t>
            </a:r>
            <a:r>
              <a:rPr kumimoji="1" lang="en-GB" altLang="zh-CN" sz="2200" dirty="0">
                <a:latin typeface="Times" pitchFamily="2" charset="0"/>
              </a:rPr>
              <a:t>It’s easy to see how this brain chemistry has helped us.</a:t>
            </a:r>
          </a:p>
        </p:txBody>
      </p:sp>
      <p:sp>
        <p:nvSpPr>
          <p:cNvPr id="23" name="矩形 22"/>
          <p:cNvSpPr/>
          <p:nvPr/>
        </p:nvSpPr>
        <p:spPr>
          <a:xfrm>
            <a:off x="3927430" y="4216082"/>
            <a:ext cx="2484755" cy="8820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Dopamine system is activated</a:t>
            </a:r>
          </a:p>
        </p:txBody>
      </p:sp>
      <p:sp>
        <p:nvSpPr>
          <p:cNvPr id="24" name="矩形 23"/>
          <p:cNvSpPr/>
          <p:nvPr/>
        </p:nvSpPr>
        <p:spPr>
          <a:xfrm>
            <a:off x="767803" y="4130039"/>
            <a:ext cx="2424430" cy="8820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Something novel happens</a:t>
            </a:r>
          </a:p>
        </p:txBody>
      </p:sp>
      <p:sp>
        <p:nvSpPr>
          <p:cNvPr id="25" name="矩形 24"/>
          <p:cNvSpPr/>
          <p:nvPr/>
        </p:nvSpPr>
        <p:spPr>
          <a:xfrm>
            <a:off x="7284896" y="4211002"/>
            <a:ext cx="3179445" cy="8559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Dopamine stimulates our longing</a:t>
            </a:r>
          </a:p>
        </p:txBody>
      </p:sp>
      <p:sp>
        <p:nvSpPr>
          <p:cNvPr id="26" name="右箭头 25"/>
          <p:cNvSpPr/>
          <p:nvPr/>
        </p:nvSpPr>
        <p:spPr>
          <a:xfrm>
            <a:off x="3374795" y="4565484"/>
            <a:ext cx="431800"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右箭头 27"/>
          <p:cNvSpPr/>
          <p:nvPr/>
        </p:nvSpPr>
        <p:spPr>
          <a:xfrm>
            <a:off x="6632494" y="4583708"/>
            <a:ext cx="431800"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9" name="直接箭头连接符 14"/>
          <p:cNvCxnSpPr>
            <a:cxnSpLocks/>
          </p:cNvCxnSpPr>
          <p:nvPr/>
        </p:nvCxnSpPr>
        <p:spPr>
          <a:xfrm>
            <a:off x="4958756" y="5265698"/>
            <a:ext cx="2520315" cy="779780"/>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0" name="矩形 29"/>
          <p:cNvSpPr/>
          <p:nvPr/>
        </p:nvSpPr>
        <p:spPr>
          <a:xfrm>
            <a:off x="7500619" y="5735812"/>
            <a:ext cx="3107055" cy="695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Dopamine makes us feel happy </a:t>
            </a:r>
          </a:p>
        </p:txBody>
      </p:sp>
      <p:sp>
        <p:nvSpPr>
          <p:cNvPr id="31" name="乘号 15"/>
          <p:cNvSpPr/>
          <p:nvPr/>
        </p:nvSpPr>
        <p:spPr>
          <a:xfrm>
            <a:off x="6113936" y="5461000"/>
            <a:ext cx="720090" cy="647700"/>
          </a:xfrm>
          <a:prstGeom prst="mathMultiply">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P spid="24" grpId="0" bldLvl="0" animBg="1"/>
      <p:bldP spid="25" grpId="0" bldLvl="0" animBg="1"/>
      <p:bldP spid="26" grpId="0" bldLvl="0" animBg="1"/>
      <p:bldP spid="28" grpId="0" bldLvl="0" animBg="1"/>
      <p:bldP spid="30" grpId="0" bldLvl="0" animBg="1"/>
      <p:bldP spid="31"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53670" y="1354455"/>
            <a:ext cx="12035790" cy="1176655"/>
          </a:xfrm>
        </p:spPr>
        <p:txBody>
          <a:bodyPr>
            <a:normAutofit lnSpcReduction="10000"/>
          </a:bodyPr>
          <a:lstStyle/>
          <a:p>
            <a:pPr marL="0" indent="0" algn="l">
              <a:buNone/>
            </a:pPr>
            <a:r>
              <a:rPr kumimoji="1" lang="en-GB" altLang="zh-CN" sz="2200" dirty="0">
                <a:latin typeface="Times" pitchFamily="2" charset="0"/>
              </a:rPr>
              <a:t>42.Please decide which part is false in the following statement, then underline it and explain why.</a:t>
            </a:r>
          </a:p>
          <a:p>
            <a:pPr algn="l"/>
            <a:r>
              <a:rPr kumimoji="1" lang="en-US" altLang="en-US" dirty="0"/>
              <a:t></a:t>
            </a:r>
            <a:r>
              <a:rPr kumimoji="1" lang="en-GB" altLang="zh-CN" sz="2200" b="1" i="1" dirty="0">
                <a:latin typeface="Times" pitchFamily="2" charset="0"/>
              </a:rPr>
              <a:t>When something novel happens, the dopamine system of the brain is activated to make us feel happy.</a:t>
            </a:r>
          </a:p>
        </p:txBody>
      </p:sp>
      <p:sp>
        <p:nvSpPr>
          <p:cNvPr id="20" name="内容占位符 2"/>
          <p:cNvSpPr>
            <a:spLocks noGrp="1"/>
          </p:cNvSpPr>
          <p:nvPr/>
        </p:nvSpPr>
        <p:spPr>
          <a:xfrm>
            <a:off x="47625" y="2997200"/>
            <a:ext cx="11824970" cy="3147695"/>
          </a:xfrm>
          <a:prstGeom prst="rect">
            <a:avLst/>
          </a:prstGeom>
        </p:spPr>
        <p:txBody>
          <a:bodyPr vert="horz" lIns="91440" tIns="45720" rIns="91440" bIns="45720" rtlCol="0">
            <a:normAutofit/>
          </a:bodyPr>
          <a:lstStyle>
            <a:lvl1pPr marL="457200" indent="-457200" algn="l" defTabSz="914400" rtl="0" eaLnBrk="1" latinLnBrk="0" hangingPunct="1">
              <a:spcBef>
                <a:spcPct val="20000"/>
              </a:spcBef>
              <a:buFont typeface="Wingdings" panose="05000000000000000000" pitchFamily="2" charset="2"/>
              <a:buChar char="Ø"/>
              <a:defRPr sz="2400" kern="1200">
                <a:solidFill>
                  <a:schemeClr val="tx1"/>
                </a:solidFill>
                <a:latin typeface="黑体" panose="02010609060101010101" pitchFamily="49" charset="-122"/>
                <a:ea typeface="黑体" panose="02010609060101010101" pitchFamily="49" charset="-122"/>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黑体" panose="02010609060101010101" pitchFamily="49" charset="-122"/>
                <a:ea typeface="黑体" panose="02010609060101010101" pitchFamily="49" charset="-122"/>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微软雅黑" panose="020B0503020204020204" pitchFamily="34" charset="-122"/>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微软雅黑" panose="020B0503020204020204" pitchFamily="34" charset="-122"/>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微软雅黑" panose="020B0503020204020204" pitchFamily="34" charset="-122"/>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lvl="0" indent="266700" algn="just">
              <a:spcBef>
                <a:spcPts val="0"/>
              </a:spcBef>
              <a:buNone/>
            </a:pPr>
            <a:endParaRPr kumimoji="1" lang="zh-CN" altLang="en-US" dirty="0"/>
          </a:p>
        </p:txBody>
      </p:sp>
      <p:sp>
        <p:nvSpPr>
          <p:cNvPr id="21" name="内容占位符 2"/>
          <p:cNvSpPr>
            <a:spLocks noGrp="1"/>
          </p:cNvSpPr>
          <p:nvPr/>
        </p:nvSpPr>
        <p:spPr>
          <a:xfrm>
            <a:off x="479425" y="2636520"/>
            <a:ext cx="11824970" cy="3147695"/>
          </a:xfrm>
          <a:prstGeom prst="rect">
            <a:avLst/>
          </a:prstGeom>
        </p:spPr>
        <p:txBody>
          <a:bodyPr vert="horz" lIns="91440" tIns="45720" rIns="91440" bIns="45720" rtlCol="0">
            <a:normAutofit/>
          </a:bodyPr>
          <a:lstStyle>
            <a:lvl1pPr marL="457200" indent="-457200" algn="l" defTabSz="914400" rtl="0" eaLnBrk="1" latinLnBrk="0" hangingPunct="1">
              <a:spcBef>
                <a:spcPct val="20000"/>
              </a:spcBef>
              <a:buFont typeface="Wingdings" panose="05000000000000000000" pitchFamily="2" charset="2"/>
              <a:buChar char="Ø"/>
              <a:defRPr sz="2400" kern="1200">
                <a:solidFill>
                  <a:schemeClr val="tx1"/>
                </a:solidFill>
                <a:latin typeface="黑体" panose="02010609060101010101" pitchFamily="49" charset="-122"/>
                <a:ea typeface="黑体" panose="02010609060101010101" pitchFamily="49" charset="-122"/>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黑体" panose="02010609060101010101" pitchFamily="49" charset="-122"/>
                <a:ea typeface="黑体" panose="02010609060101010101" pitchFamily="49" charset="-122"/>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微软雅黑" panose="020B0503020204020204" pitchFamily="34" charset="-122"/>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微软雅黑" panose="020B0503020204020204" pitchFamily="34" charset="-122"/>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微软雅黑" panose="020B0503020204020204" pitchFamily="34" charset="-122"/>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lvl="0" algn="l">
              <a:lnSpc>
                <a:spcPct val="100000"/>
              </a:lnSpc>
              <a:spcBef>
                <a:spcPct val="20000"/>
              </a:spcBef>
              <a:buClrTx/>
              <a:buSzTx/>
              <a:buNone/>
            </a:pPr>
            <a:r>
              <a:rPr kumimoji="1" lang="en-GB" altLang="zh-CN" dirty="0">
                <a:solidFill>
                  <a:schemeClr val="tx1"/>
                </a:solidFill>
                <a:latin typeface="Times" pitchFamily="2" charset="0"/>
              </a:rPr>
              <a:t>(Para.2)</a:t>
            </a:r>
            <a:r>
              <a:rPr kumimoji="1" lang="en-US" altLang="en-GB" dirty="0">
                <a:solidFill>
                  <a:schemeClr val="tx1"/>
                </a:solidFill>
                <a:latin typeface="Times" pitchFamily="2" charset="0"/>
              </a:rPr>
              <a:t>...</a:t>
            </a:r>
            <a:r>
              <a:rPr kumimoji="1" lang="en-GB" altLang="zh-CN" dirty="0">
                <a:solidFill>
                  <a:schemeClr val="tx1"/>
                </a:solidFill>
                <a:latin typeface="Times" pitchFamily="2" charset="0"/>
              </a:rPr>
              <a:t>These positive effects of curiosity are deeply intertwined with our brain’s chemical responses. Research shows that brain’s dopamine system is activated when something novel happens. Rather than produce pleasure, dopamine actually stimulates our longing to continue the activity, in this case the desire to find out more. It’s easy to see how this brain chemistry has helped us.</a:t>
            </a:r>
          </a:p>
        </p:txBody>
      </p:sp>
      <p:sp>
        <p:nvSpPr>
          <p:cNvPr id="4" name="内容占位符 2"/>
          <p:cNvSpPr>
            <a:spLocks noGrp="1"/>
          </p:cNvSpPr>
          <p:nvPr/>
        </p:nvSpPr>
        <p:spPr>
          <a:xfrm>
            <a:off x="191135" y="4725035"/>
            <a:ext cx="12035790" cy="1995805"/>
          </a:xfrm>
          <a:prstGeom prst="rect">
            <a:avLst/>
          </a:prstGeom>
        </p:spPr>
        <p:txBody>
          <a:bodyPr vert="horz" lIns="91440" tIns="45720" rIns="91440" bIns="45720" rtlCol="0">
            <a:normAutofit/>
          </a:bodyPr>
          <a:lstStyle>
            <a:lvl1pPr marL="342900" indent="-342900" algn="ctr" defTabSz="914400" rtl="0" eaLnBrk="1" latinLnBrk="0" hangingPunct="1">
              <a:spcBef>
                <a:spcPct val="20000"/>
              </a:spcBef>
              <a:buFont typeface="Wingdings" panose="05000000000000000000" pitchFamily="2" charset="2"/>
              <a:buChar char="Ø"/>
              <a:defRPr sz="2400" kern="1200">
                <a:solidFill>
                  <a:schemeClr val="tx1"/>
                </a:solidFill>
                <a:latin typeface="黑体" panose="02010609060101010101" pitchFamily="49" charset="-122"/>
                <a:ea typeface="黑体" panose="02010609060101010101" pitchFamily="49" charset="-122"/>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微软雅黑" panose="020B0503020204020204" pitchFamily="34" charset="-122"/>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微软雅黑" panose="020B0503020204020204" pitchFamily="34" charset="-122"/>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微软雅黑" panose="020B0503020204020204" pitchFamily="34" charset="-122"/>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微软雅黑" panose="020B0503020204020204" pitchFamily="3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l"/>
            <a:r>
              <a:rPr kumimoji="1" lang="en-GB" altLang="zh-CN" sz="2200" b="1" i="1" dirty="0">
                <a:latin typeface="Times" pitchFamily="2" charset="0"/>
              </a:rPr>
              <a:t>When something novel happens, the dopamine system of the brain is activated to make us feel happy.</a:t>
            </a:r>
          </a:p>
          <a:p>
            <a:pPr marL="0" indent="0" algn="l">
              <a:buNone/>
            </a:pPr>
            <a:r>
              <a:rPr kumimoji="1" lang="en-US" altLang="en-GB" sz="2200" dirty="0">
                <a:latin typeface="Times" pitchFamily="2" charset="0"/>
                <a:sym typeface="+mn-ea"/>
              </a:rPr>
              <a:t>     </a:t>
            </a:r>
            <a:r>
              <a:rPr kumimoji="1" lang="en-US" altLang="en-GB" sz="2200" dirty="0">
                <a:latin typeface="Times" pitchFamily="2" charset="0"/>
              </a:rPr>
              <a:t>When something novel happens, the dopamine systems of the brain is activated to </a:t>
            </a:r>
            <a:r>
              <a:rPr kumimoji="1" lang="en-US" altLang="en-GB" sz="2200" b="1" dirty="0">
                <a:latin typeface="Times" pitchFamily="2" charset="0"/>
              </a:rPr>
              <a:t>stimulate our        longing to continue the activity /our desire to find out more. </a:t>
            </a:r>
          </a:p>
        </p:txBody>
      </p:sp>
      <p:cxnSp>
        <p:nvCxnSpPr>
          <p:cNvPr id="5" name="直接连接符 4"/>
          <p:cNvCxnSpPr/>
          <p:nvPr/>
        </p:nvCxnSpPr>
        <p:spPr>
          <a:xfrm>
            <a:off x="9912078" y="5156835"/>
            <a:ext cx="16560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550908" y="5445125"/>
            <a:ext cx="86423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60980" y="1412967"/>
            <a:ext cx="12182841" cy="635598"/>
          </a:xfrm>
        </p:spPr>
        <p:txBody>
          <a:bodyPr/>
          <a:lstStyle/>
          <a:p>
            <a:r>
              <a:rPr lang="en-US" altLang="zh-CN" b="1" dirty="0">
                <a:solidFill>
                  <a:srgbClr val="00B050"/>
                </a:solidFill>
                <a:sym typeface="+mn-ea"/>
              </a:rPr>
              <a:t> </a:t>
            </a:r>
            <a:r>
              <a:rPr lang="zh-CN" altLang="en-US" b="1" dirty="0">
                <a:solidFill>
                  <a:srgbClr val="00B050"/>
                </a:solidFill>
                <a:sym typeface="+mn-ea"/>
              </a:rPr>
              <a:t>其他正确的划线方法，得</a:t>
            </a:r>
            <a:r>
              <a:rPr lang="en-US" altLang="zh-CN" b="1" dirty="0">
                <a:solidFill>
                  <a:srgbClr val="00B050"/>
                </a:solidFill>
                <a:sym typeface="+mn-ea"/>
              </a:rPr>
              <a:t>+1</a:t>
            </a:r>
            <a:r>
              <a:rPr lang="zh-CN" altLang="en-US" b="1" dirty="0">
                <a:solidFill>
                  <a:srgbClr val="00B050"/>
                </a:solidFill>
                <a:sym typeface="+mn-ea"/>
              </a:rPr>
              <a:t>分</a:t>
            </a:r>
            <a:endParaRPr lang="zh-CN" altLang="en-US"/>
          </a:p>
        </p:txBody>
      </p:sp>
      <p:pic>
        <p:nvPicPr>
          <p:cNvPr id="4" name="内容占位符 3"/>
          <p:cNvPicPr>
            <a:picLocks noGrp="1" noChangeAspect="1"/>
          </p:cNvPicPr>
          <p:nvPr>
            <p:ph idx="1"/>
            <p:custDataLst>
              <p:tags r:id="rId1"/>
            </p:custDataLst>
          </p:nvPr>
        </p:nvPicPr>
        <p:blipFill>
          <a:blip r:embed="rId4"/>
          <a:stretch>
            <a:fillRect/>
          </a:stretch>
        </p:blipFill>
        <p:spPr>
          <a:xfrm>
            <a:off x="695325" y="2420620"/>
            <a:ext cx="10134600" cy="752475"/>
          </a:xfrm>
          <a:prstGeom prst="rect">
            <a:avLst/>
          </a:prstGeom>
        </p:spPr>
      </p:pic>
      <p:pic>
        <p:nvPicPr>
          <p:cNvPr id="5" name="图片 4"/>
          <p:cNvPicPr>
            <a:picLocks noChangeAspect="1"/>
          </p:cNvPicPr>
          <p:nvPr>
            <p:custDataLst>
              <p:tags r:id="rId2"/>
            </p:custDataLst>
          </p:nvPr>
        </p:nvPicPr>
        <p:blipFill>
          <a:blip r:embed="rId5"/>
          <a:stretch>
            <a:fillRect/>
          </a:stretch>
        </p:blipFill>
        <p:spPr>
          <a:xfrm>
            <a:off x="714375" y="3644900"/>
            <a:ext cx="10115550" cy="81915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474381" y="1340897"/>
            <a:ext cx="11953328" cy="1080120"/>
          </a:xfrm>
        </p:spPr>
        <p:txBody>
          <a:bodyPr>
            <a:noAutofit/>
          </a:bodyPr>
          <a:lstStyle/>
          <a:p>
            <a:pPr marL="0" algn="l">
              <a:buClrTx/>
              <a:buSzTx/>
              <a:buFontTx/>
              <a:buNone/>
            </a:pPr>
            <a:r>
              <a:rPr lang="zh-CN" altLang="en-US" sz="2800" b="1" dirty="0">
                <a:solidFill>
                  <a:srgbClr val="00B050"/>
                </a:solidFill>
                <a:cs typeface="+mj-cs"/>
              </a:rPr>
              <a:t>解释部分满分</a:t>
            </a:r>
            <a:r>
              <a:rPr lang="en-US" altLang="zh-CN" sz="2800" b="1" dirty="0">
                <a:solidFill>
                  <a:srgbClr val="00B050"/>
                </a:solidFill>
                <a:cs typeface="+mj-cs"/>
              </a:rPr>
              <a:t>+2</a:t>
            </a:r>
            <a:endParaRPr lang="zh-CN" altLang="en-US" sz="2800" b="1" dirty="0">
              <a:solidFill>
                <a:srgbClr val="00B050"/>
              </a:solidFill>
              <a:cs typeface="+mj-cs"/>
            </a:endParaRPr>
          </a:p>
        </p:txBody>
      </p:sp>
      <p:pic>
        <p:nvPicPr>
          <p:cNvPr id="2" name="图片 1"/>
          <p:cNvPicPr>
            <a:picLocks noChangeAspect="1"/>
          </p:cNvPicPr>
          <p:nvPr>
            <p:custDataLst>
              <p:tags r:id="rId1"/>
            </p:custDataLst>
          </p:nvPr>
        </p:nvPicPr>
        <p:blipFill>
          <a:blip r:embed="rId3"/>
          <a:stretch>
            <a:fillRect/>
          </a:stretch>
        </p:blipFill>
        <p:spPr>
          <a:xfrm>
            <a:off x="335280" y="2132965"/>
            <a:ext cx="10200640" cy="2756535"/>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407368" y="1460981"/>
            <a:ext cx="11953328" cy="743883"/>
          </a:xfrm>
        </p:spPr>
        <p:txBody>
          <a:bodyPr>
            <a:noAutofit/>
          </a:bodyPr>
          <a:lstStyle/>
          <a:p>
            <a:pPr marL="0" indent="0">
              <a:buNone/>
            </a:pPr>
            <a:r>
              <a:rPr kumimoji="1" lang="zh-CN" altLang="en-US" sz="3200" dirty="0">
                <a:solidFill>
                  <a:srgbClr val="FF0000"/>
                </a:solidFill>
                <a:latin typeface="Times" pitchFamily="2" charset="0"/>
                <a:cs typeface="Times New Roman" panose="02020603050405020304" charset="0"/>
              </a:rPr>
              <a:t>解释部分无关冗余</a:t>
            </a:r>
            <a:r>
              <a:rPr kumimoji="1" lang="en-US" altLang="zh-CN" sz="3200" dirty="0">
                <a:solidFill>
                  <a:srgbClr val="FF0000"/>
                </a:solidFill>
                <a:latin typeface="Times" pitchFamily="2" charset="0"/>
                <a:cs typeface="Times New Roman" panose="02020603050405020304" charset="0"/>
              </a:rPr>
              <a:t>+1.5</a:t>
            </a:r>
            <a:endParaRPr kumimoji="1" lang="zh-CN" altLang="en-US" sz="3200" dirty="0">
              <a:solidFill>
                <a:srgbClr val="FF0000"/>
              </a:solidFill>
              <a:latin typeface="Times" pitchFamily="2" charset="0"/>
              <a:cs typeface="Times New Roman" panose="02020603050405020304" charset="0"/>
            </a:endParaRPr>
          </a:p>
          <a:p>
            <a:pPr marL="0" indent="0">
              <a:buNone/>
            </a:pPr>
            <a:endParaRPr kumimoji="1" lang="zh-CN" altLang="en-US" sz="3200" dirty="0">
              <a:solidFill>
                <a:srgbClr val="FF0000"/>
              </a:solidFill>
              <a:latin typeface="+mn-lt"/>
              <a:cs typeface="Times New Roman" panose="02020603050405020304" charset="0"/>
            </a:endParaRPr>
          </a:p>
        </p:txBody>
      </p:sp>
      <p:pic>
        <p:nvPicPr>
          <p:cNvPr id="4" name="图片 3"/>
          <p:cNvPicPr>
            <a:picLocks noChangeAspect="1"/>
          </p:cNvPicPr>
          <p:nvPr>
            <p:custDataLst>
              <p:tags r:id="rId1"/>
            </p:custDataLst>
          </p:nvPr>
        </p:nvPicPr>
        <p:blipFill>
          <a:blip r:embed="rId3"/>
          <a:stretch>
            <a:fillRect/>
          </a:stretch>
        </p:blipFill>
        <p:spPr>
          <a:xfrm>
            <a:off x="262890" y="2420620"/>
            <a:ext cx="11857355" cy="2808605"/>
          </a:xfrm>
          <a:prstGeom prst="rect">
            <a:avLst/>
          </a:prstGeom>
        </p:spPr>
      </p:pic>
      <p:cxnSp>
        <p:nvCxnSpPr>
          <p:cNvPr id="5" name="直线连接符 2"/>
          <p:cNvCxnSpPr/>
          <p:nvPr/>
        </p:nvCxnSpPr>
        <p:spPr>
          <a:xfrm>
            <a:off x="1991437" y="4941059"/>
            <a:ext cx="655256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407368" y="1460981"/>
            <a:ext cx="11953328" cy="743883"/>
          </a:xfrm>
        </p:spPr>
        <p:txBody>
          <a:bodyPr>
            <a:noAutofit/>
          </a:bodyPr>
          <a:lstStyle/>
          <a:p>
            <a:pPr marL="0" indent="0">
              <a:buNone/>
            </a:pPr>
            <a:r>
              <a:rPr kumimoji="1" lang="zh-CN" altLang="en-US" sz="3200" dirty="0">
                <a:solidFill>
                  <a:srgbClr val="FF0000"/>
                </a:solidFill>
                <a:latin typeface="Times" pitchFamily="2" charset="0"/>
                <a:cs typeface="Times New Roman" panose="02020603050405020304" charset="0"/>
              </a:rPr>
              <a:t>解释部分语法错误 </a:t>
            </a:r>
            <a:r>
              <a:rPr kumimoji="1" lang="en-US" altLang="zh-CN" sz="3200" dirty="0">
                <a:solidFill>
                  <a:srgbClr val="FF0000"/>
                </a:solidFill>
                <a:latin typeface="Times" pitchFamily="2" charset="0"/>
                <a:cs typeface="Times New Roman" panose="02020603050405020304" charset="0"/>
              </a:rPr>
              <a:t>+1</a:t>
            </a:r>
            <a:endParaRPr kumimoji="1" lang="zh-CN" altLang="en-US" sz="3200" dirty="0">
              <a:solidFill>
                <a:srgbClr val="FF0000"/>
              </a:solidFill>
              <a:latin typeface="+mn-lt"/>
              <a:cs typeface="Times New Roman" panose="02020603050405020304" charset="0"/>
            </a:endParaRPr>
          </a:p>
        </p:txBody>
      </p:sp>
      <p:pic>
        <p:nvPicPr>
          <p:cNvPr id="2" name="图片 1"/>
          <p:cNvPicPr>
            <a:picLocks noChangeAspect="1"/>
          </p:cNvPicPr>
          <p:nvPr>
            <p:custDataLst>
              <p:tags r:id="rId1"/>
            </p:custDataLst>
          </p:nvPr>
        </p:nvPicPr>
        <p:blipFill>
          <a:blip r:embed="rId3"/>
          <a:stretch>
            <a:fillRect/>
          </a:stretch>
        </p:blipFill>
        <p:spPr>
          <a:xfrm>
            <a:off x="262890" y="2420620"/>
            <a:ext cx="11068050" cy="2486025"/>
          </a:xfrm>
          <a:prstGeom prst="rect">
            <a:avLst/>
          </a:prstGeom>
        </p:spPr>
      </p:pic>
      <p:cxnSp>
        <p:nvCxnSpPr>
          <p:cNvPr id="6" name="直线连接符 2"/>
          <p:cNvCxnSpPr/>
          <p:nvPr/>
        </p:nvCxnSpPr>
        <p:spPr>
          <a:xfrm>
            <a:off x="947814" y="3663632"/>
            <a:ext cx="302387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线连接符 2"/>
          <p:cNvCxnSpPr/>
          <p:nvPr/>
        </p:nvCxnSpPr>
        <p:spPr>
          <a:xfrm>
            <a:off x="961102" y="4797152"/>
            <a:ext cx="2808605" cy="889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407368" y="1460981"/>
            <a:ext cx="11953328" cy="743883"/>
          </a:xfrm>
        </p:spPr>
        <p:txBody>
          <a:bodyPr>
            <a:noAutofit/>
          </a:bodyPr>
          <a:lstStyle/>
          <a:p>
            <a:pPr marL="0" indent="0">
              <a:buNone/>
            </a:pPr>
            <a:r>
              <a:rPr kumimoji="1" lang="zh-CN" altLang="en-US" sz="3200" dirty="0">
                <a:solidFill>
                  <a:srgbClr val="FF0000"/>
                </a:solidFill>
                <a:latin typeface="Times" pitchFamily="2" charset="0"/>
                <a:cs typeface="Times New Roman" panose="02020603050405020304" charset="0"/>
              </a:rPr>
              <a:t>解释部分答非所问</a:t>
            </a:r>
            <a:r>
              <a:rPr kumimoji="1" lang="en-US" altLang="zh-CN" sz="3200" dirty="0">
                <a:solidFill>
                  <a:srgbClr val="FF0000"/>
                </a:solidFill>
                <a:latin typeface="Times" pitchFamily="2" charset="0"/>
                <a:cs typeface="Times New Roman" panose="02020603050405020304" charset="0"/>
              </a:rPr>
              <a:t>  0</a:t>
            </a:r>
            <a:r>
              <a:rPr kumimoji="1" lang="zh-CN" altLang="en-US" sz="3200" dirty="0">
                <a:solidFill>
                  <a:srgbClr val="FF0000"/>
                </a:solidFill>
                <a:latin typeface="Times" pitchFamily="2" charset="0"/>
                <a:cs typeface="Times New Roman" panose="02020603050405020304" charset="0"/>
              </a:rPr>
              <a:t>分</a:t>
            </a:r>
            <a:endParaRPr kumimoji="1" lang="en-US" altLang="zh-CN" sz="3200" dirty="0">
              <a:solidFill>
                <a:srgbClr val="FF0000"/>
              </a:solidFill>
              <a:latin typeface="Times" pitchFamily="2" charset="0"/>
              <a:cs typeface="Times New Roman" panose="02020603050405020304" charset="0"/>
            </a:endParaRPr>
          </a:p>
        </p:txBody>
      </p:sp>
      <p:pic>
        <p:nvPicPr>
          <p:cNvPr id="2" name="图片 1"/>
          <p:cNvPicPr>
            <a:picLocks noChangeAspect="1"/>
          </p:cNvPicPr>
          <p:nvPr>
            <p:custDataLst>
              <p:tags r:id="rId1"/>
            </p:custDataLst>
          </p:nvPr>
        </p:nvPicPr>
        <p:blipFill>
          <a:blip r:embed="rId4"/>
          <a:stretch>
            <a:fillRect/>
          </a:stretch>
        </p:blipFill>
        <p:spPr>
          <a:xfrm>
            <a:off x="480060" y="2132965"/>
            <a:ext cx="10798810" cy="2109470"/>
          </a:xfrm>
          <a:prstGeom prst="rect">
            <a:avLst/>
          </a:prstGeom>
        </p:spPr>
      </p:pic>
      <p:pic>
        <p:nvPicPr>
          <p:cNvPr id="6" name="图片 5"/>
          <p:cNvPicPr>
            <a:picLocks noChangeAspect="1"/>
          </p:cNvPicPr>
          <p:nvPr>
            <p:custDataLst>
              <p:tags r:id="rId2"/>
            </p:custDataLst>
          </p:nvPr>
        </p:nvPicPr>
        <p:blipFill>
          <a:blip r:embed="rId5"/>
          <a:stretch>
            <a:fillRect/>
          </a:stretch>
        </p:blipFill>
        <p:spPr>
          <a:xfrm>
            <a:off x="335280" y="4436745"/>
            <a:ext cx="10859135" cy="1952625"/>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1917065"/>
            <a:ext cx="12192000" cy="312547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6" name="矩形 5"/>
          <p:cNvSpPr/>
          <p:nvPr/>
        </p:nvSpPr>
        <p:spPr>
          <a:xfrm>
            <a:off x="-24765" y="2204720"/>
            <a:ext cx="12192000" cy="2380615"/>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10" name="主标题"/>
          <p:cNvSpPr>
            <a:spLocks noChangeArrowheads="1" noChangeShapeType="1" noTextEdit="1"/>
          </p:cNvSpPr>
          <p:nvPr/>
        </p:nvSpPr>
        <p:spPr bwMode="auto">
          <a:xfrm>
            <a:off x="2188693" y="2997352"/>
            <a:ext cx="7916809" cy="824842"/>
          </a:xfrm>
          <a:prstGeom prst="rect">
            <a:avLst/>
          </a:prstGeom>
        </p:spPr>
        <p:txBody>
          <a:bodyPr wrap="none" fromWordArt="1"/>
          <a:lstStyle/>
          <a:p>
            <a:pPr algn="ctr" fontAlgn="base">
              <a:spcBef>
                <a:spcPct val="0"/>
              </a:spcBef>
              <a:spcAft>
                <a:spcPct val="0"/>
              </a:spcAft>
            </a:pPr>
            <a:r>
              <a:rPr lang="zh-CN" altLang="en-US" sz="4580" b="1" kern="10" spc="275" dirty="0">
                <a:solidFill>
                  <a:prstClr val="white"/>
                </a:solidFill>
                <a:latin typeface="微软雅黑" panose="020B0503020204020204" pitchFamily="34" charset="-122"/>
                <a:ea typeface="微软雅黑" panose="020B0503020204020204" pitchFamily="34" charset="-122"/>
                <a:cs typeface="+mn-ea"/>
                <a:sym typeface="字魂59号-创粗黑" panose="00000500000000000000" pitchFamily="2" charset="-122"/>
              </a:rPr>
              <a:t>阅读表达</a:t>
            </a:r>
            <a:r>
              <a:rPr lang="en-US" altLang="zh-CN" sz="4580" b="1" kern="10" spc="275" dirty="0">
                <a:solidFill>
                  <a:prstClr val="white"/>
                </a:solidFill>
                <a:latin typeface="微软雅黑" panose="020B0503020204020204" pitchFamily="34" charset="-122"/>
                <a:ea typeface="微软雅黑" panose="020B0503020204020204" pitchFamily="34" charset="-122"/>
                <a:cs typeface="+mn-ea"/>
                <a:sym typeface="字魂59号-创粗黑" panose="00000500000000000000" pitchFamily="2" charset="-122"/>
              </a:rPr>
              <a:t>43</a:t>
            </a:r>
            <a:r>
              <a:rPr lang="zh-CN" altLang="en-US" sz="4580" b="1" kern="10" spc="275" dirty="0">
                <a:solidFill>
                  <a:prstClr val="white"/>
                </a:solidFill>
                <a:latin typeface="微软雅黑" panose="020B0503020204020204" pitchFamily="34" charset="-122"/>
                <a:ea typeface="微软雅黑" panose="020B0503020204020204" pitchFamily="34" charset="-122"/>
                <a:cs typeface="+mn-ea"/>
                <a:sym typeface="字魂59号-创粗黑" panose="00000500000000000000" pitchFamily="2" charset="-122"/>
              </a:rPr>
              <a:t>题评分标准</a:t>
            </a:r>
            <a:endParaRPr lang="en-US" altLang="zh-CN" sz="4580" b="1" kern="10" spc="275" dirty="0">
              <a:solidFill>
                <a:prstClr val="white"/>
              </a:solidFill>
              <a:latin typeface="微软雅黑" panose="020B0503020204020204" pitchFamily="34" charset="-122"/>
              <a:ea typeface="微软雅黑" panose="020B0503020204020204" pitchFamily="34" charset="-122"/>
              <a:cs typeface="+mn-ea"/>
              <a:sym typeface="字魂59号-创粗黑" panose="00000500000000000000" pitchFamily="2" charset="-122"/>
            </a:endParaRPr>
          </a:p>
        </p:txBody>
      </p:sp>
      <p:sp>
        <p:nvSpPr>
          <p:cNvPr id="11" name="1"/>
          <p:cNvSpPr txBox="1">
            <a:spLocks noChangeArrowheads="1"/>
          </p:cNvSpPr>
          <p:nvPr>
            <p:custDataLst>
              <p:tags r:id="rId1"/>
            </p:custDataLst>
          </p:nvPr>
        </p:nvSpPr>
        <p:spPr bwMode="auto">
          <a:xfrm>
            <a:off x="2783632" y="3501008"/>
            <a:ext cx="9577064" cy="499624"/>
          </a:xfrm>
          <a:prstGeom prst="rect">
            <a:avLst/>
          </a:prstGeom>
          <a:noFill/>
          <a:ln w="9525">
            <a:noFill/>
            <a:miter lim="800000"/>
          </a:ln>
        </p:spPr>
        <p:txBody>
          <a:bodyPr wrap="square">
            <a:spAutoFit/>
          </a:bodyPr>
          <a:lstStyle>
            <a:lvl1pPr>
              <a:defRPr sz="1400">
                <a:solidFill>
                  <a:schemeClr val="tx1"/>
                </a:solidFill>
                <a:latin typeface="微软雅黑" panose="020B0503020204020204" pitchFamily="34" charset="-122"/>
                <a:ea typeface="微软雅黑" panose="020B0503020204020204" pitchFamily="34" charset="-122"/>
              </a:defRPr>
            </a:lvl1pPr>
            <a:lvl2pPr marL="742950" indent="-285750">
              <a:defRPr sz="1400">
                <a:solidFill>
                  <a:schemeClr val="tx1"/>
                </a:solidFill>
                <a:latin typeface="微软雅黑" panose="020B0503020204020204" pitchFamily="34" charset="-122"/>
                <a:ea typeface="微软雅黑" panose="020B0503020204020204" pitchFamily="34" charset="-122"/>
              </a:defRPr>
            </a:lvl2pPr>
            <a:lvl3pPr marL="1143000" indent="-228600">
              <a:defRPr sz="1400">
                <a:solidFill>
                  <a:schemeClr val="tx1"/>
                </a:solidFill>
                <a:latin typeface="微软雅黑" panose="020B0503020204020204" pitchFamily="34" charset="-122"/>
                <a:ea typeface="微软雅黑" panose="020B0503020204020204" pitchFamily="34" charset="-122"/>
              </a:defRPr>
            </a:lvl3pPr>
            <a:lvl4pPr marL="1600200" indent="-228600">
              <a:defRPr sz="1400">
                <a:solidFill>
                  <a:schemeClr val="tx1"/>
                </a:solidFill>
                <a:latin typeface="微软雅黑" panose="020B0503020204020204" pitchFamily="34" charset="-122"/>
                <a:ea typeface="微软雅黑" panose="020B0503020204020204" pitchFamily="34" charset="-122"/>
              </a:defRPr>
            </a:lvl4pPr>
            <a:lvl5pPr marL="2057400" indent="-228600">
              <a:defRPr sz="1400">
                <a:solidFill>
                  <a:schemeClr val="tx1"/>
                </a:solidFill>
                <a:latin typeface="微软雅黑" panose="020B0503020204020204" pitchFamily="34" charset="-122"/>
                <a:ea typeface="微软雅黑" panose="020B0503020204020204" pitchFamily="34" charset="-122"/>
              </a:defRPr>
            </a:lvl5pPr>
            <a:lvl6pPr marL="2514600" indent="-228600" algn="ctr"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2971800" indent="-228600" algn="ctr"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29000" indent="-228600" algn="ctr"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886200" indent="-228600" algn="ctr"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fontAlgn="base">
              <a:lnSpc>
                <a:spcPct val="150000"/>
              </a:lnSpc>
            </a:pPr>
            <a:endParaRPr lang="en-US" altLang="zh-CN" sz="2000" b="1" dirty="0">
              <a:solidFill>
                <a:prstClr val="white"/>
              </a:solidFill>
              <a:sym typeface="字魂59号-创粗黑" panose="00000500000000000000" pitchFamily="2" charset="-122"/>
            </a:endParaRPr>
          </a:p>
        </p:txBody>
      </p:sp>
      <p:sp>
        <p:nvSpPr>
          <p:cNvPr id="15" name="KSO_Shape"/>
          <p:cNvSpPr/>
          <p:nvPr/>
        </p:nvSpPr>
        <p:spPr bwMode="auto">
          <a:xfrm>
            <a:off x="1294765" y="5767705"/>
            <a:ext cx="292100" cy="200660"/>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650">
              <a:solidFill>
                <a:srgbClr val="FFFFFF"/>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18" name="KSO_Shape"/>
          <p:cNvSpPr/>
          <p:nvPr/>
        </p:nvSpPr>
        <p:spPr bwMode="auto">
          <a:xfrm>
            <a:off x="2188845" y="5764530"/>
            <a:ext cx="242570" cy="206375"/>
          </a:xfrm>
          <a:custGeom>
            <a:avLst/>
            <a:gdLst>
              <a:gd name="T0" fmla="*/ 432030 w 2125663"/>
              <a:gd name="T1" fmla="*/ 1344893 h 1811338"/>
              <a:gd name="T2" fmla="*/ 462740 w 2125663"/>
              <a:gd name="T3" fmla="*/ 1477960 h 1811338"/>
              <a:gd name="T4" fmla="*/ 513638 w 2125663"/>
              <a:gd name="T5" fmla="*/ 1557743 h 1811338"/>
              <a:gd name="T6" fmla="*/ 516481 w 2125663"/>
              <a:gd name="T7" fmla="*/ 1336346 h 1811338"/>
              <a:gd name="T8" fmla="*/ 503401 w 2125663"/>
              <a:gd name="T9" fmla="*/ 1310416 h 1811338"/>
              <a:gd name="T10" fmla="*/ 515913 w 2125663"/>
              <a:gd name="T11" fmla="*/ 1250009 h 1811338"/>
              <a:gd name="T12" fmla="*/ 618846 w 2125663"/>
              <a:gd name="T13" fmla="*/ 1242885 h 1811338"/>
              <a:gd name="T14" fmla="*/ 643583 w 2125663"/>
              <a:gd name="T15" fmla="*/ 1263116 h 1811338"/>
              <a:gd name="T16" fmla="*/ 642446 w 2125663"/>
              <a:gd name="T17" fmla="*/ 1324948 h 1811338"/>
              <a:gd name="T18" fmla="*/ 619414 w 2125663"/>
              <a:gd name="T19" fmla="*/ 1342899 h 1811338"/>
              <a:gd name="T20" fmla="*/ 664057 w 2125663"/>
              <a:gd name="T21" fmla="*/ 1524691 h 1811338"/>
              <a:gd name="T22" fmla="*/ 704434 w 2125663"/>
              <a:gd name="T23" fmla="*/ 1417553 h 1811338"/>
              <a:gd name="T24" fmla="*/ 725191 w 2125663"/>
              <a:gd name="T25" fmla="*/ 1259697 h 1811338"/>
              <a:gd name="T26" fmla="*/ 857412 w 2125663"/>
              <a:gd name="T27" fmla="*/ 1192451 h 1811338"/>
              <a:gd name="T28" fmla="*/ 923096 w 2125663"/>
              <a:gd name="T29" fmla="*/ 1212682 h 1811338"/>
              <a:gd name="T30" fmla="*/ 970013 w 2125663"/>
              <a:gd name="T31" fmla="*/ 1259697 h 1811338"/>
              <a:gd name="T32" fmla="*/ 990201 w 2125663"/>
              <a:gd name="T33" fmla="*/ 1325233 h 1811338"/>
              <a:gd name="T34" fmla="*/ 980818 w 2125663"/>
              <a:gd name="T35" fmla="*/ 1537228 h 1811338"/>
              <a:gd name="T36" fmla="*/ 935891 w 2125663"/>
              <a:gd name="T37" fmla="*/ 1570566 h 1811338"/>
              <a:gd name="T38" fmla="*/ 798837 w 2125663"/>
              <a:gd name="T39" fmla="*/ 1607608 h 1811338"/>
              <a:gd name="T40" fmla="*/ 617424 w 2125663"/>
              <a:gd name="T41" fmla="*/ 1622140 h 1811338"/>
              <a:gd name="T42" fmla="*/ 428049 w 2125663"/>
              <a:gd name="T43" fmla="*/ 1615872 h 1811338"/>
              <a:gd name="T44" fmla="*/ 264551 w 2125663"/>
              <a:gd name="T45" fmla="*/ 1588232 h 1811338"/>
              <a:gd name="T46" fmla="*/ 180669 w 2125663"/>
              <a:gd name="T47" fmla="*/ 1549481 h 1811338"/>
              <a:gd name="T48" fmla="*/ 159912 w 2125663"/>
              <a:gd name="T49" fmla="*/ 1517283 h 1811338"/>
              <a:gd name="T50" fmla="*/ 167873 w 2125663"/>
              <a:gd name="T51" fmla="*/ 1284201 h 1811338"/>
              <a:gd name="T52" fmla="*/ 205123 w 2125663"/>
              <a:gd name="T53" fmla="*/ 1228638 h 1811338"/>
              <a:gd name="T54" fmla="*/ 264266 w 2125663"/>
              <a:gd name="T55" fmla="*/ 1196440 h 1811338"/>
              <a:gd name="T56" fmla="*/ 421225 w 2125663"/>
              <a:gd name="T57" fmla="*/ 1183048 h 1811338"/>
              <a:gd name="T58" fmla="*/ 433514 w 2125663"/>
              <a:gd name="T59" fmla="*/ 761303 h 1811338"/>
              <a:gd name="T60" fmla="*/ 391450 w 2125663"/>
              <a:gd name="T61" fmla="*/ 813630 h 1811338"/>
              <a:gd name="T62" fmla="*/ 379229 w 2125663"/>
              <a:gd name="T63" fmla="*/ 902075 h 1811338"/>
              <a:gd name="T64" fmla="*/ 414756 w 2125663"/>
              <a:gd name="T65" fmla="*/ 1016114 h 1811338"/>
              <a:gd name="T66" fmla="*/ 487516 w 2125663"/>
              <a:gd name="T67" fmla="*/ 1099439 h 1811338"/>
              <a:gd name="T68" fmla="*/ 567666 w 2125663"/>
              <a:gd name="T69" fmla="*/ 1135272 h 1811338"/>
              <a:gd name="T70" fmla="*/ 645542 w 2125663"/>
              <a:gd name="T71" fmla="*/ 1111099 h 1811338"/>
              <a:gd name="T72" fmla="*/ 722282 w 2125663"/>
              <a:gd name="T73" fmla="*/ 1035452 h 1811338"/>
              <a:gd name="T74" fmla="*/ 767757 w 2125663"/>
              <a:gd name="T75" fmla="*/ 926248 h 1811338"/>
              <a:gd name="T76" fmla="*/ 666290 w 2125663"/>
              <a:gd name="T77" fmla="*/ 863967 h 1811338"/>
              <a:gd name="T78" fmla="*/ 546918 w 2125663"/>
              <a:gd name="T79" fmla="*/ 832116 h 1811338"/>
              <a:gd name="T80" fmla="*/ 484389 w 2125663"/>
              <a:gd name="T81" fmla="*/ 790595 h 1811338"/>
              <a:gd name="T82" fmla="*/ 452273 w 2125663"/>
              <a:gd name="T83" fmla="*/ 760734 h 1811338"/>
              <a:gd name="T84" fmla="*/ 568234 w 2125663"/>
              <a:gd name="T85" fmla="*/ 587258 h 1811338"/>
              <a:gd name="T86" fmla="*/ 631616 w 2125663"/>
              <a:gd name="T87" fmla="*/ 594937 h 1811338"/>
              <a:gd name="T88" fmla="*/ 705513 w 2125663"/>
              <a:gd name="T89" fmla="*/ 631054 h 1811338"/>
              <a:gd name="T90" fmla="*/ 790210 w 2125663"/>
              <a:gd name="T91" fmla="*/ 732864 h 1811338"/>
              <a:gd name="T92" fmla="*/ 826306 w 2125663"/>
              <a:gd name="T93" fmla="*/ 873920 h 1811338"/>
              <a:gd name="T94" fmla="*/ 818064 w 2125663"/>
              <a:gd name="T95" fmla="*/ 959237 h 1811338"/>
              <a:gd name="T96" fmla="*/ 780831 w 2125663"/>
              <a:gd name="T97" fmla="*/ 1048534 h 1811338"/>
              <a:gd name="T98" fmla="*/ 687607 w 2125663"/>
              <a:gd name="T99" fmla="*/ 1148922 h 1811338"/>
              <a:gd name="T100" fmla="*/ 588983 w 2125663"/>
              <a:gd name="T101" fmla="*/ 1190727 h 1811338"/>
              <a:gd name="T102" fmla="*/ 525033 w 2125663"/>
              <a:gd name="T103" fmla="*/ 1182480 h 1811338"/>
              <a:gd name="T104" fmla="*/ 421293 w 2125663"/>
              <a:gd name="T105" fmla="*/ 1115081 h 1811338"/>
              <a:gd name="T106" fmla="*/ 345406 w 2125663"/>
              <a:gd name="T107" fmla="*/ 1002463 h 1811338"/>
              <a:gd name="T108" fmla="*/ 325511 w 2125663"/>
              <a:gd name="T109" fmla="*/ 929092 h 1811338"/>
              <a:gd name="T110" fmla="*/ 330627 w 2125663"/>
              <a:gd name="T111" fmla="*/ 813915 h 1811338"/>
              <a:gd name="T112" fmla="*/ 388324 w 2125663"/>
              <a:gd name="T113" fmla="*/ 686510 h 1811338"/>
              <a:gd name="T114" fmla="*/ 482400 w 2125663"/>
              <a:gd name="T115" fmla="*/ 608303 h 1811338"/>
              <a:gd name="T116" fmla="*/ 542939 w 2125663"/>
              <a:gd name="T117" fmla="*/ 589534 h 1811338"/>
              <a:gd name="T118" fmla="*/ 0 w 2125663"/>
              <a:gd name="T119" fmla="*/ 0 h 1811338"/>
              <a:gd name="T120" fmla="*/ 174993 w 2125663"/>
              <a:gd name="T121" fmla="*/ 1118883 h 18113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5663" h="1811338">
                <a:moveTo>
                  <a:pt x="470017" y="1320800"/>
                </a:moveTo>
                <a:lnTo>
                  <a:pt x="470335" y="1343069"/>
                </a:lnTo>
                <a:lnTo>
                  <a:pt x="471286" y="1364382"/>
                </a:lnTo>
                <a:lnTo>
                  <a:pt x="472238" y="1385696"/>
                </a:lnTo>
                <a:lnTo>
                  <a:pt x="473190" y="1406374"/>
                </a:lnTo>
                <a:lnTo>
                  <a:pt x="474459" y="1426415"/>
                </a:lnTo>
                <a:lnTo>
                  <a:pt x="476363" y="1446139"/>
                </a:lnTo>
                <a:lnTo>
                  <a:pt x="478267" y="1464908"/>
                </a:lnTo>
                <a:lnTo>
                  <a:pt x="480170" y="1483677"/>
                </a:lnTo>
                <a:lnTo>
                  <a:pt x="482074" y="1501491"/>
                </a:lnTo>
                <a:lnTo>
                  <a:pt x="484612" y="1518988"/>
                </a:lnTo>
                <a:lnTo>
                  <a:pt x="487468" y="1535530"/>
                </a:lnTo>
                <a:lnTo>
                  <a:pt x="490323" y="1552072"/>
                </a:lnTo>
                <a:lnTo>
                  <a:pt x="493179" y="1567660"/>
                </a:lnTo>
                <a:lnTo>
                  <a:pt x="496352" y="1582611"/>
                </a:lnTo>
                <a:lnTo>
                  <a:pt x="500159" y="1597563"/>
                </a:lnTo>
                <a:lnTo>
                  <a:pt x="503649" y="1611560"/>
                </a:lnTo>
                <a:lnTo>
                  <a:pt x="507774" y="1624921"/>
                </a:lnTo>
                <a:lnTo>
                  <a:pt x="511899" y="1637646"/>
                </a:lnTo>
                <a:lnTo>
                  <a:pt x="516341" y="1650052"/>
                </a:lnTo>
                <a:lnTo>
                  <a:pt x="520783" y="1661505"/>
                </a:lnTo>
                <a:lnTo>
                  <a:pt x="525859" y="1672639"/>
                </a:lnTo>
                <a:lnTo>
                  <a:pt x="530936" y="1683137"/>
                </a:lnTo>
                <a:lnTo>
                  <a:pt x="536329" y="1692998"/>
                </a:lnTo>
                <a:lnTo>
                  <a:pt x="541723" y="1702224"/>
                </a:lnTo>
                <a:lnTo>
                  <a:pt x="547752" y="1710813"/>
                </a:lnTo>
                <a:lnTo>
                  <a:pt x="553463" y="1718766"/>
                </a:lnTo>
                <a:lnTo>
                  <a:pt x="559808" y="1726083"/>
                </a:lnTo>
                <a:lnTo>
                  <a:pt x="566154" y="1732763"/>
                </a:lnTo>
                <a:lnTo>
                  <a:pt x="573134" y="1739125"/>
                </a:lnTo>
                <a:lnTo>
                  <a:pt x="580114" y="1744215"/>
                </a:lnTo>
                <a:lnTo>
                  <a:pt x="587412" y="1749305"/>
                </a:lnTo>
                <a:lnTo>
                  <a:pt x="594709" y="1753123"/>
                </a:lnTo>
                <a:lnTo>
                  <a:pt x="594709" y="1499901"/>
                </a:lnTo>
                <a:lnTo>
                  <a:pt x="591537" y="1499264"/>
                </a:lnTo>
                <a:lnTo>
                  <a:pt x="588047" y="1498310"/>
                </a:lnTo>
                <a:lnTo>
                  <a:pt x="584874" y="1497038"/>
                </a:lnTo>
                <a:lnTo>
                  <a:pt x="582018" y="1495765"/>
                </a:lnTo>
                <a:lnTo>
                  <a:pt x="579163" y="1494175"/>
                </a:lnTo>
                <a:lnTo>
                  <a:pt x="576307" y="1491948"/>
                </a:lnTo>
                <a:lnTo>
                  <a:pt x="573769" y="1489721"/>
                </a:lnTo>
                <a:lnTo>
                  <a:pt x="571548" y="1487494"/>
                </a:lnTo>
                <a:lnTo>
                  <a:pt x="569327" y="1484949"/>
                </a:lnTo>
                <a:lnTo>
                  <a:pt x="567106" y="1482404"/>
                </a:lnTo>
                <a:lnTo>
                  <a:pt x="565519" y="1479223"/>
                </a:lnTo>
                <a:lnTo>
                  <a:pt x="564250" y="1476360"/>
                </a:lnTo>
                <a:lnTo>
                  <a:pt x="563298" y="1473179"/>
                </a:lnTo>
                <a:lnTo>
                  <a:pt x="562347" y="1469998"/>
                </a:lnTo>
                <a:lnTo>
                  <a:pt x="562029" y="1466180"/>
                </a:lnTo>
                <a:lnTo>
                  <a:pt x="561712" y="1462999"/>
                </a:lnTo>
                <a:lnTo>
                  <a:pt x="561712" y="1425143"/>
                </a:lnTo>
                <a:lnTo>
                  <a:pt x="562029" y="1421007"/>
                </a:lnTo>
                <a:lnTo>
                  <a:pt x="562664" y="1417508"/>
                </a:lnTo>
                <a:lnTo>
                  <a:pt x="563616" y="1414009"/>
                </a:lnTo>
                <a:lnTo>
                  <a:pt x="564885" y="1410191"/>
                </a:lnTo>
                <a:lnTo>
                  <a:pt x="566154" y="1407010"/>
                </a:lnTo>
                <a:lnTo>
                  <a:pt x="568375" y="1403829"/>
                </a:lnTo>
                <a:lnTo>
                  <a:pt x="570596" y="1400966"/>
                </a:lnTo>
                <a:lnTo>
                  <a:pt x="572817" y="1398103"/>
                </a:lnTo>
                <a:lnTo>
                  <a:pt x="575673" y="1395558"/>
                </a:lnTo>
                <a:lnTo>
                  <a:pt x="578528" y="1393649"/>
                </a:lnTo>
                <a:lnTo>
                  <a:pt x="581701" y="1391741"/>
                </a:lnTo>
                <a:lnTo>
                  <a:pt x="584874" y="1390150"/>
                </a:lnTo>
                <a:lnTo>
                  <a:pt x="588364" y="1388878"/>
                </a:lnTo>
                <a:lnTo>
                  <a:pt x="592171" y="1387605"/>
                </a:lnTo>
                <a:lnTo>
                  <a:pt x="595979" y="1386969"/>
                </a:lnTo>
                <a:lnTo>
                  <a:pt x="599786" y="1386969"/>
                </a:lnTo>
                <a:lnTo>
                  <a:pt x="682597" y="1386969"/>
                </a:lnTo>
                <a:lnTo>
                  <a:pt x="686721" y="1386969"/>
                </a:lnTo>
                <a:lnTo>
                  <a:pt x="690529" y="1387605"/>
                </a:lnTo>
                <a:lnTo>
                  <a:pt x="694019" y="1388878"/>
                </a:lnTo>
                <a:lnTo>
                  <a:pt x="697826" y="1390150"/>
                </a:lnTo>
                <a:lnTo>
                  <a:pt x="700999" y="1391741"/>
                </a:lnTo>
                <a:lnTo>
                  <a:pt x="704172" y="1393649"/>
                </a:lnTo>
                <a:lnTo>
                  <a:pt x="707345" y="1395558"/>
                </a:lnTo>
                <a:lnTo>
                  <a:pt x="709883" y="1398103"/>
                </a:lnTo>
                <a:lnTo>
                  <a:pt x="712104" y="1400966"/>
                </a:lnTo>
                <a:lnTo>
                  <a:pt x="714325" y="1403829"/>
                </a:lnTo>
                <a:lnTo>
                  <a:pt x="716229" y="1407010"/>
                </a:lnTo>
                <a:lnTo>
                  <a:pt x="718132" y="1410191"/>
                </a:lnTo>
                <a:lnTo>
                  <a:pt x="719402" y="1414009"/>
                </a:lnTo>
                <a:lnTo>
                  <a:pt x="720353" y="1417508"/>
                </a:lnTo>
                <a:lnTo>
                  <a:pt x="720671" y="1421007"/>
                </a:lnTo>
                <a:lnTo>
                  <a:pt x="720988" y="1425143"/>
                </a:lnTo>
                <a:lnTo>
                  <a:pt x="720988" y="1462999"/>
                </a:lnTo>
                <a:lnTo>
                  <a:pt x="720988" y="1466180"/>
                </a:lnTo>
                <a:lnTo>
                  <a:pt x="720353" y="1469998"/>
                </a:lnTo>
                <a:lnTo>
                  <a:pt x="719719" y="1473179"/>
                </a:lnTo>
                <a:lnTo>
                  <a:pt x="718450" y="1476360"/>
                </a:lnTo>
                <a:lnTo>
                  <a:pt x="716863" y="1479223"/>
                </a:lnTo>
                <a:lnTo>
                  <a:pt x="715277" y="1482404"/>
                </a:lnTo>
                <a:lnTo>
                  <a:pt x="713373" y="1484949"/>
                </a:lnTo>
                <a:lnTo>
                  <a:pt x="711469" y="1487494"/>
                </a:lnTo>
                <a:lnTo>
                  <a:pt x="708931" y="1489721"/>
                </a:lnTo>
                <a:lnTo>
                  <a:pt x="706710" y="1491948"/>
                </a:lnTo>
                <a:lnTo>
                  <a:pt x="703537" y="1494175"/>
                </a:lnTo>
                <a:lnTo>
                  <a:pt x="700682" y="1495765"/>
                </a:lnTo>
                <a:lnTo>
                  <a:pt x="697826" y="1497038"/>
                </a:lnTo>
                <a:lnTo>
                  <a:pt x="694653" y="1498310"/>
                </a:lnTo>
                <a:lnTo>
                  <a:pt x="691163" y="1499264"/>
                </a:lnTo>
                <a:lnTo>
                  <a:pt x="687991" y="1499901"/>
                </a:lnTo>
                <a:lnTo>
                  <a:pt x="687991" y="1753123"/>
                </a:lnTo>
                <a:lnTo>
                  <a:pt x="695605" y="1749305"/>
                </a:lnTo>
                <a:lnTo>
                  <a:pt x="702586" y="1744215"/>
                </a:lnTo>
                <a:lnTo>
                  <a:pt x="709566" y="1739125"/>
                </a:lnTo>
                <a:lnTo>
                  <a:pt x="716229" y="1732763"/>
                </a:lnTo>
                <a:lnTo>
                  <a:pt x="722892" y="1726083"/>
                </a:lnTo>
                <a:lnTo>
                  <a:pt x="729237" y="1718766"/>
                </a:lnTo>
                <a:lnTo>
                  <a:pt x="734948" y="1710813"/>
                </a:lnTo>
                <a:lnTo>
                  <a:pt x="740977" y="1702224"/>
                </a:lnTo>
                <a:lnTo>
                  <a:pt x="746371" y="1692998"/>
                </a:lnTo>
                <a:lnTo>
                  <a:pt x="751447" y="1683137"/>
                </a:lnTo>
                <a:lnTo>
                  <a:pt x="756841" y="1672639"/>
                </a:lnTo>
                <a:lnTo>
                  <a:pt x="761600" y="1661505"/>
                </a:lnTo>
                <a:lnTo>
                  <a:pt x="766359" y="1650052"/>
                </a:lnTo>
                <a:lnTo>
                  <a:pt x="770801" y="1637646"/>
                </a:lnTo>
                <a:lnTo>
                  <a:pt x="774926" y="1624921"/>
                </a:lnTo>
                <a:lnTo>
                  <a:pt x="779051" y="1611560"/>
                </a:lnTo>
                <a:lnTo>
                  <a:pt x="782541" y="1597563"/>
                </a:lnTo>
                <a:lnTo>
                  <a:pt x="786031" y="1582611"/>
                </a:lnTo>
                <a:lnTo>
                  <a:pt x="789521" y="1567660"/>
                </a:lnTo>
                <a:lnTo>
                  <a:pt x="792377" y="1552072"/>
                </a:lnTo>
                <a:lnTo>
                  <a:pt x="795232" y="1535530"/>
                </a:lnTo>
                <a:lnTo>
                  <a:pt x="797770" y="1518988"/>
                </a:lnTo>
                <a:lnTo>
                  <a:pt x="800626" y="1501491"/>
                </a:lnTo>
                <a:lnTo>
                  <a:pt x="802530" y="1483677"/>
                </a:lnTo>
                <a:lnTo>
                  <a:pt x="804751" y="1464908"/>
                </a:lnTo>
                <a:lnTo>
                  <a:pt x="806337" y="1446139"/>
                </a:lnTo>
                <a:lnTo>
                  <a:pt x="807923" y="1426415"/>
                </a:lnTo>
                <a:lnTo>
                  <a:pt x="809193" y="1406374"/>
                </a:lnTo>
                <a:lnTo>
                  <a:pt x="810779" y="1385696"/>
                </a:lnTo>
                <a:lnTo>
                  <a:pt x="811731" y="1364382"/>
                </a:lnTo>
                <a:lnTo>
                  <a:pt x="812365" y="1343069"/>
                </a:lnTo>
                <a:lnTo>
                  <a:pt x="813000" y="1320800"/>
                </a:lnTo>
                <a:lnTo>
                  <a:pt x="840921" y="1322709"/>
                </a:lnTo>
                <a:lnTo>
                  <a:pt x="866621" y="1324300"/>
                </a:lnTo>
                <a:lnTo>
                  <a:pt x="909771" y="1327481"/>
                </a:lnTo>
                <a:lnTo>
                  <a:pt x="938644" y="1330026"/>
                </a:lnTo>
                <a:lnTo>
                  <a:pt x="948797" y="1330980"/>
                </a:lnTo>
                <a:lnTo>
                  <a:pt x="956729" y="1331298"/>
                </a:lnTo>
                <a:lnTo>
                  <a:pt x="964661" y="1331934"/>
                </a:lnTo>
                <a:lnTo>
                  <a:pt x="972593" y="1332889"/>
                </a:lnTo>
                <a:lnTo>
                  <a:pt x="980208" y="1334161"/>
                </a:lnTo>
                <a:lnTo>
                  <a:pt x="987823" y="1335752"/>
                </a:lnTo>
                <a:lnTo>
                  <a:pt x="995437" y="1337979"/>
                </a:lnTo>
                <a:lnTo>
                  <a:pt x="1002418" y="1340205"/>
                </a:lnTo>
                <a:lnTo>
                  <a:pt x="1009715" y="1343387"/>
                </a:lnTo>
                <a:lnTo>
                  <a:pt x="1016378" y="1346250"/>
                </a:lnTo>
                <a:lnTo>
                  <a:pt x="1023358" y="1349749"/>
                </a:lnTo>
                <a:lnTo>
                  <a:pt x="1030021" y="1353885"/>
                </a:lnTo>
                <a:lnTo>
                  <a:pt x="1036050" y="1357702"/>
                </a:lnTo>
                <a:lnTo>
                  <a:pt x="1042395" y="1361837"/>
                </a:lnTo>
                <a:lnTo>
                  <a:pt x="1048106" y="1366927"/>
                </a:lnTo>
                <a:lnTo>
                  <a:pt x="1053817" y="1371699"/>
                </a:lnTo>
                <a:lnTo>
                  <a:pt x="1059211" y="1377107"/>
                </a:lnTo>
                <a:lnTo>
                  <a:pt x="1064605" y="1382197"/>
                </a:lnTo>
                <a:lnTo>
                  <a:pt x="1069364" y="1388241"/>
                </a:lnTo>
                <a:lnTo>
                  <a:pt x="1073806" y="1393967"/>
                </a:lnTo>
                <a:lnTo>
                  <a:pt x="1078248" y="1400012"/>
                </a:lnTo>
                <a:lnTo>
                  <a:pt x="1082373" y="1406374"/>
                </a:lnTo>
                <a:lnTo>
                  <a:pt x="1085863" y="1413054"/>
                </a:lnTo>
                <a:lnTo>
                  <a:pt x="1089670" y="1419735"/>
                </a:lnTo>
                <a:lnTo>
                  <a:pt x="1092843" y="1426734"/>
                </a:lnTo>
                <a:lnTo>
                  <a:pt x="1095381" y="1433732"/>
                </a:lnTo>
                <a:lnTo>
                  <a:pt x="1097920" y="1441049"/>
                </a:lnTo>
                <a:lnTo>
                  <a:pt x="1100141" y="1448684"/>
                </a:lnTo>
                <a:lnTo>
                  <a:pt x="1101727" y="1456000"/>
                </a:lnTo>
                <a:lnTo>
                  <a:pt x="1103314" y="1463635"/>
                </a:lnTo>
                <a:lnTo>
                  <a:pt x="1104265" y="1471588"/>
                </a:lnTo>
                <a:lnTo>
                  <a:pt x="1104900" y="1479541"/>
                </a:lnTo>
                <a:lnTo>
                  <a:pt x="1104900" y="1487494"/>
                </a:lnTo>
                <a:lnTo>
                  <a:pt x="1104900" y="1686000"/>
                </a:lnTo>
                <a:lnTo>
                  <a:pt x="1104900" y="1690135"/>
                </a:lnTo>
                <a:lnTo>
                  <a:pt x="1104265" y="1693953"/>
                </a:lnTo>
                <a:lnTo>
                  <a:pt x="1103631" y="1697770"/>
                </a:lnTo>
                <a:lnTo>
                  <a:pt x="1102362" y="1701906"/>
                </a:lnTo>
                <a:lnTo>
                  <a:pt x="1101093" y="1705405"/>
                </a:lnTo>
                <a:lnTo>
                  <a:pt x="1099189" y="1709222"/>
                </a:lnTo>
                <a:lnTo>
                  <a:pt x="1096968" y="1713040"/>
                </a:lnTo>
                <a:lnTo>
                  <a:pt x="1094430" y="1716221"/>
                </a:lnTo>
                <a:lnTo>
                  <a:pt x="1091891" y="1719720"/>
                </a:lnTo>
                <a:lnTo>
                  <a:pt x="1089036" y="1722901"/>
                </a:lnTo>
                <a:lnTo>
                  <a:pt x="1085546" y="1726719"/>
                </a:lnTo>
                <a:lnTo>
                  <a:pt x="1082056" y="1729900"/>
                </a:lnTo>
                <a:lnTo>
                  <a:pt x="1078248" y="1732763"/>
                </a:lnTo>
                <a:lnTo>
                  <a:pt x="1074124" y="1736262"/>
                </a:lnTo>
                <a:lnTo>
                  <a:pt x="1069682" y="1739125"/>
                </a:lnTo>
                <a:lnTo>
                  <a:pt x="1065240" y="1741989"/>
                </a:lnTo>
                <a:lnTo>
                  <a:pt x="1055404" y="1748033"/>
                </a:lnTo>
                <a:lnTo>
                  <a:pt x="1044299" y="1753441"/>
                </a:lnTo>
                <a:lnTo>
                  <a:pt x="1032560" y="1758531"/>
                </a:lnTo>
                <a:lnTo>
                  <a:pt x="1019868" y="1763939"/>
                </a:lnTo>
                <a:lnTo>
                  <a:pt x="1005908" y="1768392"/>
                </a:lnTo>
                <a:lnTo>
                  <a:pt x="991630" y="1773164"/>
                </a:lnTo>
                <a:lnTo>
                  <a:pt x="976718" y="1777300"/>
                </a:lnTo>
                <a:lnTo>
                  <a:pt x="960854" y="1781117"/>
                </a:lnTo>
                <a:lnTo>
                  <a:pt x="944038" y="1784934"/>
                </a:lnTo>
                <a:lnTo>
                  <a:pt x="927222" y="1788434"/>
                </a:lnTo>
                <a:lnTo>
                  <a:pt x="909454" y="1791615"/>
                </a:lnTo>
                <a:lnTo>
                  <a:pt x="891369" y="1794796"/>
                </a:lnTo>
                <a:lnTo>
                  <a:pt x="872332" y="1797341"/>
                </a:lnTo>
                <a:lnTo>
                  <a:pt x="853295" y="1799886"/>
                </a:lnTo>
                <a:lnTo>
                  <a:pt x="833941" y="1801795"/>
                </a:lnTo>
                <a:lnTo>
                  <a:pt x="813952" y="1804022"/>
                </a:lnTo>
                <a:lnTo>
                  <a:pt x="793328" y="1805930"/>
                </a:lnTo>
                <a:lnTo>
                  <a:pt x="773022" y="1807203"/>
                </a:lnTo>
                <a:lnTo>
                  <a:pt x="752399" y="1808475"/>
                </a:lnTo>
                <a:lnTo>
                  <a:pt x="731458" y="1809748"/>
                </a:lnTo>
                <a:lnTo>
                  <a:pt x="710200" y="1810384"/>
                </a:lnTo>
                <a:lnTo>
                  <a:pt x="688942" y="1811020"/>
                </a:lnTo>
                <a:lnTo>
                  <a:pt x="667684" y="1811338"/>
                </a:lnTo>
                <a:lnTo>
                  <a:pt x="646427" y="1811338"/>
                </a:lnTo>
                <a:lnTo>
                  <a:pt x="625486" y="1811338"/>
                </a:lnTo>
                <a:lnTo>
                  <a:pt x="603911" y="1811020"/>
                </a:lnTo>
                <a:lnTo>
                  <a:pt x="582653" y="1810384"/>
                </a:lnTo>
                <a:lnTo>
                  <a:pt x="561395" y="1809748"/>
                </a:lnTo>
                <a:lnTo>
                  <a:pt x="540137" y="1808475"/>
                </a:lnTo>
                <a:lnTo>
                  <a:pt x="518879" y="1807203"/>
                </a:lnTo>
                <a:lnTo>
                  <a:pt x="498573" y="1805930"/>
                </a:lnTo>
                <a:lnTo>
                  <a:pt x="477632" y="1804022"/>
                </a:lnTo>
                <a:lnTo>
                  <a:pt x="457326" y="1801795"/>
                </a:lnTo>
                <a:lnTo>
                  <a:pt x="437337" y="1799886"/>
                </a:lnTo>
                <a:lnTo>
                  <a:pt x="417983" y="1797341"/>
                </a:lnTo>
                <a:lnTo>
                  <a:pt x="398629" y="1794796"/>
                </a:lnTo>
                <a:lnTo>
                  <a:pt x="379909" y="1791615"/>
                </a:lnTo>
                <a:lnTo>
                  <a:pt x="361824" y="1788434"/>
                </a:lnTo>
                <a:lnTo>
                  <a:pt x="344056" y="1784934"/>
                </a:lnTo>
                <a:lnTo>
                  <a:pt x="327240" y="1781117"/>
                </a:lnTo>
                <a:lnTo>
                  <a:pt x="310741" y="1777300"/>
                </a:lnTo>
                <a:lnTo>
                  <a:pt x="295195" y="1773164"/>
                </a:lnTo>
                <a:lnTo>
                  <a:pt x="280600" y="1768392"/>
                </a:lnTo>
                <a:lnTo>
                  <a:pt x="266322" y="1763939"/>
                </a:lnTo>
                <a:lnTo>
                  <a:pt x="252996" y="1758531"/>
                </a:lnTo>
                <a:lnTo>
                  <a:pt x="240622" y="1753441"/>
                </a:lnTo>
                <a:lnTo>
                  <a:pt x="229517" y="1748033"/>
                </a:lnTo>
                <a:lnTo>
                  <a:pt x="219047" y="1741989"/>
                </a:lnTo>
                <a:lnTo>
                  <a:pt x="214288" y="1739125"/>
                </a:lnTo>
                <a:lnTo>
                  <a:pt x="209846" y="1736262"/>
                </a:lnTo>
                <a:lnTo>
                  <a:pt x="205404" y="1732763"/>
                </a:lnTo>
                <a:lnTo>
                  <a:pt x="201596" y="1729900"/>
                </a:lnTo>
                <a:lnTo>
                  <a:pt x="198106" y="1726719"/>
                </a:lnTo>
                <a:lnTo>
                  <a:pt x="194299" y="1722901"/>
                </a:lnTo>
                <a:lnTo>
                  <a:pt x="191443" y="1719720"/>
                </a:lnTo>
                <a:lnTo>
                  <a:pt x="188588" y="1716221"/>
                </a:lnTo>
                <a:lnTo>
                  <a:pt x="186367" y="1713040"/>
                </a:lnTo>
                <a:lnTo>
                  <a:pt x="183828" y="1709222"/>
                </a:lnTo>
                <a:lnTo>
                  <a:pt x="181925" y="1705405"/>
                </a:lnTo>
                <a:lnTo>
                  <a:pt x="180338" y="1701906"/>
                </a:lnTo>
                <a:lnTo>
                  <a:pt x="179386" y="1697770"/>
                </a:lnTo>
                <a:lnTo>
                  <a:pt x="178435" y="1693953"/>
                </a:lnTo>
                <a:lnTo>
                  <a:pt x="177800" y="1690135"/>
                </a:lnTo>
                <a:lnTo>
                  <a:pt x="177800" y="1686000"/>
                </a:lnTo>
                <a:lnTo>
                  <a:pt x="177800" y="1487494"/>
                </a:lnTo>
                <a:lnTo>
                  <a:pt x="178117" y="1479541"/>
                </a:lnTo>
                <a:lnTo>
                  <a:pt x="178435" y="1471588"/>
                </a:lnTo>
                <a:lnTo>
                  <a:pt x="179386" y="1463635"/>
                </a:lnTo>
                <a:lnTo>
                  <a:pt x="180973" y="1456000"/>
                </a:lnTo>
                <a:lnTo>
                  <a:pt x="182559" y="1448684"/>
                </a:lnTo>
                <a:lnTo>
                  <a:pt x="184463" y="1441049"/>
                </a:lnTo>
                <a:lnTo>
                  <a:pt x="187318" y="1433732"/>
                </a:lnTo>
                <a:lnTo>
                  <a:pt x="190174" y="1426734"/>
                </a:lnTo>
                <a:lnTo>
                  <a:pt x="193030" y="1419735"/>
                </a:lnTo>
                <a:lnTo>
                  <a:pt x="196520" y="1413054"/>
                </a:lnTo>
                <a:lnTo>
                  <a:pt x="200327" y="1406374"/>
                </a:lnTo>
                <a:lnTo>
                  <a:pt x="204452" y="1400012"/>
                </a:lnTo>
                <a:lnTo>
                  <a:pt x="208576" y="1393967"/>
                </a:lnTo>
                <a:lnTo>
                  <a:pt x="213336" y="1388241"/>
                </a:lnTo>
                <a:lnTo>
                  <a:pt x="218095" y="1382197"/>
                </a:lnTo>
                <a:lnTo>
                  <a:pt x="223489" y="1377107"/>
                </a:lnTo>
                <a:lnTo>
                  <a:pt x="228883" y="1371699"/>
                </a:lnTo>
                <a:lnTo>
                  <a:pt x="234594" y="1366927"/>
                </a:lnTo>
                <a:lnTo>
                  <a:pt x="240305" y="1361837"/>
                </a:lnTo>
                <a:lnTo>
                  <a:pt x="246650" y="1357702"/>
                </a:lnTo>
                <a:lnTo>
                  <a:pt x="252679" y="1353885"/>
                </a:lnTo>
                <a:lnTo>
                  <a:pt x="259659" y="1349749"/>
                </a:lnTo>
                <a:lnTo>
                  <a:pt x="266005" y="1346250"/>
                </a:lnTo>
                <a:lnTo>
                  <a:pt x="272985" y="1343387"/>
                </a:lnTo>
                <a:lnTo>
                  <a:pt x="280282" y="1340205"/>
                </a:lnTo>
                <a:lnTo>
                  <a:pt x="287263" y="1337979"/>
                </a:lnTo>
                <a:lnTo>
                  <a:pt x="294877" y="1335752"/>
                </a:lnTo>
                <a:lnTo>
                  <a:pt x="302492" y="1334161"/>
                </a:lnTo>
                <a:lnTo>
                  <a:pt x="310107" y="1332889"/>
                </a:lnTo>
                <a:lnTo>
                  <a:pt x="318039" y="1331934"/>
                </a:lnTo>
                <a:lnTo>
                  <a:pt x="325971" y="1331298"/>
                </a:lnTo>
                <a:lnTo>
                  <a:pt x="333903" y="1330980"/>
                </a:lnTo>
                <a:lnTo>
                  <a:pt x="344056" y="1330026"/>
                </a:lnTo>
                <a:lnTo>
                  <a:pt x="372929" y="1327481"/>
                </a:lnTo>
                <a:lnTo>
                  <a:pt x="415762" y="1324300"/>
                </a:lnTo>
                <a:lnTo>
                  <a:pt x="441779" y="1322709"/>
                </a:lnTo>
                <a:lnTo>
                  <a:pt x="470017" y="1320800"/>
                </a:lnTo>
                <a:close/>
                <a:moveTo>
                  <a:pt x="1004887" y="995363"/>
                </a:moveTo>
                <a:lnTo>
                  <a:pt x="1176337" y="995363"/>
                </a:lnTo>
                <a:lnTo>
                  <a:pt x="1176337" y="1265238"/>
                </a:lnTo>
                <a:lnTo>
                  <a:pt x="1004887" y="1265238"/>
                </a:lnTo>
                <a:lnTo>
                  <a:pt x="1004887" y="995363"/>
                </a:lnTo>
                <a:close/>
                <a:moveTo>
                  <a:pt x="493561" y="847408"/>
                </a:moveTo>
                <a:lnTo>
                  <a:pt x="491024" y="847726"/>
                </a:lnTo>
                <a:lnTo>
                  <a:pt x="488804" y="848043"/>
                </a:lnTo>
                <a:lnTo>
                  <a:pt x="485950" y="848996"/>
                </a:lnTo>
                <a:lnTo>
                  <a:pt x="483730" y="849948"/>
                </a:lnTo>
                <a:lnTo>
                  <a:pt x="481510" y="851218"/>
                </a:lnTo>
                <a:lnTo>
                  <a:pt x="479290" y="852806"/>
                </a:lnTo>
                <a:lnTo>
                  <a:pt x="475167" y="856933"/>
                </a:lnTo>
                <a:lnTo>
                  <a:pt x="470727" y="861061"/>
                </a:lnTo>
                <a:lnTo>
                  <a:pt x="466604" y="865823"/>
                </a:lnTo>
                <a:lnTo>
                  <a:pt x="462482" y="871221"/>
                </a:lnTo>
                <a:lnTo>
                  <a:pt x="454553" y="882651"/>
                </a:lnTo>
                <a:lnTo>
                  <a:pt x="448527" y="890906"/>
                </a:lnTo>
                <a:lnTo>
                  <a:pt x="442819" y="899478"/>
                </a:lnTo>
                <a:lnTo>
                  <a:pt x="436793" y="908368"/>
                </a:lnTo>
                <a:lnTo>
                  <a:pt x="431402" y="917893"/>
                </a:lnTo>
                <a:lnTo>
                  <a:pt x="429499" y="926783"/>
                </a:lnTo>
                <a:lnTo>
                  <a:pt x="427596" y="935673"/>
                </a:lnTo>
                <a:lnTo>
                  <a:pt x="426010" y="945198"/>
                </a:lnTo>
                <a:lnTo>
                  <a:pt x="424742" y="954406"/>
                </a:lnTo>
                <a:lnTo>
                  <a:pt x="423790" y="963931"/>
                </a:lnTo>
                <a:lnTo>
                  <a:pt x="423156" y="973773"/>
                </a:lnTo>
                <a:lnTo>
                  <a:pt x="422839" y="982981"/>
                </a:lnTo>
                <a:lnTo>
                  <a:pt x="422839" y="992823"/>
                </a:lnTo>
                <a:lnTo>
                  <a:pt x="423156" y="1007111"/>
                </a:lnTo>
                <a:lnTo>
                  <a:pt x="424107" y="1020764"/>
                </a:lnTo>
                <a:lnTo>
                  <a:pt x="426010" y="1034099"/>
                </a:lnTo>
                <a:lnTo>
                  <a:pt x="428547" y="1047434"/>
                </a:lnTo>
                <a:lnTo>
                  <a:pt x="432036" y="1060769"/>
                </a:lnTo>
                <a:lnTo>
                  <a:pt x="435525" y="1073469"/>
                </a:lnTo>
                <a:lnTo>
                  <a:pt x="439965" y="1086169"/>
                </a:lnTo>
                <a:lnTo>
                  <a:pt x="445039" y="1098551"/>
                </a:lnTo>
                <a:lnTo>
                  <a:pt x="450430" y="1110934"/>
                </a:lnTo>
                <a:lnTo>
                  <a:pt x="456456" y="1122999"/>
                </a:lnTo>
                <a:lnTo>
                  <a:pt x="462799" y="1134429"/>
                </a:lnTo>
                <a:lnTo>
                  <a:pt x="469459" y="1145541"/>
                </a:lnTo>
                <a:lnTo>
                  <a:pt x="477070" y="1156019"/>
                </a:lnTo>
                <a:lnTo>
                  <a:pt x="484364" y="1166496"/>
                </a:lnTo>
                <a:lnTo>
                  <a:pt x="492293" y="1176656"/>
                </a:lnTo>
                <a:lnTo>
                  <a:pt x="500539" y="1186181"/>
                </a:lnTo>
                <a:lnTo>
                  <a:pt x="508784" y="1195389"/>
                </a:lnTo>
                <a:lnTo>
                  <a:pt x="517347" y="1204279"/>
                </a:lnTo>
                <a:lnTo>
                  <a:pt x="526227" y="1212216"/>
                </a:lnTo>
                <a:lnTo>
                  <a:pt x="535107" y="1220154"/>
                </a:lnTo>
                <a:lnTo>
                  <a:pt x="543987" y="1227456"/>
                </a:lnTo>
                <a:lnTo>
                  <a:pt x="553184" y="1234124"/>
                </a:lnTo>
                <a:lnTo>
                  <a:pt x="562381" y="1240474"/>
                </a:lnTo>
                <a:lnTo>
                  <a:pt x="571578" y="1245871"/>
                </a:lnTo>
                <a:lnTo>
                  <a:pt x="580775" y="1250951"/>
                </a:lnTo>
                <a:lnTo>
                  <a:pt x="589655" y="1255079"/>
                </a:lnTo>
                <a:lnTo>
                  <a:pt x="598853" y="1258889"/>
                </a:lnTo>
                <a:lnTo>
                  <a:pt x="607732" y="1262381"/>
                </a:lnTo>
                <a:lnTo>
                  <a:pt x="616612" y="1264604"/>
                </a:lnTo>
                <a:lnTo>
                  <a:pt x="624858" y="1266509"/>
                </a:lnTo>
                <a:lnTo>
                  <a:pt x="633421" y="1267461"/>
                </a:lnTo>
                <a:lnTo>
                  <a:pt x="641349" y="1267779"/>
                </a:lnTo>
                <a:lnTo>
                  <a:pt x="649595" y="1267461"/>
                </a:lnTo>
                <a:lnTo>
                  <a:pt x="657524" y="1266509"/>
                </a:lnTo>
                <a:lnTo>
                  <a:pt x="666404" y="1264604"/>
                </a:lnTo>
                <a:lnTo>
                  <a:pt x="674967" y="1262381"/>
                </a:lnTo>
                <a:lnTo>
                  <a:pt x="684164" y="1258889"/>
                </a:lnTo>
                <a:lnTo>
                  <a:pt x="692726" y="1255079"/>
                </a:lnTo>
                <a:lnTo>
                  <a:pt x="701924" y="1250951"/>
                </a:lnTo>
                <a:lnTo>
                  <a:pt x="711121" y="1245871"/>
                </a:lnTo>
                <a:lnTo>
                  <a:pt x="720318" y="1240474"/>
                </a:lnTo>
                <a:lnTo>
                  <a:pt x="729515" y="1234124"/>
                </a:lnTo>
                <a:lnTo>
                  <a:pt x="738395" y="1227456"/>
                </a:lnTo>
                <a:lnTo>
                  <a:pt x="747592" y="1220154"/>
                </a:lnTo>
                <a:lnTo>
                  <a:pt x="756472" y="1212216"/>
                </a:lnTo>
                <a:lnTo>
                  <a:pt x="765352" y="1204279"/>
                </a:lnTo>
                <a:lnTo>
                  <a:pt x="773915" y="1195389"/>
                </a:lnTo>
                <a:lnTo>
                  <a:pt x="782160" y="1186181"/>
                </a:lnTo>
                <a:lnTo>
                  <a:pt x="790406" y="1176656"/>
                </a:lnTo>
                <a:lnTo>
                  <a:pt x="798652" y="1166496"/>
                </a:lnTo>
                <a:lnTo>
                  <a:pt x="805946" y="1156019"/>
                </a:lnTo>
                <a:lnTo>
                  <a:pt x="813240" y="1145541"/>
                </a:lnTo>
                <a:lnTo>
                  <a:pt x="819900" y="1134429"/>
                </a:lnTo>
                <a:lnTo>
                  <a:pt x="826243" y="1122999"/>
                </a:lnTo>
                <a:lnTo>
                  <a:pt x="831952" y="1110934"/>
                </a:lnTo>
                <a:lnTo>
                  <a:pt x="837660" y="1098551"/>
                </a:lnTo>
                <a:lnTo>
                  <a:pt x="842417" y="1086169"/>
                </a:lnTo>
                <a:lnTo>
                  <a:pt x="847174" y="1073469"/>
                </a:lnTo>
                <a:lnTo>
                  <a:pt x="850980" y="1060769"/>
                </a:lnTo>
                <a:lnTo>
                  <a:pt x="853834" y="1047434"/>
                </a:lnTo>
                <a:lnTo>
                  <a:pt x="856689" y="1034099"/>
                </a:lnTo>
                <a:lnTo>
                  <a:pt x="858592" y="1020764"/>
                </a:lnTo>
                <a:lnTo>
                  <a:pt x="859543" y="1007111"/>
                </a:lnTo>
                <a:lnTo>
                  <a:pt x="860177" y="992823"/>
                </a:lnTo>
                <a:lnTo>
                  <a:pt x="859860" y="984886"/>
                </a:lnTo>
                <a:lnTo>
                  <a:pt x="859543" y="976313"/>
                </a:lnTo>
                <a:lnTo>
                  <a:pt x="837343" y="975361"/>
                </a:lnTo>
                <a:lnTo>
                  <a:pt x="814509" y="973773"/>
                </a:lnTo>
                <a:lnTo>
                  <a:pt x="791040" y="970916"/>
                </a:lnTo>
                <a:lnTo>
                  <a:pt x="767255" y="968058"/>
                </a:lnTo>
                <a:lnTo>
                  <a:pt x="743469" y="964566"/>
                </a:lnTo>
                <a:lnTo>
                  <a:pt x="719366" y="960438"/>
                </a:lnTo>
                <a:lnTo>
                  <a:pt x="695898" y="955041"/>
                </a:lnTo>
                <a:lnTo>
                  <a:pt x="684481" y="952501"/>
                </a:lnTo>
                <a:lnTo>
                  <a:pt x="673064" y="949643"/>
                </a:lnTo>
                <a:lnTo>
                  <a:pt x="661964" y="946468"/>
                </a:lnTo>
                <a:lnTo>
                  <a:pt x="651181" y="943293"/>
                </a:lnTo>
                <a:lnTo>
                  <a:pt x="640398" y="940118"/>
                </a:lnTo>
                <a:lnTo>
                  <a:pt x="629932" y="936308"/>
                </a:lnTo>
                <a:lnTo>
                  <a:pt x="620101" y="932816"/>
                </a:lnTo>
                <a:lnTo>
                  <a:pt x="610270" y="929006"/>
                </a:lnTo>
                <a:lnTo>
                  <a:pt x="601073" y="924878"/>
                </a:lnTo>
                <a:lnTo>
                  <a:pt x="592510" y="921068"/>
                </a:lnTo>
                <a:lnTo>
                  <a:pt x="583947" y="916941"/>
                </a:lnTo>
                <a:lnTo>
                  <a:pt x="576018" y="912178"/>
                </a:lnTo>
                <a:lnTo>
                  <a:pt x="568724" y="907733"/>
                </a:lnTo>
                <a:lnTo>
                  <a:pt x="561747" y="903288"/>
                </a:lnTo>
                <a:lnTo>
                  <a:pt x="555404" y="898208"/>
                </a:lnTo>
                <a:lnTo>
                  <a:pt x="550013" y="893128"/>
                </a:lnTo>
                <a:lnTo>
                  <a:pt x="544938" y="887731"/>
                </a:lnTo>
                <a:lnTo>
                  <a:pt x="540498" y="882651"/>
                </a:lnTo>
                <a:lnTo>
                  <a:pt x="536376" y="876936"/>
                </a:lnTo>
                <a:lnTo>
                  <a:pt x="532253" y="872173"/>
                </a:lnTo>
                <a:lnTo>
                  <a:pt x="528447" y="867728"/>
                </a:lnTo>
                <a:lnTo>
                  <a:pt x="524641" y="863601"/>
                </a:lnTo>
                <a:lnTo>
                  <a:pt x="520836" y="860426"/>
                </a:lnTo>
                <a:lnTo>
                  <a:pt x="517347" y="857251"/>
                </a:lnTo>
                <a:lnTo>
                  <a:pt x="514176" y="854393"/>
                </a:lnTo>
                <a:lnTo>
                  <a:pt x="511004" y="852488"/>
                </a:lnTo>
                <a:lnTo>
                  <a:pt x="507833" y="850583"/>
                </a:lnTo>
                <a:lnTo>
                  <a:pt x="504661" y="849313"/>
                </a:lnTo>
                <a:lnTo>
                  <a:pt x="501807" y="848361"/>
                </a:lnTo>
                <a:lnTo>
                  <a:pt x="499270" y="847726"/>
                </a:lnTo>
                <a:lnTo>
                  <a:pt x="496099" y="847408"/>
                </a:lnTo>
                <a:lnTo>
                  <a:pt x="493561" y="847408"/>
                </a:lnTo>
                <a:close/>
                <a:moveTo>
                  <a:pt x="1304925" y="828675"/>
                </a:moveTo>
                <a:lnTo>
                  <a:pt x="1476375" y="828675"/>
                </a:lnTo>
                <a:lnTo>
                  <a:pt x="1476375" y="1252538"/>
                </a:lnTo>
                <a:lnTo>
                  <a:pt x="1304925" y="1252538"/>
                </a:lnTo>
                <a:lnTo>
                  <a:pt x="1304925" y="828675"/>
                </a:lnTo>
                <a:close/>
                <a:moveTo>
                  <a:pt x="634055" y="655638"/>
                </a:moveTo>
                <a:lnTo>
                  <a:pt x="641349" y="655638"/>
                </a:lnTo>
                <a:lnTo>
                  <a:pt x="648644" y="655638"/>
                </a:lnTo>
                <a:lnTo>
                  <a:pt x="655938" y="655956"/>
                </a:lnTo>
                <a:lnTo>
                  <a:pt x="662915" y="656591"/>
                </a:lnTo>
                <a:lnTo>
                  <a:pt x="669892" y="657226"/>
                </a:lnTo>
                <a:lnTo>
                  <a:pt x="677187" y="658178"/>
                </a:lnTo>
                <a:lnTo>
                  <a:pt x="684164" y="659766"/>
                </a:lnTo>
                <a:lnTo>
                  <a:pt x="691141" y="661036"/>
                </a:lnTo>
                <a:lnTo>
                  <a:pt x="698118" y="662623"/>
                </a:lnTo>
                <a:lnTo>
                  <a:pt x="704778" y="664211"/>
                </a:lnTo>
                <a:lnTo>
                  <a:pt x="711438" y="666433"/>
                </a:lnTo>
                <a:lnTo>
                  <a:pt x="718415" y="668338"/>
                </a:lnTo>
                <a:lnTo>
                  <a:pt x="724758" y="670878"/>
                </a:lnTo>
                <a:lnTo>
                  <a:pt x="731418" y="673418"/>
                </a:lnTo>
                <a:lnTo>
                  <a:pt x="737761" y="676276"/>
                </a:lnTo>
                <a:lnTo>
                  <a:pt x="744421" y="679133"/>
                </a:lnTo>
                <a:lnTo>
                  <a:pt x="750446" y="682308"/>
                </a:lnTo>
                <a:lnTo>
                  <a:pt x="763132" y="688976"/>
                </a:lnTo>
                <a:lnTo>
                  <a:pt x="775500" y="696596"/>
                </a:lnTo>
                <a:lnTo>
                  <a:pt x="787235" y="704533"/>
                </a:lnTo>
                <a:lnTo>
                  <a:pt x="798652" y="713423"/>
                </a:lnTo>
                <a:lnTo>
                  <a:pt x="809435" y="722631"/>
                </a:lnTo>
                <a:lnTo>
                  <a:pt x="819900" y="732791"/>
                </a:lnTo>
                <a:lnTo>
                  <a:pt x="830049" y="743586"/>
                </a:lnTo>
                <a:lnTo>
                  <a:pt x="839880" y="754698"/>
                </a:lnTo>
                <a:lnTo>
                  <a:pt x="849394" y="766446"/>
                </a:lnTo>
                <a:lnTo>
                  <a:pt x="858274" y="778511"/>
                </a:lnTo>
                <a:lnTo>
                  <a:pt x="866520" y="791211"/>
                </a:lnTo>
                <a:lnTo>
                  <a:pt x="874449" y="804546"/>
                </a:lnTo>
                <a:lnTo>
                  <a:pt x="881743" y="818198"/>
                </a:lnTo>
                <a:lnTo>
                  <a:pt x="888403" y="832168"/>
                </a:lnTo>
                <a:lnTo>
                  <a:pt x="894746" y="847091"/>
                </a:lnTo>
                <a:lnTo>
                  <a:pt x="900137" y="861696"/>
                </a:lnTo>
                <a:lnTo>
                  <a:pt x="905529" y="876936"/>
                </a:lnTo>
                <a:lnTo>
                  <a:pt x="909651" y="892811"/>
                </a:lnTo>
                <a:lnTo>
                  <a:pt x="913457" y="908686"/>
                </a:lnTo>
                <a:lnTo>
                  <a:pt x="916946" y="924878"/>
                </a:lnTo>
                <a:lnTo>
                  <a:pt x="919166" y="941706"/>
                </a:lnTo>
                <a:lnTo>
                  <a:pt x="921068" y="958533"/>
                </a:lnTo>
                <a:lnTo>
                  <a:pt x="922020" y="975678"/>
                </a:lnTo>
                <a:lnTo>
                  <a:pt x="922337" y="992823"/>
                </a:lnTo>
                <a:lnTo>
                  <a:pt x="922337" y="1002031"/>
                </a:lnTo>
                <a:lnTo>
                  <a:pt x="922020" y="1010921"/>
                </a:lnTo>
                <a:lnTo>
                  <a:pt x="921386" y="1019811"/>
                </a:lnTo>
                <a:lnTo>
                  <a:pt x="920434" y="1028384"/>
                </a:lnTo>
                <a:lnTo>
                  <a:pt x="919483" y="1037274"/>
                </a:lnTo>
                <a:lnTo>
                  <a:pt x="918214" y="1045846"/>
                </a:lnTo>
                <a:lnTo>
                  <a:pt x="916628" y="1054419"/>
                </a:lnTo>
                <a:lnTo>
                  <a:pt x="915043" y="1062674"/>
                </a:lnTo>
                <a:lnTo>
                  <a:pt x="912823" y="1070929"/>
                </a:lnTo>
                <a:lnTo>
                  <a:pt x="910603" y="1079501"/>
                </a:lnTo>
                <a:lnTo>
                  <a:pt x="908383" y="1087756"/>
                </a:lnTo>
                <a:lnTo>
                  <a:pt x="906163" y="1095694"/>
                </a:lnTo>
                <a:lnTo>
                  <a:pt x="903309" y="1103631"/>
                </a:lnTo>
                <a:lnTo>
                  <a:pt x="900137" y="1111569"/>
                </a:lnTo>
                <a:lnTo>
                  <a:pt x="897283" y="1119189"/>
                </a:lnTo>
                <a:lnTo>
                  <a:pt x="894111" y="1126809"/>
                </a:lnTo>
                <a:lnTo>
                  <a:pt x="887134" y="1141731"/>
                </a:lnTo>
                <a:lnTo>
                  <a:pt x="879523" y="1156336"/>
                </a:lnTo>
                <a:lnTo>
                  <a:pt x="871277" y="1170624"/>
                </a:lnTo>
                <a:lnTo>
                  <a:pt x="862714" y="1184276"/>
                </a:lnTo>
                <a:lnTo>
                  <a:pt x="853517" y="1197611"/>
                </a:lnTo>
                <a:lnTo>
                  <a:pt x="843686" y="1209994"/>
                </a:lnTo>
                <a:lnTo>
                  <a:pt x="833854" y="1222376"/>
                </a:lnTo>
                <a:lnTo>
                  <a:pt x="823389" y="1233806"/>
                </a:lnTo>
                <a:lnTo>
                  <a:pt x="812606" y="1244919"/>
                </a:lnTo>
                <a:lnTo>
                  <a:pt x="801823" y="1255396"/>
                </a:lnTo>
                <a:lnTo>
                  <a:pt x="790406" y="1265239"/>
                </a:lnTo>
                <a:lnTo>
                  <a:pt x="778989" y="1274446"/>
                </a:lnTo>
                <a:lnTo>
                  <a:pt x="767255" y="1282701"/>
                </a:lnTo>
                <a:lnTo>
                  <a:pt x="755521" y="1290956"/>
                </a:lnTo>
                <a:lnTo>
                  <a:pt x="743786" y="1298259"/>
                </a:lnTo>
                <a:lnTo>
                  <a:pt x="732052" y="1304609"/>
                </a:lnTo>
                <a:lnTo>
                  <a:pt x="720318" y="1310641"/>
                </a:lnTo>
                <a:lnTo>
                  <a:pt x="708584" y="1315721"/>
                </a:lnTo>
                <a:lnTo>
                  <a:pt x="696849" y="1320166"/>
                </a:lnTo>
                <a:lnTo>
                  <a:pt x="685432" y="1323659"/>
                </a:lnTo>
                <a:lnTo>
                  <a:pt x="674015" y="1326516"/>
                </a:lnTo>
                <a:lnTo>
                  <a:pt x="662915" y="1328421"/>
                </a:lnTo>
                <a:lnTo>
                  <a:pt x="657207" y="1329374"/>
                </a:lnTo>
                <a:lnTo>
                  <a:pt x="652132" y="1329691"/>
                </a:lnTo>
                <a:lnTo>
                  <a:pt x="646424" y="1330009"/>
                </a:lnTo>
                <a:lnTo>
                  <a:pt x="641349" y="1330326"/>
                </a:lnTo>
                <a:lnTo>
                  <a:pt x="635958" y="1330009"/>
                </a:lnTo>
                <a:lnTo>
                  <a:pt x="630884" y="1329691"/>
                </a:lnTo>
                <a:lnTo>
                  <a:pt x="625492" y="1329374"/>
                </a:lnTo>
                <a:lnTo>
                  <a:pt x="620101" y="1328421"/>
                </a:lnTo>
                <a:lnTo>
                  <a:pt x="609001" y="1326516"/>
                </a:lnTo>
                <a:lnTo>
                  <a:pt x="597584" y="1323659"/>
                </a:lnTo>
                <a:lnTo>
                  <a:pt x="585850" y="1320166"/>
                </a:lnTo>
                <a:lnTo>
                  <a:pt x="574433" y="1315721"/>
                </a:lnTo>
                <a:lnTo>
                  <a:pt x="562698" y="1310641"/>
                </a:lnTo>
                <a:lnTo>
                  <a:pt x="550647" y="1304609"/>
                </a:lnTo>
                <a:lnTo>
                  <a:pt x="538913" y="1298259"/>
                </a:lnTo>
                <a:lnTo>
                  <a:pt x="527179" y="1290956"/>
                </a:lnTo>
                <a:lnTo>
                  <a:pt x="515444" y="1282701"/>
                </a:lnTo>
                <a:lnTo>
                  <a:pt x="503710" y="1274446"/>
                </a:lnTo>
                <a:lnTo>
                  <a:pt x="492293" y="1265239"/>
                </a:lnTo>
                <a:lnTo>
                  <a:pt x="481193" y="1255396"/>
                </a:lnTo>
                <a:lnTo>
                  <a:pt x="470093" y="1244919"/>
                </a:lnTo>
                <a:lnTo>
                  <a:pt x="459310" y="1233806"/>
                </a:lnTo>
                <a:lnTo>
                  <a:pt x="448845" y="1222376"/>
                </a:lnTo>
                <a:lnTo>
                  <a:pt x="438696" y="1209994"/>
                </a:lnTo>
                <a:lnTo>
                  <a:pt x="429499" y="1197611"/>
                </a:lnTo>
                <a:lnTo>
                  <a:pt x="419985" y="1184276"/>
                </a:lnTo>
                <a:lnTo>
                  <a:pt x="411422" y="1170624"/>
                </a:lnTo>
                <a:lnTo>
                  <a:pt x="403176" y="1156336"/>
                </a:lnTo>
                <a:lnTo>
                  <a:pt x="395565" y="1141731"/>
                </a:lnTo>
                <a:lnTo>
                  <a:pt x="388588" y="1126809"/>
                </a:lnTo>
                <a:lnTo>
                  <a:pt x="385416" y="1119189"/>
                </a:lnTo>
                <a:lnTo>
                  <a:pt x="382245" y="1111569"/>
                </a:lnTo>
                <a:lnTo>
                  <a:pt x="379390" y="1103631"/>
                </a:lnTo>
                <a:lnTo>
                  <a:pt x="376853" y="1095694"/>
                </a:lnTo>
                <a:lnTo>
                  <a:pt x="374316" y="1087756"/>
                </a:lnTo>
                <a:lnTo>
                  <a:pt x="372096" y="1079501"/>
                </a:lnTo>
                <a:lnTo>
                  <a:pt x="369559" y="1070929"/>
                </a:lnTo>
                <a:lnTo>
                  <a:pt x="367656" y="1062674"/>
                </a:lnTo>
                <a:lnTo>
                  <a:pt x="366071" y="1054419"/>
                </a:lnTo>
                <a:lnTo>
                  <a:pt x="364485" y="1045846"/>
                </a:lnTo>
                <a:lnTo>
                  <a:pt x="363216" y="1037274"/>
                </a:lnTo>
                <a:lnTo>
                  <a:pt x="362265" y="1028384"/>
                </a:lnTo>
                <a:lnTo>
                  <a:pt x="361313" y="1019811"/>
                </a:lnTo>
                <a:lnTo>
                  <a:pt x="360996" y="1010921"/>
                </a:lnTo>
                <a:lnTo>
                  <a:pt x="360362" y="1002031"/>
                </a:lnTo>
                <a:lnTo>
                  <a:pt x="360362" y="992823"/>
                </a:lnTo>
                <a:lnTo>
                  <a:pt x="360679" y="975678"/>
                </a:lnTo>
                <a:lnTo>
                  <a:pt x="361948" y="958533"/>
                </a:lnTo>
                <a:lnTo>
                  <a:pt x="363533" y="941706"/>
                </a:lnTo>
                <a:lnTo>
                  <a:pt x="366071" y="924878"/>
                </a:lnTo>
                <a:lnTo>
                  <a:pt x="368925" y="908686"/>
                </a:lnTo>
                <a:lnTo>
                  <a:pt x="373048" y="892811"/>
                </a:lnTo>
                <a:lnTo>
                  <a:pt x="377171" y="876936"/>
                </a:lnTo>
                <a:lnTo>
                  <a:pt x="382245" y="861696"/>
                </a:lnTo>
                <a:lnTo>
                  <a:pt x="387953" y="847091"/>
                </a:lnTo>
                <a:lnTo>
                  <a:pt x="393979" y="832168"/>
                </a:lnTo>
                <a:lnTo>
                  <a:pt x="400956" y="818198"/>
                </a:lnTo>
                <a:lnTo>
                  <a:pt x="408568" y="804546"/>
                </a:lnTo>
                <a:lnTo>
                  <a:pt x="416179" y="791211"/>
                </a:lnTo>
                <a:lnTo>
                  <a:pt x="424425" y="778511"/>
                </a:lnTo>
                <a:lnTo>
                  <a:pt x="433305" y="766446"/>
                </a:lnTo>
                <a:lnTo>
                  <a:pt x="442819" y="754698"/>
                </a:lnTo>
                <a:lnTo>
                  <a:pt x="452650" y="743586"/>
                </a:lnTo>
                <a:lnTo>
                  <a:pt x="462482" y="732791"/>
                </a:lnTo>
                <a:lnTo>
                  <a:pt x="473264" y="722631"/>
                </a:lnTo>
                <a:lnTo>
                  <a:pt x="484047" y="713423"/>
                </a:lnTo>
                <a:lnTo>
                  <a:pt x="495464" y="704533"/>
                </a:lnTo>
                <a:lnTo>
                  <a:pt x="507516" y="696596"/>
                </a:lnTo>
                <a:lnTo>
                  <a:pt x="519567" y="688976"/>
                </a:lnTo>
                <a:lnTo>
                  <a:pt x="531936" y="682308"/>
                </a:lnTo>
                <a:lnTo>
                  <a:pt x="538278" y="679133"/>
                </a:lnTo>
                <a:lnTo>
                  <a:pt x="544938" y="676276"/>
                </a:lnTo>
                <a:lnTo>
                  <a:pt x="551281" y="673418"/>
                </a:lnTo>
                <a:lnTo>
                  <a:pt x="557941" y="670878"/>
                </a:lnTo>
                <a:lnTo>
                  <a:pt x="564284" y="668338"/>
                </a:lnTo>
                <a:lnTo>
                  <a:pt x="571261" y="666433"/>
                </a:lnTo>
                <a:lnTo>
                  <a:pt x="577921" y="664211"/>
                </a:lnTo>
                <a:lnTo>
                  <a:pt x="584898" y="662623"/>
                </a:lnTo>
                <a:lnTo>
                  <a:pt x="591875" y="661036"/>
                </a:lnTo>
                <a:lnTo>
                  <a:pt x="598535" y="659766"/>
                </a:lnTo>
                <a:lnTo>
                  <a:pt x="605830" y="658178"/>
                </a:lnTo>
                <a:lnTo>
                  <a:pt x="612490" y="657226"/>
                </a:lnTo>
                <a:lnTo>
                  <a:pt x="619784" y="656591"/>
                </a:lnTo>
                <a:lnTo>
                  <a:pt x="627078" y="655956"/>
                </a:lnTo>
                <a:lnTo>
                  <a:pt x="634055" y="655638"/>
                </a:lnTo>
                <a:close/>
                <a:moveTo>
                  <a:pt x="1604962" y="463550"/>
                </a:moveTo>
                <a:lnTo>
                  <a:pt x="1776412" y="463550"/>
                </a:lnTo>
                <a:lnTo>
                  <a:pt x="1776412" y="1252538"/>
                </a:lnTo>
                <a:lnTo>
                  <a:pt x="1604962" y="1252538"/>
                </a:lnTo>
                <a:lnTo>
                  <a:pt x="1604962" y="463550"/>
                </a:lnTo>
                <a:close/>
                <a:moveTo>
                  <a:pt x="0" y="0"/>
                </a:moveTo>
                <a:lnTo>
                  <a:pt x="2125663" y="0"/>
                </a:lnTo>
                <a:lnTo>
                  <a:pt x="2125663" y="171553"/>
                </a:lnTo>
                <a:lnTo>
                  <a:pt x="2039621" y="171553"/>
                </a:lnTo>
                <a:lnTo>
                  <a:pt x="2039621" y="1577975"/>
                </a:lnTo>
                <a:lnTo>
                  <a:pt x="1252220" y="1577975"/>
                </a:lnTo>
                <a:lnTo>
                  <a:pt x="1252220" y="1449310"/>
                </a:lnTo>
                <a:lnTo>
                  <a:pt x="1911033" y="1449310"/>
                </a:lnTo>
                <a:lnTo>
                  <a:pt x="1911033" y="171553"/>
                </a:lnTo>
                <a:lnTo>
                  <a:pt x="195263" y="171553"/>
                </a:lnTo>
                <a:lnTo>
                  <a:pt x="195263" y="1249164"/>
                </a:lnTo>
                <a:lnTo>
                  <a:pt x="66675" y="1249164"/>
                </a:lnTo>
                <a:lnTo>
                  <a:pt x="66675" y="171553"/>
                </a:lnTo>
                <a:lnTo>
                  <a:pt x="0" y="171553"/>
                </a:lnTo>
                <a:lnTo>
                  <a:pt x="0"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650">
              <a:solidFill>
                <a:srgbClr val="FFFFFF"/>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27" name="KSO_Shape"/>
          <p:cNvSpPr/>
          <p:nvPr/>
        </p:nvSpPr>
        <p:spPr bwMode="auto">
          <a:xfrm>
            <a:off x="4771390" y="5756275"/>
            <a:ext cx="220345" cy="211455"/>
          </a:xfrm>
          <a:custGeom>
            <a:avLst/>
            <a:gdLst>
              <a:gd name="T0" fmla="*/ 1618108 w 3816350"/>
              <a:gd name="T1" fmla="*/ 3491708 h 3665538"/>
              <a:gd name="T2" fmla="*/ 3711914 w 3816350"/>
              <a:gd name="T3" fmla="*/ 3515947 h 3665538"/>
              <a:gd name="T4" fmla="*/ 1938033 w 3816350"/>
              <a:gd name="T5" fmla="*/ 3320852 h 3665538"/>
              <a:gd name="T6" fmla="*/ 2466975 w 3816350"/>
              <a:gd name="T7" fmla="*/ 3464378 h 3665538"/>
              <a:gd name="T8" fmla="*/ 1420823 w 3816350"/>
              <a:gd name="T9" fmla="*/ 3514907 h 3665538"/>
              <a:gd name="T10" fmla="*/ 1072366 w 3816350"/>
              <a:gd name="T11" fmla="*/ 3448171 h 3665538"/>
              <a:gd name="T12" fmla="*/ 350995 w 3816350"/>
              <a:gd name="T13" fmla="*/ 3613421 h 3665538"/>
              <a:gd name="T14" fmla="*/ 2826009 w 3816350"/>
              <a:gd name="T15" fmla="*/ 3416327 h 3665538"/>
              <a:gd name="T16" fmla="*/ 3710327 w 3816350"/>
              <a:gd name="T17" fmla="*/ 3553504 h 3665538"/>
              <a:gd name="T18" fmla="*/ 1625482 w 3816350"/>
              <a:gd name="T19" fmla="*/ 3379536 h 3665538"/>
              <a:gd name="T20" fmla="*/ 2426374 w 3816350"/>
              <a:gd name="T21" fmla="*/ 3213000 h 3665538"/>
              <a:gd name="T22" fmla="*/ 771525 w 3816350"/>
              <a:gd name="T23" fmla="*/ 3205163 h 3665538"/>
              <a:gd name="T24" fmla="*/ 1067953 w 3816350"/>
              <a:gd name="T25" fmla="*/ 3277053 h 3665538"/>
              <a:gd name="T26" fmla="*/ 784892 w 3816350"/>
              <a:gd name="T27" fmla="*/ 3451540 h 3665538"/>
              <a:gd name="T28" fmla="*/ 2490788 w 3816350"/>
              <a:gd name="T29" fmla="*/ 3116568 h 3665538"/>
              <a:gd name="T30" fmla="*/ 1449375 w 3816350"/>
              <a:gd name="T31" fmla="*/ 3307847 h 3665538"/>
              <a:gd name="T32" fmla="*/ 2434307 w 3816350"/>
              <a:gd name="T33" fmla="*/ 3163198 h 3665538"/>
              <a:gd name="T34" fmla="*/ 3783974 w 3816350"/>
              <a:gd name="T35" fmla="*/ 3278823 h 3665538"/>
              <a:gd name="T36" fmla="*/ 2635250 w 3816350"/>
              <a:gd name="T37" fmla="*/ 3206432 h 3665538"/>
              <a:gd name="T38" fmla="*/ 3815080 w 3816350"/>
              <a:gd name="T39" fmla="*/ 3040062 h 3665538"/>
              <a:gd name="T40" fmla="*/ 2866956 w 3816350"/>
              <a:gd name="T41" fmla="*/ 3006725 h 3665538"/>
              <a:gd name="T42" fmla="*/ 657993 w 3816350"/>
              <a:gd name="T43" fmla="*/ 3196983 h 3665538"/>
              <a:gd name="T44" fmla="*/ 872062 w 3816350"/>
              <a:gd name="T45" fmla="*/ 3214746 h 3665538"/>
              <a:gd name="T46" fmla="*/ 825374 w 3816350"/>
              <a:gd name="T47" fmla="*/ 2994614 h 3665538"/>
              <a:gd name="T48" fmla="*/ 1190307 w 3816350"/>
              <a:gd name="T49" fmla="*/ 3120223 h 3665538"/>
              <a:gd name="T50" fmla="*/ 273368 w 3816350"/>
              <a:gd name="T51" fmla="*/ 3120223 h 3665538"/>
              <a:gd name="T52" fmla="*/ 1472924 w 3816350"/>
              <a:gd name="T53" fmla="*/ 2958852 h 3665538"/>
              <a:gd name="T54" fmla="*/ 2445690 w 3816350"/>
              <a:gd name="T55" fmla="*/ 3096148 h 3665538"/>
              <a:gd name="T56" fmla="*/ 1403350 w 3816350"/>
              <a:gd name="T57" fmla="*/ 2909186 h 3665538"/>
              <a:gd name="T58" fmla="*/ 3767144 w 3816350"/>
              <a:gd name="T59" fmla="*/ 2880042 h 3665538"/>
              <a:gd name="T60" fmla="*/ 2660954 w 3816350"/>
              <a:gd name="T61" fmla="*/ 3062923 h 3665538"/>
              <a:gd name="T62" fmla="*/ 2077078 w 3816350"/>
              <a:gd name="T63" fmla="*/ 2755988 h 3665538"/>
              <a:gd name="T64" fmla="*/ 2064323 w 3816350"/>
              <a:gd name="T65" fmla="*/ 3023556 h 3665538"/>
              <a:gd name="T66" fmla="*/ 1553136 w 3816350"/>
              <a:gd name="T67" fmla="*/ 2926811 h 3665538"/>
              <a:gd name="T68" fmla="*/ 2489519 w 3816350"/>
              <a:gd name="T69" fmla="*/ 2707310 h 3665538"/>
              <a:gd name="T70" fmla="*/ 1846579 w 3816350"/>
              <a:gd name="T71" fmla="*/ 2621224 h 3665538"/>
              <a:gd name="T72" fmla="*/ 3411957 w 3816350"/>
              <a:gd name="T73" fmla="*/ 2738921 h 3665538"/>
              <a:gd name="T74" fmla="*/ 3080259 w 3816350"/>
              <a:gd name="T75" fmla="*/ 2936880 h 3665538"/>
              <a:gd name="T76" fmla="*/ 1829436 w 3816350"/>
              <a:gd name="T77" fmla="*/ 2582778 h 3665538"/>
              <a:gd name="T78" fmla="*/ 1856740 w 3816350"/>
              <a:gd name="T79" fmla="*/ 2801747 h 3665538"/>
              <a:gd name="T80" fmla="*/ 2088516 w 3816350"/>
              <a:gd name="T81" fmla="*/ 2619751 h 3665538"/>
              <a:gd name="T82" fmla="*/ 2403793 w 3816350"/>
              <a:gd name="T83" fmla="*/ 2645568 h 3665538"/>
              <a:gd name="T84" fmla="*/ 1545273 w 3816350"/>
              <a:gd name="T85" fmla="*/ 2758080 h 3665538"/>
              <a:gd name="T86" fmla="*/ 2737140 w 3816350"/>
              <a:gd name="T87" fmla="*/ 2576196 h 3665538"/>
              <a:gd name="T88" fmla="*/ 3655103 w 3816350"/>
              <a:gd name="T89" fmla="*/ 2636838 h 3665538"/>
              <a:gd name="T90" fmla="*/ 2771738 w 3816350"/>
              <a:gd name="T91" fmla="*/ 2448243 h 3665538"/>
              <a:gd name="T92" fmla="*/ 2989478 w 3816350"/>
              <a:gd name="T93" fmla="*/ 2307907 h 3665538"/>
              <a:gd name="T94" fmla="*/ 2867591 w 3816350"/>
              <a:gd name="T95" fmla="*/ 2234247 h 3665538"/>
              <a:gd name="T96" fmla="*/ 3696043 w 3816350"/>
              <a:gd name="T97" fmla="*/ 2367598 h 3665538"/>
              <a:gd name="T98" fmla="*/ 3314856 w 3816350"/>
              <a:gd name="T99" fmla="*/ 1892183 h 3665538"/>
              <a:gd name="T100" fmla="*/ 2974884 w 3816350"/>
              <a:gd name="T101" fmla="*/ 2068371 h 3665538"/>
              <a:gd name="T102" fmla="*/ 3799844 w 3816350"/>
              <a:gd name="T103" fmla="*/ 2062969 h 3665538"/>
              <a:gd name="T104" fmla="*/ 2637789 w 3816350"/>
              <a:gd name="T105" fmla="*/ 2027696 h 3665538"/>
              <a:gd name="T106" fmla="*/ 3189458 w 3816350"/>
              <a:gd name="T107" fmla="*/ 1697313 h 3665538"/>
              <a:gd name="T108" fmla="*/ 3015840 w 3816350"/>
              <a:gd name="T109" fmla="*/ 1948969 h 3665538"/>
              <a:gd name="T110" fmla="*/ 3354189 w 3816350"/>
              <a:gd name="T111" fmla="*/ 1860541 h 3665538"/>
              <a:gd name="T112" fmla="*/ 3468771 w 3816350"/>
              <a:gd name="T113" fmla="*/ 1695411 h 3665538"/>
              <a:gd name="T114" fmla="*/ 3173905 w 3816350"/>
              <a:gd name="T115" fmla="*/ 2035495 h 3665538"/>
              <a:gd name="T116" fmla="*/ 3074241 w 3816350"/>
              <a:gd name="T117" fmla="*/ 1681466 h 3665538"/>
              <a:gd name="T118" fmla="*/ 3386120 w 3816350"/>
              <a:gd name="T119" fmla="*/ 1131189 h 3665538"/>
              <a:gd name="T120" fmla="*/ 254975 w 3816350"/>
              <a:gd name="T121" fmla="*/ 2785759 h 3665538"/>
              <a:gd name="T122" fmla="*/ 1131353 w 3816350"/>
              <a:gd name="T123" fmla="*/ 1377803 h 3665538"/>
              <a:gd name="T124" fmla="*/ 2508155 w 3816350"/>
              <a:gd name="T125" fmla="*/ 314537 h 3665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16350" h="3665538">
                <a:moveTo>
                  <a:pt x="1892592" y="3532067"/>
                </a:moveTo>
                <a:lnTo>
                  <a:pt x="1892592" y="3635348"/>
                </a:lnTo>
                <a:lnTo>
                  <a:pt x="1913877" y="3636302"/>
                </a:lnTo>
                <a:lnTo>
                  <a:pt x="1935480" y="3636302"/>
                </a:lnTo>
                <a:lnTo>
                  <a:pt x="1965343" y="3635666"/>
                </a:lnTo>
                <a:lnTo>
                  <a:pt x="1965343" y="3532385"/>
                </a:lnTo>
                <a:lnTo>
                  <a:pt x="1935480" y="3532703"/>
                </a:lnTo>
                <a:lnTo>
                  <a:pt x="1913877" y="3532703"/>
                </a:lnTo>
                <a:lnTo>
                  <a:pt x="1892592" y="3532067"/>
                </a:lnTo>
                <a:close/>
                <a:moveTo>
                  <a:pt x="665284" y="3532067"/>
                </a:moveTo>
                <a:lnTo>
                  <a:pt x="665284" y="3635348"/>
                </a:lnTo>
                <a:lnTo>
                  <a:pt x="686575" y="3636302"/>
                </a:lnTo>
                <a:lnTo>
                  <a:pt x="708185" y="3636302"/>
                </a:lnTo>
                <a:lnTo>
                  <a:pt x="738374" y="3635666"/>
                </a:lnTo>
                <a:lnTo>
                  <a:pt x="738374" y="3532385"/>
                </a:lnTo>
                <a:lnTo>
                  <a:pt x="708185" y="3532703"/>
                </a:lnTo>
                <a:lnTo>
                  <a:pt x="686575" y="3532703"/>
                </a:lnTo>
                <a:lnTo>
                  <a:pt x="665284" y="3532067"/>
                </a:lnTo>
                <a:close/>
                <a:moveTo>
                  <a:pt x="1746773" y="3519356"/>
                </a:moveTo>
                <a:lnTo>
                  <a:pt x="1746773" y="3623272"/>
                </a:lnTo>
                <a:lnTo>
                  <a:pt x="1764563" y="3625497"/>
                </a:lnTo>
                <a:lnTo>
                  <a:pt x="1782671" y="3628039"/>
                </a:lnTo>
                <a:lnTo>
                  <a:pt x="1800780" y="3629628"/>
                </a:lnTo>
                <a:lnTo>
                  <a:pt x="1819841" y="3631535"/>
                </a:lnTo>
                <a:lnTo>
                  <a:pt x="1819841" y="3527618"/>
                </a:lnTo>
                <a:lnTo>
                  <a:pt x="1800780" y="3526029"/>
                </a:lnTo>
                <a:lnTo>
                  <a:pt x="1782671" y="3524123"/>
                </a:lnTo>
                <a:lnTo>
                  <a:pt x="1764563" y="3521580"/>
                </a:lnTo>
                <a:lnTo>
                  <a:pt x="1746773" y="3519356"/>
                </a:lnTo>
                <a:close/>
                <a:moveTo>
                  <a:pt x="519421" y="3519356"/>
                </a:moveTo>
                <a:lnTo>
                  <a:pt x="519421" y="3623272"/>
                </a:lnTo>
                <a:lnTo>
                  <a:pt x="537217" y="3625497"/>
                </a:lnTo>
                <a:lnTo>
                  <a:pt x="555330" y="3628039"/>
                </a:lnTo>
                <a:lnTo>
                  <a:pt x="573762" y="3629946"/>
                </a:lnTo>
                <a:lnTo>
                  <a:pt x="592511" y="3631535"/>
                </a:lnTo>
                <a:lnTo>
                  <a:pt x="592511" y="3527618"/>
                </a:lnTo>
                <a:lnTo>
                  <a:pt x="573762" y="3526029"/>
                </a:lnTo>
                <a:lnTo>
                  <a:pt x="555330" y="3524123"/>
                </a:lnTo>
                <a:lnTo>
                  <a:pt x="537217" y="3521580"/>
                </a:lnTo>
                <a:lnTo>
                  <a:pt x="519421" y="3519356"/>
                </a:lnTo>
                <a:close/>
                <a:moveTo>
                  <a:pt x="3151360" y="3517220"/>
                </a:moveTo>
                <a:lnTo>
                  <a:pt x="3151360" y="3632118"/>
                </a:lnTo>
                <a:lnTo>
                  <a:pt x="3174848" y="3632755"/>
                </a:lnTo>
                <a:lnTo>
                  <a:pt x="3198972" y="3633073"/>
                </a:lnTo>
                <a:lnTo>
                  <a:pt x="3231983" y="3632755"/>
                </a:lnTo>
                <a:lnTo>
                  <a:pt x="3231983" y="3517539"/>
                </a:lnTo>
                <a:lnTo>
                  <a:pt x="3198972" y="3517857"/>
                </a:lnTo>
                <a:lnTo>
                  <a:pt x="3174848" y="3517539"/>
                </a:lnTo>
                <a:lnTo>
                  <a:pt x="3151360" y="3517220"/>
                </a:lnTo>
                <a:close/>
                <a:moveTo>
                  <a:pt x="2989478" y="3502580"/>
                </a:moveTo>
                <a:lnTo>
                  <a:pt x="2989478" y="3618432"/>
                </a:lnTo>
                <a:lnTo>
                  <a:pt x="3009158" y="3620979"/>
                </a:lnTo>
                <a:lnTo>
                  <a:pt x="3029472" y="3623525"/>
                </a:lnTo>
                <a:lnTo>
                  <a:pt x="3049469" y="3625753"/>
                </a:lnTo>
                <a:lnTo>
                  <a:pt x="3070419" y="3627344"/>
                </a:lnTo>
                <a:lnTo>
                  <a:pt x="3070419" y="3512446"/>
                </a:lnTo>
                <a:lnTo>
                  <a:pt x="3049469" y="3510537"/>
                </a:lnTo>
                <a:lnTo>
                  <a:pt x="3029472" y="3507990"/>
                </a:lnTo>
                <a:lnTo>
                  <a:pt x="3009158" y="3505763"/>
                </a:lnTo>
                <a:lnTo>
                  <a:pt x="2989478" y="3502580"/>
                </a:lnTo>
                <a:close/>
                <a:moveTo>
                  <a:pt x="1600953" y="3486306"/>
                </a:moveTo>
                <a:lnTo>
                  <a:pt x="1600953" y="3591494"/>
                </a:lnTo>
                <a:lnTo>
                  <a:pt x="1618744" y="3596578"/>
                </a:lnTo>
                <a:lnTo>
                  <a:pt x="1636217" y="3601345"/>
                </a:lnTo>
                <a:lnTo>
                  <a:pt x="1654960" y="3606112"/>
                </a:lnTo>
                <a:lnTo>
                  <a:pt x="1673704" y="3610243"/>
                </a:lnTo>
                <a:lnTo>
                  <a:pt x="1673704" y="3506009"/>
                </a:lnTo>
                <a:lnTo>
                  <a:pt x="1654960" y="3501242"/>
                </a:lnTo>
                <a:lnTo>
                  <a:pt x="1636217" y="3496475"/>
                </a:lnTo>
                <a:lnTo>
                  <a:pt x="1618108" y="3491708"/>
                </a:lnTo>
                <a:lnTo>
                  <a:pt x="1600953" y="3486306"/>
                </a:lnTo>
                <a:close/>
                <a:moveTo>
                  <a:pt x="373875" y="3486306"/>
                </a:moveTo>
                <a:lnTo>
                  <a:pt x="373875" y="3591494"/>
                </a:lnTo>
                <a:lnTo>
                  <a:pt x="391353" y="3596578"/>
                </a:lnTo>
                <a:lnTo>
                  <a:pt x="409149" y="3601345"/>
                </a:lnTo>
                <a:lnTo>
                  <a:pt x="427581" y="3606112"/>
                </a:lnTo>
                <a:lnTo>
                  <a:pt x="446648" y="3610243"/>
                </a:lnTo>
                <a:lnTo>
                  <a:pt x="446648" y="3506009"/>
                </a:lnTo>
                <a:lnTo>
                  <a:pt x="427581" y="3501242"/>
                </a:lnTo>
                <a:lnTo>
                  <a:pt x="409149" y="3496475"/>
                </a:lnTo>
                <a:lnTo>
                  <a:pt x="390718" y="3491708"/>
                </a:lnTo>
                <a:lnTo>
                  <a:pt x="373875" y="3486306"/>
                </a:lnTo>
                <a:close/>
                <a:moveTo>
                  <a:pt x="2827597" y="3465978"/>
                </a:moveTo>
                <a:lnTo>
                  <a:pt x="2827597" y="3583104"/>
                </a:lnTo>
                <a:lnTo>
                  <a:pt x="2846959" y="3589151"/>
                </a:lnTo>
                <a:lnTo>
                  <a:pt x="2866956" y="3594243"/>
                </a:lnTo>
                <a:lnTo>
                  <a:pt x="2887588" y="3599336"/>
                </a:lnTo>
                <a:lnTo>
                  <a:pt x="2908220" y="3604110"/>
                </a:lnTo>
                <a:lnTo>
                  <a:pt x="2908220" y="3487939"/>
                </a:lnTo>
                <a:lnTo>
                  <a:pt x="2887588" y="3482847"/>
                </a:lnTo>
                <a:lnTo>
                  <a:pt x="2866956" y="3477436"/>
                </a:lnTo>
                <a:lnTo>
                  <a:pt x="2846959" y="3472025"/>
                </a:lnTo>
                <a:lnTo>
                  <a:pt x="2827597" y="3465978"/>
                </a:lnTo>
                <a:close/>
                <a:moveTo>
                  <a:pt x="2402802" y="3447218"/>
                </a:moveTo>
                <a:lnTo>
                  <a:pt x="2397719" y="3450714"/>
                </a:lnTo>
                <a:lnTo>
                  <a:pt x="2391365" y="3453891"/>
                </a:lnTo>
                <a:lnTo>
                  <a:pt x="2383740" y="3457387"/>
                </a:lnTo>
                <a:lnTo>
                  <a:pt x="2376433" y="3460565"/>
                </a:lnTo>
                <a:lnTo>
                  <a:pt x="2347841" y="3472005"/>
                </a:lnTo>
                <a:lnTo>
                  <a:pt x="2347841" y="3562893"/>
                </a:lnTo>
                <a:lnTo>
                  <a:pt x="2355784" y="3558761"/>
                </a:lnTo>
                <a:lnTo>
                  <a:pt x="2363408" y="3554630"/>
                </a:lnTo>
                <a:lnTo>
                  <a:pt x="2371033" y="3550181"/>
                </a:lnTo>
                <a:lnTo>
                  <a:pt x="2378340" y="3545414"/>
                </a:lnTo>
                <a:lnTo>
                  <a:pt x="2385329" y="3540648"/>
                </a:lnTo>
                <a:lnTo>
                  <a:pt x="2391683" y="3535881"/>
                </a:lnTo>
                <a:lnTo>
                  <a:pt x="2397719" y="3531114"/>
                </a:lnTo>
                <a:lnTo>
                  <a:pt x="2402802" y="3526983"/>
                </a:lnTo>
                <a:lnTo>
                  <a:pt x="2402802" y="3447218"/>
                </a:lnTo>
                <a:close/>
                <a:moveTo>
                  <a:pt x="1175646" y="3447218"/>
                </a:moveTo>
                <a:lnTo>
                  <a:pt x="1170561" y="3450714"/>
                </a:lnTo>
                <a:lnTo>
                  <a:pt x="1164205" y="3453891"/>
                </a:lnTo>
                <a:lnTo>
                  <a:pt x="1156578" y="3457387"/>
                </a:lnTo>
                <a:lnTo>
                  <a:pt x="1149269" y="3460565"/>
                </a:lnTo>
                <a:lnTo>
                  <a:pt x="1120669" y="3472005"/>
                </a:lnTo>
                <a:lnTo>
                  <a:pt x="1120669" y="3562893"/>
                </a:lnTo>
                <a:lnTo>
                  <a:pt x="1128613" y="3558761"/>
                </a:lnTo>
                <a:lnTo>
                  <a:pt x="1136240" y="3554630"/>
                </a:lnTo>
                <a:lnTo>
                  <a:pt x="1144185" y="3550181"/>
                </a:lnTo>
                <a:lnTo>
                  <a:pt x="1151176" y="3545414"/>
                </a:lnTo>
                <a:lnTo>
                  <a:pt x="1158167" y="3540648"/>
                </a:lnTo>
                <a:lnTo>
                  <a:pt x="1164523" y="3535881"/>
                </a:lnTo>
                <a:lnTo>
                  <a:pt x="1170561" y="3531114"/>
                </a:lnTo>
                <a:lnTo>
                  <a:pt x="1175646" y="3526347"/>
                </a:lnTo>
                <a:lnTo>
                  <a:pt x="1175646" y="3447218"/>
                </a:lnTo>
                <a:close/>
                <a:moveTo>
                  <a:pt x="3717945" y="3422692"/>
                </a:moveTo>
                <a:lnTo>
                  <a:pt x="3711914" y="3426193"/>
                </a:lnTo>
                <a:lnTo>
                  <a:pt x="3704931" y="3430013"/>
                </a:lnTo>
                <a:lnTo>
                  <a:pt x="3696678" y="3433832"/>
                </a:lnTo>
                <a:lnTo>
                  <a:pt x="3688425" y="3437651"/>
                </a:lnTo>
                <a:lnTo>
                  <a:pt x="3671285" y="3444335"/>
                </a:lnTo>
                <a:lnTo>
                  <a:pt x="3656684" y="3450064"/>
                </a:lnTo>
                <a:lnTo>
                  <a:pt x="3656684" y="3551276"/>
                </a:lnTo>
                <a:lnTo>
                  <a:pt x="3665254" y="3546820"/>
                </a:lnTo>
                <a:lnTo>
                  <a:pt x="3674142" y="3542046"/>
                </a:lnTo>
                <a:lnTo>
                  <a:pt x="3682394" y="3537272"/>
                </a:lnTo>
                <a:lnTo>
                  <a:pt x="3690647" y="3532179"/>
                </a:lnTo>
                <a:lnTo>
                  <a:pt x="3698582" y="3526769"/>
                </a:lnTo>
                <a:lnTo>
                  <a:pt x="3705566" y="3521358"/>
                </a:lnTo>
                <a:lnTo>
                  <a:pt x="3711914" y="3515947"/>
                </a:lnTo>
                <a:lnTo>
                  <a:pt x="3717945" y="3510855"/>
                </a:lnTo>
                <a:lnTo>
                  <a:pt x="3717945" y="3422692"/>
                </a:lnTo>
                <a:close/>
                <a:moveTo>
                  <a:pt x="1455133" y="3410672"/>
                </a:moveTo>
                <a:lnTo>
                  <a:pt x="1455133" y="3516813"/>
                </a:lnTo>
                <a:lnTo>
                  <a:pt x="1457675" y="3519674"/>
                </a:lnTo>
                <a:lnTo>
                  <a:pt x="1460216" y="3522534"/>
                </a:lnTo>
                <a:lnTo>
                  <a:pt x="1466888" y="3528572"/>
                </a:lnTo>
                <a:lnTo>
                  <a:pt x="1475466" y="3534610"/>
                </a:lnTo>
                <a:lnTo>
                  <a:pt x="1484679" y="3540965"/>
                </a:lnTo>
                <a:lnTo>
                  <a:pt x="1495162" y="3547639"/>
                </a:lnTo>
                <a:lnTo>
                  <a:pt x="1505964" y="3553677"/>
                </a:lnTo>
                <a:lnTo>
                  <a:pt x="1517083" y="3559715"/>
                </a:lnTo>
                <a:lnTo>
                  <a:pt x="1528202" y="3564799"/>
                </a:lnTo>
                <a:lnTo>
                  <a:pt x="1528202" y="3457387"/>
                </a:lnTo>
                <a:lnTo>
                  <a:pt x="1517083" y="3452302"/>
                </a:lnTo>
                <a:lnTo>
                  <a:pt x="1506917" y="3446582"/>
                </a:lnTo>
                <a:lnTo>
                  <a:pt x="1497068" y="3441180"/>
                </a:lnTo>
                <a:lnTo>
                  <a:pt x="1487538" y="3435142"/>
                </a:lnTo>
                <a:lnTo>
                  <a:pt x="1478960" y="3429422"/>
                </a:lnTo>
                <a:lnTo>
                  <a:pt x="1470700" y="3423384"/>
                </a:lnTo>
                <a:lnTo>
                  <a:pt x="1462758" y="3417028"/>
                </a:lnTo>
                <a:lnTo>
                  <a:pt x="1455133" y="3410672"/>
                </a:lnTo>
                <a:close/>
                <a:moveTo>
                  <a:pt x="227694" y="3410672"/>
                </a:moveTo>
                <a:lnTo>
                  <a:pt x="227694" y="3516813"/>
                </a:lnTo>
                <a:lnTo>
                  <a:pt x="230237" y="3519674"/>
                </a:lnTo>
                <a:lnTo>
                  <a:pt x="233097" y="3522534"/>
                </a:lnTo>
                <a:lnTo>
                  <a:pt x="239770" y="3528572"/>
                </a:lnTo>
                <a:lnTo>
                  <a:pt x="248033" y="3534610"/>
                </a:lnTo>
                <a:lnTo>
                  <a:pt x="257566" y="3540965"/>
                </a:lnTo>
                <a:lnTo>
                  <a:pt x="267735" y="3547639"/>
                </a:lnTo>
                <a:lnTo>
                  <a:pt x="278858" y="3553677"/>
                </a:lnTo>
                <a:lnTo>
                  <a:pt x="289662" y="3559715"/>
                </a:lnTo>
                <a:lnTo>
                  <a:pt x="300785" y="3564799"/>
                </a:lnTo>
                <a:lnTo>
                  <a:pt x="300785" y="3457387"/>
                </a:lnTo>
                <a:lnTo>
                  <a:pt x="289662" y="3452302"/>
                </a:lnTo>
                <a:lnTo>
                  <a:pt x="279493" y="3446582"/>
                </a:lnTo>
                <a:lnTo>
                  <a:pt x="269642" y="3441180"/>
                </a:lnTo>
                <a:lnTo>
                  <a:pt x="260108" y="3435142"/>
                </a:lnTo>
                <a:lnTo>
                  <a:pt x="251528" y="3429422"/>
                </a:lnTo>
                <a:lnTo>
                  <a:pt x="243266" y="3423384"/>
                </a:lnTo>
                <a:lnTo>
                  <a:pt x="235321" y="3417028"/>
                </a:lnTo>
                <a:lnTo>
                  <a:pt x="227694" y="3410672"/>
                </a:lnTo>
                <a:close/>
                <a:moveTo>
                  <a:pt x="2665715" y="3381953"/>
                </a:moveTo>
                <a:lnTo>
                  <a:pt x="2665715" y="3500670"/>
                </a:lnTo>
                <a:lnTo>
                  <a:pt x="2668254" y="3503216"/>
                </a:lnTo>
                <a:lnTo>
                  <a:pt x="2671429" y="3506399"/>
                </a:lnTo>
                <a:lnTo>
                  <a:pt x="2678729" y="3512765"/>
                </a:lnTo>
                <a:lnTo>
                  <a:pt x="2687934" y="3519767"/>
                </a:lnTo>
                <a:lnTo>
                  <a:pt x="2698726" y="3527087"/>
                </a:lnTo>
                <a:lnTo>
                  <a:pt x="2710153" y="3534089"/>
                </a:lnTo>
                <a:lnTo>
                  <a:pt x="2722215" y="3541409"/>
                </a:lnTo>
                <a:lnTo>
                  <a:pt x="2734594" y="3547457"/>
                </a:lnTo>
                <a:lnTo>
                  <a:pt x="2746656" y="3553504"/>
                </a:lnTo>
                <a:lnTo>
                  <a:pt x="2746656" y="3434150"/>
                </a:lnTo>
                <a:lnTo>
                  <a:pt x="2734594" y="3428103"/>
                </a:lnTo>
                <a:lnTo>
                  <a:pt x="2723167" y="3422374"/>
                </a:lnTo>
                <a:lnTo>
                  <a:pt x="2712058" y="3416009"/>
                </a:lnTo>
                <a:lnTo>
                  <a:pt x="2701583" y="3409325"/>
                </a:lnTo>
                <a:lnTo>
                  <a:pt x="2691743" y="3402959"/>
                </a:lnTo>
                <a:lnTo>
                  <a:pt x="2682538" y="3396276"/>
                </a:lnTo>
                <a:lnTo>
                  <a:pt x="2673650" y="3388955"/>
                </a:lnTo>
                <a:lnTo>
                  <a:pt x="2665715" y="3381953"/>
                </a:lnTo>
                <a:close/>
                <a:moveTo>
                  <a:pt x="1916773" y="3320218"/>
                </a:moveTo>
                <a:lnTo>
                  <a:pt x="1916773" y="3423312"/>
                </a:lnTo>
                <a:lnTo>
                  <a:pt x="1938033" y="3423629"/>
                </a:lnTo>
                <a:lnTo>
                  <a:pt x="1959928" y="3424263"/>
                </a:lnTo>
                <a:lnTo>
                  <a:pt x="1989755" y="3423629"/>
                </a:lnTo>
                <a:lnTo>
                  <a:pt x="1989755" y="3320535"/>
                </a:lnTo>
                <a:lnTo>
                  <a:pt x="1959293" y="3320852"/>
                </a:lnTo>
                <a:lnTo>
                  <a:pt x="1938033" y="3320852"/>
                </a:lnTo>
                <a:lnTo>
                  <a:pt x="1916773" y="3320218"/>
                </a:lnTo>
                <a:close/>
                <a:moveTo>
                  <a:pt x="1404938" y="3314700"/>
                </a:moveTo>
                <a:lnTo>
                  <a:pt x="1408115" y="3320420"/>
                </a:lnTo>
                <a:lnTo>
                  <a:pt x="1411928" y="3325505"/>
                </a:lnTo>
                <a:lnTo>
                  <a:pt x="1415740" y="3330590"/>
                </a:lnTo>
                <a:lnTo>
                  <a:pt x="1419552" y="3335992"/>
                </a:lnTo>
                <a:lnTo>
                  <a:pt x="1424000" y="3340759"/>
                </a:lnTo>
                <a:lnTo>
                  <a:pt x="1428447" y="3346161"/>
                </a:lnTo>
                <a:lnTo>
                  <a:pt x="1438296" y="3356013"/>
                </a:lnTo>
                <a:lnTo>
                  <a:pt x="1448780" y="3365229"/>
                </a:lnTo>
                <a:lnTo>
                  <a:pt x="1460852" y="3374444"/>
                </a:lnTo>
                <a:lnTo>
                  <a:pt x="1472924" y="3383025"/>
                </a:lnTo>
                <a:lnTo>
                  <a:pt x="1486267" y="3391287"/>
                </a:lnTo>
                <a:lnTo>
                  <a:pt x="1500563" y="3399550"/>
                </a:lnTo>
                <a:lnTo>
                  <a:pt x="1515494" y="3407494"/>
                </a:lnTo>
                <a:lnTo>
                  <a:pt x="1531061" y="3415121"/>
                </a:lnTo>
                <a:lnTo>
                  <a:pt x="1547263" y="3422113"/>
                </a:lnTo>
                <a:lnTo>
                  <a:pt x="1564101" y="3428786"/>
                </a:lnTo>
                <a:lnTo>
                  <a:pt x="1581574" y="3435142"/>
                </a:lnTo>
                <a:lnTo>
                  <a:pt x="1599682" y="3441498"/>
                </a:lnTo>
                <a:lnTo>
                  <a:pt x="1618108" y="3447218"/>
                </a:lnTo>
                <a:lnTo>
                  <a:pt x="1637170" y="3452620"/>
                </a:lnTo>
                <a:lnTo>
                  <a:pt x="1656866" y="3457705"/>
                </a:lnTo>
                <a:lnTo>
                  <a:pt x="1676881" y="3462472"/>
                </a:lnTo>
                <a:lnTo>
                  <a:pt x="1697213" y="3466921"/>
                </a:lnTo>
                <a:lnTo>
                  <a:pt x="1718180" y="3471052"/>
                </a:lnTo>
                <a:lnTo>
                  <a:pt x="1738830" y="3474865"/>
                </a:lnTo>
                <a:lnTo>
                  <a:pt x="1760116" y="3478361"/>
                </a:lnTo>
                <a:lnTo>
                  <a:pt x="1782036" y="3480903"/>
                </a:lnTo>
                <a:lnTo>
                  <a:pt x="1803639" y="3483763"/>
                </a:lnTo>
                <a:lnTo>
                  <a:pt x="1825877" y="3486306"/>
                </a:lnTo>
                <a:lnTo>
                  <a:pt x="1847798" y="3488213"/>
                </a:lnTo>
                <a:lnTo>
                  <a:pt x="1870036" y="3489801"/>
                </a:lnTo>
                <a:lnTo>
                  <a:pt x="1891957" y="3490755"/>
                </a:lnTo>
                <a:lnTo>
                  <a:pt x="1914513" y="3492026"/>
                </a:lnTo>
                <a:lnTo>
                  <a:pt x="1936751" y="3492344"/>
                </a:lnTo>
                <a:lnTo>
                  <a:pt x="1959307" y="3492979"/>
                </a:lnTo>
                <a:lnTo>
                  <a:pt x="1978051" y="3492344"/>
                </a:lnTo>
                <a:lnTo>
                  <a:pt x="1996794" y="3492026"/>
                </a:lnTo>
                <a:lnTo>
                  <a:pt x="2015538" y="3491708"/>
                </a:lnTo>
                <a:lnTo>
                  <a:pt x="2034599" y="3490437"/>
                </a:lnTo>
                <a:lnTo>
                  <a:pt x="2053025" y="3489801"/>
                </a:lnTo>
                <a:lnTo>
                  <a:pt x="2071769" y="3488213"/>
                </a:lnTo>
                <a:lnTo>
                  <a:pt x="2090513" y="3486624"/>
                </a:lnTo>
                <a:lnTo>
                  <a:pt x="2108621" y="3484717"/>
                </a:lnTo>
                <a:lnTo>
                  <a:pt x="2127365" y="3482492"/>
                </a:lnTo>
                <a:lnTo>
                  <a:pt x="2145473" y="3480268"/>
                </a:lnTo>
                <a:lnTo>
                  <a:pt x="2163581" y="3477408"/>
                </a:lnTo>
                <a:lnTo>
                  <a:pt x="2181372" y="3474865"/>
                </a:lnTo>
                <a:lnTo>
                  <a:pt x="2199163" y="3471688"/>
                </a:lnTo>
                <a:lnTo>
                  <a:pt x="2216318" y="3468510"/>
                </a:lnTo>
                <a:lnTo>
                  <a:pt x="2233473" y="3464696"/>
                </a:lnTo>
                <a:lnTo>
                  <a:pt x="2250311" y="3460883"/>
                </a:lnTo>
                <a:lnTo>
                  <a:pt x="2266830" y="3457069"/>
                </a:lnTo>
                <a:lnTo>
                  <a:pt x="2283668" y="3452620"/>
                </a:lnTo>
                <a:lnTo>
                  <a:pt x="2299235" y="3448171"/>
                </a:lnTo>
                <a:lnTo>
                  <a:pt x="2315119" y="3443404"/>
                </a:lnTo>
                <a:lnTo>
                  <a:pt x="2330051" y="3438320"/>
                </a:lnTo>
                <a:lnTo>
                  <a:pt x="2344982" y="3432917"/>
                </a:lnTo>
                <a:lnTo>
                  <a:pt x="2359278" y="3427833"/>
                </a:lnTo>
                <a:lnTo>
                  <a:pt x="2373574" y="3421795"/>
                </a:lnTo>
                <a:lnTo>
                  <a:pt x="2386917" y="3415757"/>
                </a:lnTo>
                <a:lnTo>
                  <a:pt x="2399942" y="3409719"/>
                </a:lnTo>
                <a:lnTo>
                  <a:pt x="2412650" y="3403363"/>
                </a:lnTo>
                <a:lnTo>
                  <a:pt x="2424722" y="3396690"/>
                </a:lnTo>
                <a:lnTo>
                  <a:pt x="2436159" y="3389380"/>
                </a:lnTo>
                <a:lnTo>
                  <a:pt x="2446961" y="3382389"/>
                </a:lnTo>
                <a:lnTo>
                  <a:pt x="2457444" y="3375080"/>
                </a:lnTo>
                <a:lnTo>
                  <a:pt x="2466975" y="3367453"/>
                </a:lnTo>
                <a:lnTo>
                  <a:pt x="2466975" y="3464378"/>
                </a:lnTo>
                <a:lnTo>
                  <a:pt x="2466657" y="3464696"/>
                </a:lnTo>
                <a:lnTo>
                  <a:pt x="2466340" y="3472641"/>
                </a:lnTo>
                <a:lnTo>
                  <a:pt x="2466022" y="3477408"/>
                </a:lnTo>
                <a:lnTo>
                  <a:pt x="2464751" y="3482492"/>
                </a:lnTo>
                <a:lnTo>
                  <a:pt x="2463480" y="3487895"/>
                </a:lnTo>
                <a:lnTo>
                  <a:pt x="2461892" y="3492344"/>
                </a:lnTo>
                <a:lnTo>
                  <a:pt x="2459986" y="3497111"/>
                </a:lnTo>
                <a:lnTo>
                  <a:pt x="2457444" y="3501877"/>
                </a:lnTo>
                <a:lnTo>
                  <a:pt x="2455220" y="3506962"/>
                </a:lnTo>
                <a:lnTo>
                  <a:pt x="2452361" y="3511729"/>
                </a:lnTo>
                <a:lnTo>
                  <a:pt x="2449184" y="3516178"/>
                </a:lnTo>
                <a:lnTo>
                  <a:pt x="2445690" y="3520945"/>
                </a:lnTo>
                <a:lnTo>
                  <a:pt x="2441878" y="3525712"/>
                </a:lnTo>
                <a:lnTo>
                  <a:pt x="2437748" y="3529843"/>
                </a:lnTo>
                <a:lnTo>
                  <a:pt x="2429170" y="3539059"/>
                </a:lnTo>
                <a:lnTo>
                  <a:pt x="2419322" y="3547639"/>
                </a:lnTo>
                <a:lnTo>
                  <a:pt x="2408202" y="3556537"/>
                </a:lnTo>
                <a:lnTo>
                  <a:pt x="2396130" y="3564799"/>
                </a:lnTo>
                <a:lnTo>
                  <a:pt x="2383423" y="3572744"/>
                </a:lnTo>
                <a:lnTo>
                  <a:pt x="2369127" y="3580689"/>
                </a:lnTo>
                <a:lnTo>
                  <a:pt x="2354195" y="3587998"/>
                </a:lnTo>
                <a:lnTo>
                  <a:pt x="2338311" y="3595625"/>
                </a:lnTo>
                <a:lnTo>
                  <a:pt x="2321791" y="3602298"/>
                </a:lnTo>
                <a:lnTo>
                  <a:pt x="2304636" y="3608972"/>
                </a:lnTo>
                <a:lnTo>
                  <a:pt x="2285892" y="3615328"/>
                </a:lnTo>
                <a:lnTo>
                  <a:pt x="2266830" y="3621683"/>
                </a:lnTo>
                <a:lnTo>
                  <a:pt x="2247134" y="3627086"/>
                </a:lnTo>
                <a:lnTo>
                  <a:pt x="2226802" y="3632806"/>
                </a:lnTo>
                <a:lnTo>
                  <a:pt x="2205516" y="3637255"/>
                </a:lnTo>
                <a:lnTo>
                  <a:pt x="2183278" y="3642022"/>
                </a:lnTo>
                <a:lnTo>
                  <a:pt x="2160722" y="3646471"/>
                </a:lnTo>
                <a:lnTo>
                  <a:pt x="2137848" y="3649967"/>
                </a:lnTo>
                <a:lnTo>
                  <a:pt x="2114340" y="3653462"/>
                </a:lnTo>
                <a:lnTo>
                  <a:pt x="2089877" y="3656640"/>
                </a:lnTo>
                <a:lnTo>
                  <a:pt x="2065415" y="3659182"/>
                </a:lnTo>
                <a:lnTo>
                  <a:pt x="2040000" y="3661407"/>
                </a:lnTo>
                <a:lnTo>
                  <a:pt x="2014267" y="3662996"/>
                </a:lnTo>
                <a:lnTo>
                  <a:pt x="1988217" y="3664267"/>
                </a:lnTo>
                <a:lnTo>
                  <a:pt x="1962166" y="3664903"/>
                </a:lnTo>
                <a:lnTo>
                  <a:pt x="1935480" y="3665538"/>
                </a:lnTo>
                <a:lnTo>
                  <a:pt x="1908159" y="3664903"/>
                </a:lnTo>
                <a:lnTo>
                  <a:pt x="1881155" y="3664267"/>
                </a:lnTo>
                <a:lnTo>
                  <a:pt x="1854469" y="3662996"/>
                </a:lnTo>
                <a:lnTo>
                  <a:pt x="1828419" y="3661089"/>
                </a:lnTo>
                <a:lnTo>
                  <a:pt x="1803004" y="3659182"/>
                </a:lnTo>
                <a:lnTo>
                  <a:pt x="1777588" y="3656322"/>
                </a:lnTo>
                <a:lnTo>
                  <a:pt x="1752809" y="3653145"/>
                </a:lnTo>
                <a:lnTo>
                  <a:pt x="1728664" y="3649649"/>
                </a:lnTo>
                <a:lnTo>
                  <a:pt x="1705155" y="3645835"/>
                </a:lnTo>
                <a:lnTo>
                  <a:pt x="1682282" y="3641069"/>
                </a:lnTo>
                <a:lnTo>
                  <a:pt x="1660043" y="3636302"/>
                </a:lnTo>
                <a:lnTo>
                  <a:pt x="1638440" y="3631217"/>
                </a:lnTo>
                <a:lnTo>
                  <a:pt x="1617791" y="3625497"/>
                </a:lnTo>
                <a:lnTo>
                  <a:pt x="1597776" y="3619777"/>
                </a:lnTo>
                <a:lnTo>
                  <a:pt x="1578397" y="3613421"/>
                </a:lnTo>
                <a:lnTo>
                  <a:pt x="1559653" y="3606747"/>
                </a:lnTo>
                <a:lnTo>
                  <a:pt x="1542498" y="3599438"/>
                </a:lnTo>
                <a:lnTo>
                  <a:pt x="1525343" y="3592447"/>
                </a:lnTo>
                <a:lnTo>
                  <a:pt x="1509776" y="3584820"/>
                </a:lnTo>
                <a:lnTo>
                  <a:pt x="1495162" y="3576875"/>
                </a:lnTo>
                <a:lnTo>
                  <a:pt x="1481184" y="3568613"/>
                </a:lnTo>
                <a:lnTo>
                  <a:pt x="1468159" y="3560350"/>
                </a:lnTo>
                <a:lnTo>
                  <a:pt x="1456404" y="3551770"/>
                </a:lnTo>
                <a:lnTo>
                  <a:pt x="1445603" y="3542554"/>
                </a:lnTo>
                <a:lnTo>
                  <a:pt x="1440837" y="3538423"/>
                </a:lnTo>
                <a:lnTo>
                  <a:pt x="1436390" y="3533656"/>
                </a:lnTo>
                <a:lnTo>
                  <a:pt x="1431942" y="3529207"/>
                </a:lnTo>
                <a:lnTo>
                  <a:pt x="1428130" y="3524440"/>
                </a:lnTo>
                <a:lnTo>
                  <a:pt x="1424318" y="3519674"/>
                </a:lnTo>
                <a:lnTo>
                  <a:pt x="1420823" y="3514907"/>
                </a:lnTo>
                <a:lnTo>
                  <a:pt x="1417646" y="3510140"/>
                </a:lnTo>
                <a:lnTo>
                  <a:pt x="1415105" y="3505055"/>
                </a:lnTo>
                <a:lnTo>
                  <a:pt x="1412563" y="3500288"/>
                </a:lnTo>
                <a:lnTo>
                  <a:pt x="1410339" y="3495204"/>
                </a:lnTo>
                <a:lnTo>
                  <a:pt x="1408115" y="3490437"/>
                </a:lnTo>
                <a:lnTo>
                  <a:pt x="1407162" y="3485352"/>
                </a:lnTo>
                <a:lnTo>
                  <a:pt x="1405892" y="3480268"/>
                </a:lnTo>
                <a:lnTo>
                  <a:pt x="1404621" y="3475183"/>
                </a:lnTo>
                <a:lnTo>
                  <a:pt x="1404303" y="3470099"/>
                </a:lnTo>
                <a:lnTo>
                  <a:pt x="1404303" y="3464696"/>
                </a:lnTo>
                <a:lnTo>
                  <a:pt x="1403350" y="3464696"/>
                </a:lnTo>
                <a:lnTo>
                  <a:pt x="1403350" y="3333132"/>
                </a:lnTo>
                <a:lnTo>
                  <a:pt x="1403350" y="3329318"/>
                </a:lnTo>
                <a:lnTo>
                  <a:pt x="1403985" y="3322327"/>
                </a:lnTo>
                <a:lnTo>
                  <a:pt x="1404938" y="3314700"/>
                </a:lnTo>
                <a:close/>
                <a:moveTo>
                  <a:pt x="177802" y="3314700"/>
                </a:moveTo>
                <a:lnTo>
                  <a:pt x="180980" y="3320420"/>
                </a:lnTo>
                <a:lnTo>
                  <a:pt x="184476" y="3325505"/>
                </a:lnTo>
                <a:lnTo>
                  <a:pt x="188289" y="3330590"/>
                </a:lnTo>
                <a:lnTo>
                  <a:pt x="192420" y="3335992"/>
                </a:lnTo>
                <a:lnTo>
                  <a:pt x="196551" y="3340759"/>
                </a:lnTo>
                <a:lnTo>
                  <a:pt x="201000" y="3346161"/>
                </a:lnTo>
                <a:lnTo>
                  <a:pt x="210852" y="3356013"/>
                </a:lnTo>
                <a:lnTo>
                  <a:pt x="221656" y="3365229"/>
                </a:lnTo>
                <a:lnTo>
                  <a:pt x="233414" y="3374444"/>
                </a:lnTo>
                <a:lnTo>
                  <a:pt x="245490" y="3383025"/>
                </a:lnTo>
                <a:lnTo>
                  <a:pt x="259155" y="3391287"/>
                </a:lnTo>
                <a:lnTo>
                  <a:pt x="273138" y="3399550"/>
                </a:lnTo>
                <a:lnTo>
                  <a:pt x="288073" y="3407494"/>
                </a:lnTo>
                <a:lnTo>
                  <a:pt x="303645" y="3415121"/>
                </a:lnTo>
                <a:lnTo>
                  <a:pt x="319852" y="3422113"/>
                </a:lnTo>
                <a:lnTo>
                  <a:pt x="336694" y="3428786"/>
                </a:lnTo>
                <a:lnTo>
                  <a:pt x="354173" y="3435142"/>
                </a:lnTo>
                <a:lnTo>
                  <a:pt x="372286" y="3441498"/>
                </a:lnTo>
                <a:lnTo>
                  <a:pt x="390718" y="3447218"/>
                </a:lnTo>
                <a:lnTo>
                  <a:pt x="409785" y="3452620"/>
                </a:lnTo>
                <a:lnTo>
                  <a:pt x="429488" y="3457705"/>
                </a:lnTo>
                <a:lnTo>
                  <a:pt x="449826" y="3462472"/>
                </a:lnTo>
                <a:lnTo>
                  <a:pt x="469846" y="3466921"/>
                </a:lnTo>
                <a:lnTo>
                  <a:pt x="490820" y="3471052"/>
                </a:lnTo>
                <a:lnTo>
                  <a:pt x="511794" y="3474865"/>
                </a:lnTo>
                <a:lnTo>
                  <a:pt x="533085" y="3478361"/>
                </a:lnTo>
                <a:lnTo>
                  <a:pt x="554695" y="3480903"/>
                </a:lnTo>
                <a:lnTo>
                  <a:pt x="576304" y="3483763"/>
                </a:lnTo>
                <a:lnTo>
                  <a:pt x="598549" y="3486306"/>
                </a:lnTo>
                <a:lnTo>
                  <a:pt x="620476" y="3488213"/>
                </a:lnTo>
                <a:lnTo>
                  <a:pt x="642721" y="3489801"/>
                </a:lnTo>
                <a:lnTo>
                  <a:pt x="664966" y="3490755"/>
                </a:lnTo>
                <a:lnTo>
                  <a:pt x="687211" y="3492026"/>
                </a:lnTo>
                <a:lnTo>
                  <a:pt x="709456" y="3492344"/>
                </a:lnTo>
                <a:lnTo>
                  <a:pt x="732018" y="3492344"/>
                </a:lnTo>
                <a:lnTo>
                  <a:pt x="750768" y="3492344"/>
                </a:lnTo>
                <a:lnTo>
                  <a:pt x="769517" y="3492026"/>
                </a:lnTo>
                <a:lnTo>
                  <a:pt x="788266" y="3491708"/>
                </a:lnTo>
                <a:lnTo>
                  <a:pt x="807333" y="3490437"/>
                </a:lnTo>
                <a:lnTo>
                  <a:pt x="825765" y="3489801"/>
                </a:lnTo>
                <a:lnTo>
                  <a:pt x="844832" y="3488213"/>
                </a:lnTo>
                <a:lnTo>
                  <a:pt x="863263" y="3486624"/>
                </a:lnTo>
                <a:lnTo>
                  <a:pt x="881695" y="3484717"/>
                </a:lnTo>
                <a:lnTo>
                  <a:pt x="900126" y="3482492"/>
                </a:lnTo>
                <a:lnTo>
                  <a:pt x="918240" y="3480268"/>
                </a:lnTo>
                <a:lnTo>
                  <a:pt x="936354" y="3477408"/>
                </a:lnTo>
                <a:lnTo>
                  <a:pt x="954150" y="3474865"/>
                </a:lnTo>
                <a:lnTo>
                  <a:pt x="971946" y="3471688"/>
                </a:lnTo>
                <a:lnTo>
                  <a:pt x="989424" y="3468510"/>
                </a:lnTo>
                <a:lnTo>
                  <a:pt x="1006266" y="3464696"/>
                </a:lnTo>
                <a:lnTo>
                  <a:pt x="1023109" y="3460883"/>
                </a:lnTo>
                <a:lnTo>
                  <a:pt x="1039952" y="3457069"/>
                </a:lnTo>
                <a:lnTo>
                  <a:pt x="1056476" y="3452620"/>
                </a:lnTo>
                <a:lnTo>
                  <a:pt x="1072366" y="3448171"/>
                </a:lnTo>
                <a:lnTo>
                  <a:pt x="1087937" y="3443087"/>
                </a:lnTo>
                <a:lnTo>
                  <a:pt x="1102873" y="3438320"/>
                </a:lnTo>
                <a:lnTo>
                  <a:pt x="1118126" y="3432917"/>
                </a:lnTo>
                <a:lnTo>
                  <a:pt x="1132109" y="3427833"/>
                </a:lnTo>
                <a:lnTo>
                  <a:pt x="1146409" y="3421795"/>
                </a:lnTo>
                <a:lnTo>
                  <a:pt x="1159756" y="3415757"/>
                </a:lnTo>
                <a:lnTo>
                  <a:pt x="1172785" y="3409719"/>
                </a:lnTo>
                <a:lnTo>
                  <a:pt x="1185497" y="3403363"/>
                </a:lnTo>
                <a:lnTo>
                  <a:pt x="1197890" y="3396690"/>
                </a:lnTo>
                <a:lnTo>
                  <a:pt x="1209331" y="3389380"/>
                </a:lnTo>
                <a:lnTo>
                  <a:pt x="1219818" y="3382389"/>
                </a:lnTo>
                <a:lnTo>
                  <a:pt x="1230622" y="3375080"/>
                </a:lnTo>
                <a:lnTo>
                  <a:pt x="1239838" y="3367453"/>
                </a:lnTo>
                <a:lnTo>
                  <a:pt x="1239838" y="3464378"/>
                </a:lnTo>
                <a:lnTo>
                  <a:pt x="1239838" y="3464696"/>
                </a:lnTo>
                <a:lnTo>
                  <a:pt x="1239520" y="3468827"/>
                </a:lnTo>
                <a:lnTo>
                  <a:pt x="1239202" y="3472641"/>
                </a:lnTo>
                <a:lnTo>
                  <a:pt x="1238885" y="3477408"/>
                </a:lnTo>
                <a:lnTo>
                  <a:pt x="1237614" y="3482492"/>
                </a:lnTo>
                <a:lnTo>
                  <a:pt x="1236342" y="3487895"/>
                </a:lnTo>
                <a:lnTo>
                  <a:pt x="1234754" y="3492344"/>
                </a:lnTo>
                <a:lnTo>
                  <a:pt x="1232847" y="3497111"/>
                </a:lnTo>
                <a:lnTo>
                  <a:pt x="1230622" y="3501877"/>
                </a:lnTo>
                <a:lnTo>
                  <a:pt x="1228080" y="3506962"/>
                </a:lnTo>
                <a:lnTo>
                  <a:pt x="1225538" y="3511729"/>
                </a:lnTo>
                <a:lnTo>
                  <a:pt x="1222360" y="3516178"/>
                </a:lnTo>
                <a:lnTo>
                  <a:pt x="1218546" y="3520945"/>
                </a:lnTo>
                <a:lnTo>
                  <a:pt x="1214733" y="3525712"/>
                </a:lnTo>
                <a:lnTo>
                  <a:pt x="1210920" y="3529843"/>
                </a:lnTo>
                <a:lnTo>
                  <a:pt x="1202022" y="3539059"/>
                </a:lnTo>
                <a:lnTo>
                  <a:pt x="1192170" y="3547639"/>
                </a:lnTo>
                <a:lnTo>
                  <a:pt x="1181048" y="3556537"/>
                </a:lnTo>
                <a:lnTo>
                  <a:pt x="1169290" y="3564799"/>
                </a:lnTo>
                <a:lnTo>
                  <a:pt x="1156261" y="3572744"/>
                </a:lnTo>
                <a:lnTo>
                  <a:pt x="1141960" y="3580689"/>
                </a:lnTo>
                <a:lnTo>
                  <a:pt x="1127024" y="3587998"/>
                </a:lnTo>
                <a:lnTo>
                  <a:pt x="1111453" y="3595625"/>
                </a:lnTo>
                <a:lnTo>
                  <a:pt x="1094610" y="3602298"/>
                </a:lnTo>
                <a:lnTo>
                  <a:pt x="1077450" y="3608972"/>
                </a:lnTo>
                <a:lnTo>
                  <a:pt x="1058701" y="3615328"/>
                </a:lnTo>
                <a:lnTo>
                  <a:pt x="1039952" y="3621683"/>
                </a:lnTo>
                <a:lnTo>
                  <a:pt x="1020249" y="3627086"/>
                </a:lnTo>
                <a:lnTo>
                  <a:pt x="999593" y="3632806"/>
                </a:lnTo>
                <a:lnTo>
                  <a:pt x="978301" y="3637255"/>
                </a:lnTo>
                <a:lnTo>
                  <a:pt x="956056" y="3642022"/>
                </a:lnTo>
                <a:lnTo>
                  <a:pt x="933494" y="3646471"/>
                </a:lnTo>
                <a:lnTo>
                  <a:pt x="910613" y="3649967"/>
                </a:lnTo>
                <a:lnTo>
                  <a:pt x="887097" y="3653462"/>
                </a:lnTo>
                <a:lnTo>
                  <a:pt x="862946" y="3656640"/>
                </a:lnTo>
                <a:lnTo>
                  <a:pt x="838158" y="3659182"/>
                </a:lnTo>
                <a:lnTo>
                  <a:pt x="812736" y="3661407"/>
                </a:lnTo>
                <a:lnTo>
                  <a:pt x="787313" y="3662996"/>
                </a:lnTo>
                <a:lnTo>
                  <a:pt x="761572" y="3664267"/>
                </a:lnTo>
                <a:lnTo>
                  <a:pt x="735196" y="3664903"/>
                </a:lnTo>
                <a:lnTo>
                  <a:pt x="708185" y="3665538"/>
                </a:lnTo>
                <a:lnTo>
                  <a:pt x="680855" y="3664903"/>
                </a:lnTo>
                <a:lnTo>
                  <a:pt x="654161" y="3664267"/>
                </a:lnTo>
                <a:lnTo>
                  <a:pt x="627467" y="3662996"/>
                </a:lnTo>
                <a:lnTo>
                  <a:pt x="601409" y="3661089"/>
                </a:lnTo>
                <a:lnTo>
                  <a:pt x="575668" y="3659182"/>
                </a:lnTo>
                <a:lnTo>
                  <a:pt x="550246" y="3656322"/>
                </a:lnTo>
                <a:lnTo>
                  <a:pt x="525458" y="3653145"/>
                </a:lnTo>
                <a:lnTo>
                  <a:pt x="501307" y="3649649"/>
                </a:lnTo>
                <a:lnTo>
                  <a:pt x="478109" y="3645835"/>
                </a:lnTo>
                <a:lnTo>
                  <a:pt x="455228" y="3641069"/>
                </a:lnTo>
                <a:lnTo>
                  <a:pt x="432665" y="3636302"/>
                </a:lnTo>
                <a:lnTo>
                  <a:pt x="411374" y="3631217"/>
                </a:lnTo>
                <a:lnTo>
                  <a:pt x="390400" y="3625497"/>
                </a:lnTo>
                <a:lnTo>
                  <a:pt x="370380" y="3619777"/>
                </a:lnTo>
                <a:lnTo>
                  <a:pt x="350995" y="3613421"/>
                </a:lnTo>
                <a:lnTo>
                  <a:pt x="332563" y="3606747"/>
                </a:lnTo>
                <a:lnTo>
                  <a:pt x="315085" y="3599438"/>
                </a:lnTo>
                <a:lnTo>
                  <a:pt x="297925" y="3592447"/>
                </a:lnTo>
                <a:lnTo>
                  <a:pt x="282353" y="3584820"/>
                </a:lnTo>
                <a:lnTo>
                  <a:pt x="267735" y="3576875"/>
                </a:lnTo>
                <a:lnTo>
                  <a:pt x="253753" y="3568613"/>
                </a:lnTo>
                <a:lnTo>
                  <a:pt x="240724" y="3560350"/>
                </a:lnTo>
                <a:lnTo>
                  <a:pt x="229283" y="3551770"/>
                </a:lnTo>
                <a:lnTo>
                  <a:pt x="218796" y="3542872"/>
                </a:lnTo>
                <a:lnTo>
                  <a:pt x="213712" y="3538423"/>
                </a:lnTo>
                <a:lnTo>
                  <a:pt x="208945" y="3533656"/>
                </a:lnTo>
                <a:lnTo>
                  <a:pt x="204814" y="3529207"/>
                </a:lnTo>
                <a:lnTo>
                  <a:pt x="200683" y="3524440"/>
                </a:lnTo>
                <a:lnTo>
                  <a:pt x="196869" y="3519674"/>
                </a:lnTo>
                <a:lnTo>
                  <a:pt x="193374" y="3514907"/>
                </a:lnTo>
                <a:lnTo>
                  <a:pt x="190196" y="3510140"/>
                </a:lnTo>
                <a:lnTo>
                  <a:pt x="187653" y="3505055"/>
                </a:lnTo>
                <a:lnTo>
                  <a:pt x="185111" y="3500288"/>
                </a:lnTo>
                <a:lnTo>
                  <a:pt x="182887" y="3495204"/>
                </a:lnTo>
                <a:lnTo>
                  <a:pt x="181298" y="3490437"/>
                </a:lnTo>
                <a:lnTo>
                  <a:pt x="179709" y="3485352"/>
                </a:lnTo>
                <a:lnTo>
                  <a:pt x="178438" y="3480268"/>
                </a:lnTo>
                <a:lnTo>
                  <a:pt x="177802" y="3475183"/>
                </a:lnTo>
                <a:lnTo>
                  <a:pt x="176849" y="3470099"/>
                </a:lnTo>
                <a:lnTo>
                  <a:pt x="176849" y="3464696"/>
                </a:lnTo>
                <a:lnTo>
                  <a:pt x="176531" y="3464696"/>
                </a:lnTo>
                <a:lnTo>
                  <a:pt x="176531" y="3333132"/>
                </a:lnTo>
                <a:lnTo>
                  <a:pt x="176213" y="3329318"/>
                </a:lnTo>
                <a:lnTo>
                  <a:pt x="176531" y="3322327"/>
                </a:lnTo>
                <a:lnTo>
                  <a:pt x="177802" y="3314700"/>
                </a:lnTo>
                <a:close/>
                <a:moveTo>
                  <a:pt x="1771445" y="3307529"/>
                </a:moveTo>
                <a:lnTo>
                  <a:pt x="1771445" y="3411258"/>
                </a:lnTo>
                <a:lnTo>
                  <a:pt x="1789215" y="3413478"/>
                </a:lnTo>
                <a:lnTo>
                  <a:pt x="1807301" y="3415698"/>
                </a:lnTo>
                <a:lnTo>
                  <a:pt x="1825388" y="3417285"/>
                </a:lnTo>
                <a:lnTo>
                  <a:pt x="1843792" y="3419505"/>
                </a:lnTo>
                <a:lnTo>
                  <a:pt x="1843792" y="3315777"/>
                </a:lnTo>
                <a:lnTo>
                  <a:pt x="1825388" y="3314191"/>
                </a:lnTo>
                <a:lnTo>
                  <a:pt x="1807301" y="3312287"/>
                </a:lnTo>
                <a:lnTo>
                  <a:pt x="1789215" y="3309750"/>
                </a:lnTo>
                <a:lnTo>
                  <a:pt x="1771445" y="3307529"/>
                </a:lnTo>
                <a:close/>
                <a:moveTo>
                  <a:pt x="3178346" y="3281045"/>
                </a:moveTo>
                <a:lnTo>
                  <a:pt x="3178346" y="3395980"/>
                </a:lnTo>
                <a:lnTo>
                  <a:pt x="3201835" y="3396298"/>
                </a:lnTo>
                <a:lnTo>
                  <a:pt x="3225959" y="3396615"/>
                </a:lnTo>
                <a:lnTo>
                  <a:pt x="3258970" y="3396298"/>
                </a:lnTo>
                <a:lnTo>
                  <a:pt x="3258970" y="3281363"/>
                </a:lnTo>
                <a:lnTo>
                  <a:pt x="3225641" y="3281680"/>
                </a:lnTo>
                <a:lnTo>
                  <a:pt x="3201835" y="3281363"/>
                </a:lnTo>
                <a:lnTo>
                  <a:pt x="3178346" y="3281045"/>
                </a:lnTo>
                <a:close/>
                <a:moveTo>
                  <a:pt x="2609850" y="3275012"/>
                </a:moveTo>
                <a:lnTo>
                  <a:pt x="2613342" y="3281059"/>
                </a:lnTo>
                <a:lnTo>
                  <a:pt x="2617468" y="3287107"/>
                </a:lnTo>
                <a:lnTo>
                  <a:pt x="2621594" y="3292836"/>
                </a:lnTo>
                <a:lnTo>
                  <a:pt x="2626038" y="3298883"/>
                </a:lnTo>
                <a:lnTo>
                  <a:pt x="2631117" y="3304294"/>
                </a:lnTo>
                <a:lnTo>
                  <a:pt x="2635878" y="3310023"/>
                </a:lnTo>
                <a:lnTo>
                  <a:pt x="2641274" y="3315433"/>
                </a:lnTo>
                <a:lnTo>
                  <a:pt x="2646988" y="3320844"/>
                </a:lnTo>
                <a:lnTo>
                  <a:pt x="2658732" y="3331347"/>
                </a:lnTo>
                <a:lnTo>
                  <a:pt x="2671746" y="3341532"/>
                </a:lnTo>
                <a:lnTo>
                  <a:pt x="2685712" y="3351080"/>
                </a:lnTo>
                <a:lnTo>
                  <a:pt x="2700631" y="3360629"/>
                </a:lnTo>
                <a:lnTo>
                  <a:pt x="2715867" y="3369540"/>
                </a:lnTo>
                <a:lnTo>
                  <a:pt x="2732372" y="3378452"/>
                </a:lnTo>
                <a:lnTo>
                  <a:pt x="2749830" y="3386727"/>
                </a:lnTo>
                <a:lnTo>
                  <a:pt x="2767923" y="3394684"/>
                </a:lnTo>
                <a:lnTo>
                  <a:pt x="2786650" y="3402004"/>
                </a:lnTo>
                <a:lnTo>
                  <a:pt x="2805695" y="3409325"/>
                </a:lnTo>
                <a:lnTo>
                  <a:pt x="2826009" y="3416327"/>
                </a:lnTo>
                <a:lnTo>
                  <a:pt x="2846959" y="3422692"/>
                </a:lnTo>
                <a:lnTo>
                  <a:pt x="2867591" y="3428421"/>
                </a:lnTo>
                <a:lnTo>
                  <a:pt x="2889492" y="3434469"/>
                </a:lnTo>
                <a:lnTo>
                  <a:pt x="2912029" y="3439561"/>
                </a:lnTo>
                <a:lnTo>
                  <a:pt x="2934248" y="3444654"/>
                </a:lnTo>
                <a:lnTo>
                  <a:pt x="2957102" y="3449109"/>
                </a:lnTo>
                <a:lnTo>
                  <a:pt x="2980908" y="3453565"/>
                </a:lnTo>
                <a:lnTo>
                  <a:pt x="3004396" y="3457066"/>
                </a:lnTo>
                <a:lnTo>
                  <a:pt x="3028203" y="3460567"/>
                </a:lnTo>
                <a:lnTo>
                  <a:pt x="3052644" y="3463432"/>
                </a:lnTo>
                <a:lnTo>
                  <a:pt x="3077084" y="3465978"/>
                </a:lnTo>
                <a:lnTo>
                  <a:pt x="3101525" y="3468206"/>
                </a:lnTo>
                <a:lnTo>
                  <a:pt x="3125966" y="3470116"/>
                </a:lnTo>
                <a:lnTo>
                  <a:pt x="3150725" y="3471389"/>
                </a:lnTo>
                <a:lnTo>
                  <a:pt x="3175800" y="3472344"/>
                </a:lnTo>
                <a:lnTo>
                  <a:pt x="3200559" y="3472980"/>
                </a:lnTo>
                <a:lnTo>
                  <a:pt x="3225317" y="3473298"/>
                </a:lnTo>
                <a:lnTo>
                  <a:pt x="3246266" y="3473298"/>
                </a:lnTo>
                <a:lnTo>
                  <a:pt x="3267216" y="3472344"/>
                </a:lnTo>
                <a:lnTo>
                  <a:pt x="3288165" y="3472025"/>
                </a:lnTo>
                <a:lnTo>
                  <a:pt x="3308797" y="3470752"/>
                </a:lnTo>
                <a:lnTo>
                  <a:pt x="3329429" y="3469797"/>
                </a:lnTo>
                <a:lnTo>
                  <a:pt x="3350378" y="3468206"/>
                </a:lnTo>
                <a:lnTo>
                  <a:pt x="3371010" y="3466615"/>
                </a:lnTo>
                <a:lnTo>
                  <a:pt x="3391325" y="3464068"/>
                </a:lnTo>
                <a:lnTo>
                  <a:pt x="3411957" y="3462159"/>
                </a:lnTo>
                <a:lnTo>
                  <a:pt x="3431954" y="3459294"/>
                </a:lnTo>
                <a:lnTo>
                  <a:pt x="3451951" y="3456748"/>
                </a:lnTo>
                <a:lnTo>
                  <a:pt x="3471948" y="3453565"/>
                </a:lnTo>
                <a:lnTo>
                  <a:pt x="3491628" y="3450064"/>
                </a:lnTo>
                <a:lnTo>
                  <a:pt x="3510990" y="3446245"/>
                </a:lnTo>
                <a:lnTo>
                  <a:pt x="3530035" y="3442107"/>
                </a:lnTo>
                <a:lnTo>
                  <a:pt x="3548763" y="3437970"/>
                </a:lnTo>
                <a:lnTo>
                  <a:pt x="3567173" y="3433196"/>
                </a:lnTo>
                <a:lnTo>
                  <a:pt x="3585265" y="3428421"/>
                </a:lnTo>
                <a:lnTo>
                  <a:pt x="3603041" y="3423329"/>
                </a:lnTo>
                <a:lnTo>
                  <a:pt x="3620498" y="3418237"/>
                </a:lnTo>
                <a:lnTo>
                  <a:pt x="3637004" y="3412826"/>
                </a:lnTo>
                <a:lnTo>
                  <a:pt x="3653510" y="3406779"/>
                </a:lnTo>
                <a:lnTo>
                  <a:pt x="3669698" y="3400731"/>
                </a:lnTo>
                <a:lnTo>
                  <a:pt x="3685251" y="3394048"/>
                </a:lnTo>
                <a:lnTo>
                  <a:pt x="3700170" y="3387682"/>
                </a:lnTo>
                <a:lnTo>
                  <a:pt x="3714770" y="3380680"/>
                </a:lnTo>
                <a:lnTo>
                  <a:pt x="3728419" y="3373678"/>
                </a:lnTo>
                <a:lnTo>
                  <a:pt x="3741751" y="3366039"/>
                </a:lnTo>
                <a:lnTo>
                  <a:pt x="3754765" y="3358719"/>
                </a:lnTo>
                <a:lnTo>
                  <a:pt x="3767144" y="3350762"/>
                </a:lnTo>
                <a:lnTo>
                  <a:pt x="3778571" y="3342487"/>
                </a:lnTo>
                <a:lnTo>
                  <a:pt x="3789363" y="3333575"/>
                </a:lnTo>
                <a:lnTo>
                  <a:pt x="3789363" y="3441471"/>
                </a:lnTo>
                <a:lnTo>
                  <a:pt x="3788728" y="3442107"/>
                </a:lnTo>
                <a:lnTo>
                  <a:pt x="3788411" y="3451019"/>
                </a:lnTo>
                <a:lnTo>
                  <a:pt x="3787776" y="3456748"/>
                </a:lnTo>
                <a:lnTo>
                  <a:pt x="3786506" y="3462159"/>
                </a:lnTo>
                <a:lnTo>
                  <a:pt x="3785237" y="3467569"/>
                </a:lnTo>
                <a:lnTo>
                  <a:pt x="3783332" y="3472980"/>
                </a:lnTo>
                <a:lnTo>
                  <a:pt x="3781428" y="3478391"/>
                </a:lnTo>
                <a:lnTo>
                  <a:pt x="3778571" y="3483801"/>
                </a:lnTo>
                <a:lnTo>
                  <a:pt x="3775714" y="3489212"/>
                </a:lnTo>
                <a:lnTo>
                  <a:pt x="3772540" y="3494305"/>
                </a:lnTo>
                <a:lnTo>
                  <a:pt x="3769048" y="3499715"/>
                </a:lnTo>
                <a:lnTo>
                  <a:pt x="3765557" y="3504808"/>
                </a:lnTo>
                <a:lnTo>
                  <a:pt x="3761113" y="3509900"/>
                </a:lnTo>
                <a:lnTo>
                  <a:pt x="3756987" y="3514674"/>
                </a:lnTo>
                <a:lnTo>
                  <a:pt x="3752226" y="3519767"/>
                </a:lnTo>
                <a:lnTo>
                  <a:pt x="3747147" y="3525177"/>
                </a:lnTo>
                <a:lnTo>
                  <a:pt x="3741433" y="3529633"/>
                </a:lnTo>
                <a:lnTo>
                  <a:pt x="3736037" y="3534407"/>
                </a:lnTo>
                <a:lnTo>
                  <a:pt x="3723658" y="3543956"/>
                </a:lnTo>
                <a:lnTo>
                  <a:pt x="3710327" y="3553504"/>
                </a:lnTo>
                <a:lnTo>
                  <a:pt x="3696043" y="3562097"/>
                </a:lnTo>
                <a:lnTo>
                  <a:pt x="3680490" y="3571009"/>
                </a:lnTo>
                <a:lnTo>
                  <a:pt x="3663667" y="3579603"/>
                </a:lnTo>
                <a:lnTo>
                  <a:pt x="3646526" y="3587560"/>
                </a:lnTo>
                <a:lnTo>
                  <a:pt x="3627799" y="3595516"/>
                </a:lnTo>
                <a:lnTo>
                  <a:pt x="3608754" y="3602837"/>
                </a:lnTo>
                <a:lnTo>
                  <a:pt x="3588122" y="3609521"/>
                </a:lnTo>
                <a:lnTo>
                  <a:pt x="3566855" y="3616523"/>
                </a:lnTo>
                <a:lnTo>
                  <a:pt x="3544636" y="3622570"/>
                </a:lnTo>
                <a:lnTo>
                  <a:pt x="3522417" y="3628935"/>
                </a:lnTo>
                <a:lnTo>
                  <a:pt x="3498611" y="3634664"/>
                </a:lnTo>
                <a:lnTo>
                  <a:pt x="3474170" y="3639757"/>
                </a:lnTo>
                <a:lnTo>
                  <a:pt x="3449412" y="3644213"/>
                </a:lnTo>
                <a:lnTo>
                  <a:pt x="3423701" y="3648350"/>
                </a:lnTo>
                <a:lnTo>
                  <a:pt x="3397356" y="3652488"/>
                </a:lnTo>
                <a:lnTo>
                  <a:pt x="3370376" y="3655671"/>
                </a:lnTo>
                <a:lnTo>
                  <a:pt x="3343395" y="3658853"/>
                </a:lnTo>
                <a:lnTo>
                  <a:pt x="3315146" y="3661081"/>
                </a:lnTo>
                <a:lnTo>
                  <a:pt x="3286896" y="3662673"/>
                </a:lnTo>
                <a:lnTo>
                  <a:pt x="3258011" y="3664264"/>
                </a:lnTo>
                <a:lnTo>
                  <a:pt x="3228491" y="3664901"/>
                </a:lnTo>
                <a:lnTo>
                  <a:pt x="3198972" y="3665537"/>
                </a:lnTo>
                <a:lnTo>
                  <a:pt x="3168500" y="3664901"/>
                </a:lnTo>
                <a:lnTo>
                  <a:pt x="3138663" y="3664264"/>
                </a:lnTo>
                <a:lnTo>
                  <a:pt x="3109143" y="3662673"/>
                </a:lnTo>
                <a:lnTo>
                  <a:pt x="3080259" y="3660763"/>
                </a:lnTo>
                <a:lnTo>
                  <a:pt x="3051374" y="3658217"/>
                </a:lnTo>
                <a:lnTo>
                  <a:pt x="3023441" y="3655034"/>
                </a:lnTo>
                <a:lnTo>
                  <a:pt x="2996144" y="3651533"/>
                </a:lnTo>
                <a:lnTo>
                  <a:pt x="2969481" y="3647714"/>
                </a:lnTo>
                <a:lnTo>
                  <a:pt x="2943453" y="3643258"/>
                </a:lnTo>
                <a:lnTo>
                  <a:pt x="2917742" y="3638165"/>
                </a:lnTo>
                <a:lnTo>
                  <a:pt x="2892984" y="3633073"/>
                </a:lnTo>
                <a:lnTo>
                  <a:pt x="2869178" y="3627026"/>
                </a:lnTo>
                <a:lnTo>
                  <a:pt x="2846007" y="3620660"/>
                </a:lnTo>
                <a:lnTo>
                  <a:pt x="2823470" y="3614295"/>
                </a:lnTo>
                <a:lnTo>
                  <a:pt x="2802203" y="3607293"/>
                </a:lnTo>
                <a:lnTo>
                  <a:pt x="2781889" y="3599654"/>
                </a:lnTo>
                <a:lnTo>
                  <a:pt x="2762527" y="3592334"/>
                </a:lnTo>
                <a:lnTo>
                  <a:pt x="2743799" y="3584059"/>
                </a:lnTo>
                <a:lnTo>
                  <a:pt x="2726024" y="3575783"/>
                </a:lnTo>
                <a:lnTo>
                  <a:pt x="2709518" y="3566872"/>
                </a:lnTo>
                <a:lnTo>
                  <a:pt x="2694600" y="3557960"/>
                </a:lnTo>
                <a:lnTo>
                  <a:pt x="2679999" y="3548412"/>
                </a:lnTo>
                <a:lnTo>
                  <a:pt x="2666985" y="3538863"/>
                </a:lnTo>
                <a:lnTo>
                  <a:pt x="2660954" y="3533771"/>
                </a:lnTo>
                <a:lnTo>
                  <a:pt x="2655240" y="3528997"/>
                </a:lnTo>
                <a:lnTo>
                  <a:pt x="2650162" y="3523904"/>
                </a:lnTo>
                <a:lnTo>
                  <a:pt x="2645083" y="3518812"/>
                </a:lnTo>
                <a:lnTo>
                  <a:pt x="2639687" y="3513719"/>
                </a:lnTo>
                <a:lnTo>
                  <a:pt x="2635561" y="3508309"/>
                </a:lnTo>
                <a:lnTo>
                  <a:pt x="2631434" y="3503216"/>
                </a:lnTo>
                <a:lnTo>
                  <a:pt x="2627625" y="3497806"/>
                </a:lnTo>
                <a:lnTo>
                  <a:pt x="2624134" y="3492713"/>
                </a:lnTo>
                <a:lnTo>
                  <a:pt x="2620960" y="3486984"/>
                </a:lnTo>
                <a:lnTo>
                  <a:pt x="2618103" y="3481574"/>
                </a:lnTo>
                <a:lnTo>
                  <a:pt x="2615881" y="3476163"/>
                </a:lnTo>
                <a:lnTo>
                  <a:pt x="2613659" y="3470434"/>
                </a:lnTo>
                <a:lnTo>
                  <a:pt x="2612072" y="3465023"/>
                </a:lnTo>
                <a:lnTo>
                  <a:pt x="2610485" y="3459294"/>
                </a:lnTo>
                <a:lnTo>
                  <a:pt x="2609850" y="3453565"/>
                </a:lnTo>
                <a:lnTo>
                  <a:pt x="2609215" y="3447836"/>
                </a:lnTo>
                <a:lnTo>
                  <a:pt x="2609215" y="3442107"/>
                </a:lnTo>
                <a:lnTo>
                  <a:pt x="2608580" y="3442426"/>
                </a:lnTo>
                <a:lnTo>
                  <a:pt x="2608580" y="3295700"/>
                </a:lnTo>
                <a:lnTo>
                  <a:pt x="2608263" y="3291881"/>
                </a:lnTo>
                <a:lnTo>
                  <a:pt x="2608580" y="3283287"/>
                </a:lnTo>
                <a:lnTo>
                  <a:pt x="2609850" y="3275012"/>
                </a:lnTo>
                <a:close/>
                <a:moveTo>
                  <a:pt x="1625482" y="3274222"/>
                </a:moveTo>
                <a:lnTo>
                  <a:pt x="1625482" y="3379536"/>
                </a:lnTo>
                <a:lnTo>
                  <a:pt x="1642935" y="3384612"/>
                </a:lnTo>
                <a:lnTo>
                  <a:pt x="1661021" y="3389370"/>
                </a:lnTo>
                <a:lnTo>
                  <a:pt x="1679425" y="3394128"/>
                </a:lnTo>
                <a:lnTo>
                  <a:pt x="1698464" y="3398252"/>
                </a:lnTo>
                <a:lnTo>
                  <a:pt x="1698464" y="3294206"/>
                </a:lnTo>
                <a:lnTo>
                  <a:pt x="1679425" y="3289448"/>
                </a:lnTo>
                <a:lnTo>
                  <a:pt x="1661021" y="3284690"/>
                </a:lnTo>
                <a:lnTo>
                  <a:pt x="1642935" y="3279932"/>
                </a:lnTo>
                <a:lnTo>
                  <a:pt x="1625482" y="3274222"/>
                </a:lnTo>
                <a:close/>
                <a:moveTo>
                  <a:pt x="3016148" y="3266758"/>
                </a:moveTo>
                <a:lnTo>
                  <a:pt x="3016148" y="3382010"/>
                </a:lnTo>
                <a:lnTo>
                  <a:pt x="3035827" y="3384868"/>
                </a:lnTo>
                <a:lnTo>
                  <a:pt x="3056142" y="3387090"/>
                </a:lnTo>
                <a:lnTo>
                  <a:pt x="3076456" y="3389630"/>
                </a:lnTo>
                <a:lnTo>
                  <a:pt x="3097406" y="3391535"/>
                </a:lnTo>
                <a:lnTo>
                  <a:pt x="3097406" y="3276283"/>
                </a:lnTo>
                <a:lnTo>
                  <a:pt x="3076456" y="3274378"/>
                </a:lnTo>
                <a:lnTo>
                  <a:pt x="3056142" y="3271838"/>
                </a:lnTo>
                <a:lnTo>
                  <a:pt x="3035827" y="3269615"/>
                </a:lnTo>
                <a:lnTo>
                  <a:pt x="3016148" y="3266758"/>
                </a:lnTo>
                <a:close/>
                <a:moveTo>
                  <a:pt x="2854584" y="3230245"/>
                </a:moveTo>
                <a:lnTo>
                  <a:pt x="2854584" y="3347403"/>
                </a:lnTo>
                <a:lnTo>
                  <a:pt x="2873946" y="3352800"/>
                </a:lnTo>
                <a:lnTo>
                  <a:pt x="2893626" y="3357880"/>
                </a:lnTo>
                <a:lnTo>
                  <a:pt x="2914258" y="3362960"/>
                </a:lnTo>
                <a:lnTo>
                  <a:pt x="2935524" y="3367723"/>
                </a:lnTo>
                <a:lnTo>
                  <a:pt x="2935524" y="3251835"/>
                </a:lnTo>
                <a:lnTo>
                  <a:pt x="2914258" y="3246755"/>
                </a:lnTo>
                <a:lnTo>
                  <a:pt x="2893626" y="3241675"/>
                </a:lnTo>
                <a:lnTo>
                  <a:pt x="2873946" y="3235960"/>
                </a:lnTo>
                <a:lnTo>
                  <a:pt x="2854584" y="3230245"/>
                </a:lnTo>
                <a:close/>
                <a:moveTo>
                  <a:pt x="1480154" y="3217441"/>
                </a:moveTo>
                <a:lnTo>
                  <a:pt x="1480154" y="3305626"/>
                </a:lnTo>
                <a:lnTo>
                  <a:pt x="1482375" y="3307847"/>
                </a:lnTo>
                <a:lnTo>
                  <a:pt x="1484914" y="3310701"/>
                </a:lnTo>
                <a:lnTo>
                  <a:pt x="1491895" y="3316411"/>
                </a:lnTo>
                <a:lnTo>
                  <a:pt x="1500145" y="3322755"/>
                </a:lnTo>
                <a:lnTo>
                  <a:pt x="1509664" y="3329100"/>
                </a:lnTo>
                <a:lnTo>
                  <a:pt x="1519818" y="3335444"/>
                </a:lnTo>
                <a:lnTo>
                  <a:pt x="1530924" y="3341788"/>
                </a:lnTo>
                <a:lnTo>
                  <a:pt x="1542030" y="3347498"/>
                </a:lnTo>
                <a:lnTo>
                  <a:pt x="1553136" y="3352891"/>
                </a:lnTo>
                <a:lnTo>
                  <a:pt x="1553136" y="3255189"/>
                </a:lnTo>
                <a:lnTo>
                  <a:pt x="1539174" y="3249797"/>
                </a:lnTo>
                <a:lnTo>
                  <a:pt x="1527116" y="3244721"/>
                </a:lnTo>
                <a:lnTo>
                  <a:pt x="1516010" y="3239646"/>
                </a:lnTo>
                <a:lnTo>
                  <a:pt x="1506174" y="3234888"/>
                </a:lnTo>
                <a:lnTo>
                  <a:pt x="1497924" y="3230130"/>
                </a:lnTo>
                <a:lnTo>
                  <a:pt x="1490626" y="3226006"/>
                </a:lnTo>
                <a:lnTo>
                  <a:pt x="1484914" y="3221565"/>
                </a:lnTo>
                <a:lnTo>
                  <a:pt x="1480154" y="3217441"/>
                </a:lnTo>
                <a:close/>
                <a:moveTo>
                  <a:pt x="2426374" y="3213000"/>
                </a:moveTo>
                <a:lnTo>
                  <a:pt x="2420662" y="3217124"/>
                </a:lnTo>
                <a:lnTo>
                  <a:pt x="2413999" y="3221565"/>
                </a:lnTo>
                <a:lnTo>
                  <a:pt x="2406701" y="3226323"/>
                </a:lnTo>
                <a:lnTo>
                  <a:pt x="2399720" y="3230130"/>
                </a:lnTo>
                <a:lnTo>
                  <a:pt x="2392739" y="3234253"/>
                </a:lnTo>
                <a:lnTo>
                  <a:pt x="2385124" y="3237743"/>
                </a:lnTo>
                <a:lnTo>
                  <a:pt x="2378460" y="3240915"/>
                </a:lnTo>
                <a:lnTo>
                  <a:pt x="2371797" y="3243135"/>
                </a:lnTo>
                <a:lnTo>
                  <a:pt x="2371797" y="3350353"/>
                </a:lnTo>
                <a:lnTo>
                  <a:pt x="2379729" y="3346864"/>
                </a:lnTo>
                <a:lnTo>
                  <a:pt x="2387028" y="3342423"/>
                </a:lnTo>
                <a:lnTo>
                  <a:pt x="2394643" y="3338299"/>
                </a:lnTo>
                <a:lnTo>
                  <a:pt x="2401941" y="3333541"/>
                </a:lnTo>
                <a:lnTo>
                  <a:pt x="2409239" y="3328782"/>
                </a:lnTo>
                <a:lnTo>
                  <a:pt x="2415585" y="3324024"/>
                </a:lnTo>
                <a:lnTo>
                  <a:pt x="2421297" y="3319266"/>
                </a:lnTo>
                <a:lnTo>
                  <a:pt x="2426374" y="3314508"/>
                </a:lnTo>
                <a:lnTo>
                  <a:pt x="2426374" y="3213000"/>
                </a:lnTo>
                <a:close/>
                <a:moveTo>
                  <a:pt x="2692385" y="3167062"/>
                </a:moveTo>
                <a:lnTo>
                  <a:pt x="2692385" y="3264535"/>
                </a:lnTo>
                <a:lnTo>
                  <a:pt x="2695241" y="3267393"/>
                </a:lnTo>
                <a:lnTo>
                  <a:pt x="2698098" y="3270250"/>
                </a:lnTo>
                <a:lnTo>
                  <a:pt x="2705399" y="3276600"/>
                </a:lnTo>
                <a:lnTo>
                  <a:pt x="2714921" y="3283903"/>
                </a:lnTo>
                <a:lnTo>
                  <a:pt x="2725078" y="3290888"/>
                </a:lnTo>
                <a:lnTo>
                  <a:pt x="2737140" y="3297873"/>
                </a:lnTo>
                <a:lnTo>
                  <a:pt x="2748884" y="3305175"/>
                </a:lnTo>
                <a:lnTo>
                  <a:pt x="2761581" y="3311525"/>
                </a:lnTo>
                <a:lnTo>
                  <a:pt x="2773325" y="3317240"/>
                </a:lnTo>
                <a:lnTo>
                  <a:pt x="2773325" y="3208337"/>
                </a:lnTo>
                <a:lnTo>
                  <a:pt x="2758407" y="3202940"/>
                </a:lnTo>
                <a:lnTo>
                  <a:pt x="2744441" y="3196907"/>
                </a:lnTo>
                <a:lnTo>
                  <a:pt x="2732379" y="3191510"/>
                </a:lnTo>
                <a:lnTo>
                  <a:pt x="2721269" y="3186430"/>
                </a:lnTo>
                <a:lnTo>
                  <a:pt x="2712064" y="3180715"/>
                </a:lnTo>
                <a:lnTo>
                  <a:pt x="2704446" y="3176270"/>
                </a:lnTo>
                <a:lnTo>
                  <a:pt x="2697781" y="3171507"/>
                </a:lnTo>
                <a:lnTo>
                  <a:pt x="2692385" y="3167062"/>
                </a:lnTo>
                <a:close/>
                <a:moveTo>
                  <a:pt x="3744614" y="3161665"/>
                </a:moveTo>
                <a:lnTo>
                  <a:pt x="3737949" y="3166745"/>
                </a:lnTo>
                <a:lnTo>
                  <a:pt x="3730648" y="3171507"/>
                </a:lnTo>
                <a:lnTo>
                  <a:pt x="3722713" y="3176587"/>
                </a:lnTo>
                <a:lnTo>
                  <a:pt x="3715095" y="3180715"/>
                </a:lnTo>
                <a:lnTo>
                  <a:pt x="3706524" y="3185160"/>
                </a:lnTo>
                <a:lnTo>
                  <a:pt x="3698907" y="3189287"/>
                </a:lnTo>
                <a:lnTo>
                  <a:pt x="3691289" y="3192780"/>
                </a:lnTo>
                <a:lnTo>
                  <a:pt x="3683671" y="3195320"/>
                </a:lnTo>
                <a:lnTo>
                  <a:pt x="3683671" y="3315018"/>
                </a:lnTo>
                <a:lnTo>
                  <a:pt x="3692558" y="3310573"/>
                </a:lnTo>
                <a:lnTo>
                  <a:pt x="3701128" y="3305810"/>
                </a:lnTo>
                <a:lnTo>
                  <a:pt x="3709381" y="3301048"/>
                </a:lnTo>
                <a:lnTo>
                  <a:pt x="3717634" y="3295968"/>
                </a:lnTo>
                <a:lnTo>
                  <a:pt x="3725252" y="3290570"/>
                </a:lnTo>
                <a:lnTo>
                  <a:pt x="3732235" y="3285490"/>
                </a:lnTo>
                <a:lnTo>
                  <a:pt x="3738901" y="3279775"/>
                </a:lnTo>
                <a:lnTo>
                  <a:pt x="3744614" y="3275013"/>
                </a:lnTo>
                <a:lnTo>
                  <a:pt x="3744614" y="3161665"/>
                </a:lnTo>
                <a:close/>
                <a:moveTo>
                  <a:pt x="771525" y="3136900"/>
                </a:moveTo>
                <a:lnTo>
                  <a:pt x="805634" y="3143476"/>
                </a:lnTo>
                <a:lnTo>
                  <a:pt x="812009" y="3145042"/>
                </a:lnTo>
                <a:lnTo>
                  <a:pt x="818066" y="3146921"/>
                </a:lnTo>
                <a:lnTo>
                  <a:pt x="823167" y="3148486"/>
                </a:lnTo>
                <a:lnTo>
                  <a:pt x="827311" y="3150365"/>
                </a:lnTo>
                <a:lnTo>
                  <a:pt x="831455" y="3152557"/>
                </a:lnTo>
                <a:lnTo>
                  <a:pt x="835280" y="3155062"/>
                </a:lnTo>
                <a:lnTo>
                  <a:pt x="842612" y="3160072"/>
                </a:lnTo>
                <a:lnTo>
                  <a:pt x="845162" y="3162890"/>
                </a:lnTo>
                <a:lnTo>
                  <a:pt x="847075" y="3165082"/>
                </a:lnTo>
                <a:lnTo>
                  <a:pt x="848669" y="3167587"/>
                </a:lnTo>
                <a:lnTo>
                  <a:pt x="849944" y="3170092"/>
                </a:lnTo>
                <a:lnTo>
                  <a:pt x="850900" y="3172597"/>
                </a:lnTo>
                <a:lnTo>
                  <a:pt x="850900" y="3175416"/>
                </a:lnTo>
                <a:lnTo>
                  <a:pt x="850262" y="3177608"/>
                </a:lnTo>
                <a:lnTo>
                  <a:pt x="849625" y="3180426"/>
                </a:lnTo>
                <a:lnTo>
                  <a:pt x="848031" y="3182618"/>
                </a:lnTo>
                <a:lnTo>
                  <a:pt x="846437" y="3185123"/>
                </a:lnTo>
                <a:lnTo>
                  <a:pt x="844206" y="3187315"/>
                </a:lnTo>
                <a:lnTo>
                  <a:pt x="841656" y="3189820"/>
                </a:lnTo>
                <a:lnTo>
                  <a:pt x="838468" y="3191699"/>
                </a:lnTo>
                <a:lnTo>
                  <a:pt x="834961" y="3193577"/>
                </a:lnTo>
                <a:lnTo>
                  <a:pt x="831136" y="3195143"/>
                </a:lnTo>
                <a:lnTo>
                  <a:pt x="826992" y="3197022"/>
                </a:lnTo>
                <a:lnTo>
                  <a:pt x="820935" y="3198587"/>
                </a:lnTo>
                <a:lnTo>
                  <a:pt x="815197" y="3200153"/>
                </a:lnTo>
                <a:lnTo>
                  <a:pt x="808503" y="3201719"/>
                </a:lnTo>
                <a:lnTo>
                  <a:pt x="801171" y="3202971"/>
                </a:lnTo>
                <a:lnTo>
                  <a:pt x="787145" y="3204537"/>
                </a:lnTo>
                <a:lnTo>
                  <a:pt x="771525" y="3205163"/>
                </a:lnTo>
                <a:lnTo>
                  <a:pt x="771525" y="3136900"/>
                </a:lnTo>
                <a:close/>
                <a:moveTo>
                  <a:pt x="200025" y="3117850"/>
                </a:moveTo>
                <a:lnTo>
                  <a:pt x="200343" y="3123582"/>
                </a:lnTo>
                <a:lnTo>
                  <a:pt x="201296" y="3129631"/>
                </a:lnTo>
                <a:lnTo>
                  <a:pt x="202567" y="3135044"/>
                </a:lnTo>
                <a:lnTo>
                  <a:pt x="204155" y="3141094"/>
                </a:lnTo>
                <a:lnTo>
                  <a:pt x="206061" y="3146507"/>
                </a:lnTo>
                <a:lnTo>
                  <a:pt x="208285" y="3152238"/>
                </a:lnTo>
                <a:lnTo>
                  <a:pt x="211144" y="3157651"/>
                </a:lnTo>
                <a:lnTo>
                  <a:pt x="214321" y="3163064"/>
                </a:lnTo>
                <a:lnTo>
                  <a:pt x="217816" y="3168795"/>
                </a:lnTo>
                <a:lnTo>
                  <a:pt x="221310" y="3173890"/>
                </a:lnTo>
                <a:lnTo>
                  <a:pt x="225758" y="3179303"/>
                </a:lnTo>
                <a:lnTo>
                  <a:pt x="230206" y="3184715"/>
                </a:lnTo>
                <a:lnTo>
                  <a:pt x="235289" y="3189810"/>
                </a:lnTo>
                <a:lnTo>
                  <a:pt x="240372" y="3194904"/>
                </a:lnTo>
                <a:lnTo>
                  <a:pt x="245773" y="3199999"/>
                </a:lnTo>
                <a:lnTo>
                  <a:pt x="251809" y="3205093"/>
                </a:lnTo>
                <a:lnTo>
                  <a:pt x="251809" y="3304436"/>
                </a:lnTo>
                <a:lnTo>
                  <a:pt x="254032" y="3306983"/>
                </a:lnTo>
                <a:lnTo>
                  <a:pt x="256574" y="3309531"/>
                </a:lnTo>
                <a:lnTo>
                  <a:pt x="263563" y="3315580"/>
                </a:lnTo>
                <a:lnTo>
                  <a:pt x="271823" y="3321948"/>
                </a:lnTo>
                <a:lnTo>
                  <a:pt x="281354" y="3328317"/>
                </a:lnTo>
                <a:lnTo>
                  <a:pt x="291520" y="3335003"/>
                </a:lnTo>
                <a:lnTo>
                  <a:pt x="302639" y="3340734"/>
                </a:lnTo>
                <a:lnTo>
                  <a:pt x="313758" y="3346784"/>
                </a:lnTo>
                <a:lnTo>
                  <a:pt x="324877" y="3351879"/>
                </a:lnTo>
                <a:lnTo>
                  <a:pt x="324877" y="3249352"/>
                </a:lnTo>
                <a:lnTo>
                  <a:pt x="341715" y="3256994"/>
                </a:lnTo>
                <a:lnTo>
                  <a:pt x="359505" y="3263999"/>
                </a:lnTo>
                <a:lnTo>
                  <a:pt x="377931" y="3270685"/>
                </a:lnTo>
                <a:lnTo>
                  <a:pt x="397311" y="3277053"/>
                </a:lnTo>
                <a:lnTo>
                  <a:pt x="397311" y="3378943"/>
                </a:lnTo>
                <a:lnTo>
                  <a:pt x="414783" y="3384038"/>
                </a:lnTo>
                <a:lnTo>
                  <a:pt x="432892" y="3388814"/>
                </a:lnTo>
                <a:lnTo>
                  <a:pt x="451318" y="3393590"/>
                </a:lnTo>
                <a:lnTo>
                  <a:pt x="470379" y="3397729"/>
                </a:lnTo>
                <a:lnTo>
                  <a:pt x="470379" y="3296476"/>
                </a:lnTo>
                <a:lnTo>
                  <a:pt x="488170" y="3300615"/>
                </a:lnTo>
                <a:lnTo>
                  <a:pt x="506278" y="3303799"/>
                </a:lnTo>
                <a:lnTo>
                  <a:pt x="524386" y="3306983"/>
                </a:lnTo>
                <a:lnTo>
                  <a:pt x="543448" y="3309849"/>
                </a:lnTo>
                <a:lnTo>
                  <a:pt x="543448" y="3410465"/>
                </a:lnTo>
                <a:lnTo>
                  <a:pt x="561238" y="3412694"/>
                </a:lnTo>
                <a:lnTo>
                  <a:pt x="579347" y="3415241"/>
                </a:lnTo>
                <a:lnTo>
                  <a:pt x="597455" y="3417152"/>
                </a:lnTo>
                <a:lnTo>
                  <a:pt x="615881" y="3418744"/>
                </a:lnTo>
                <a:lnTo>
                  <a:pt x="615881" y="3318446"/>
                </a:lnTo>
                <a:lnTo>
                  <a:pt x="634307" y="3320038"/>
                </a:lnTo>
                <a:lnTo>
                  <a:pt x="652415" y="3320993"/>
                </a:lnTo>
                <a:lnTo>
                  <a:pt x="670524" y="3321948"/>
                </a:lnTo>
                <a:lnTo>
                  <a:pt x="688950" y="3322585"/>
                </a:lnTo>
                <a:lnTo>
                  <a:pt x="688950" y="3422883"/>
                </a:lnTo>
                <a:lnTo>
                  <a:pt x="710235" y="3423520"/>
                </a:lnTo>
                <a:lnTo>
                  <a:pt x="732155" y="3423520"/>
                </a:lnTo>
                <a:lnTo>
                  <a:pt x="762018" y="3423201"/>
                </a:lnTo>
                <a:lnTo>
                  <a:pt x="762018" y="3322904"/>
                </a:lnTo>
                <a:lnTo>
                  <a:pt x="790928" y="3321948"/>
                </a:lnTo>
                <a:lnTo>
                  <a:pt x="818884" y="3320675"/>
                </a:lnTo>
                <a:lnTo>
                  <a:pt x="846524" y="3318446"/>
                </a:lnTo>
                <a:lnTo>
                  <a:pt x="873845" y="3315899"/>
                </a:lnTo>
                <a:lnTo>
                  <a:pt x="900531" y="3312715"/>
                </a:lnTo>
                <a:lnTo>
                  <a:pt x="926581" y="3309212"/>
                </a:lnTo>
                <a:lnTo>
                  <a:pt x="951996" y="3304755"/>
                </a:lnTo>
                <a:lnTo>
                  <a:pt x="976776" y="3299978"/>
                </a:lnTo>
                <a:lnTo>
                  <a:pt x="1000921" y="3294884"/>
                </a:lnTo>
                <a:lnTo>
                  <a:pt x="1023794" y="3289471"/>
                </a:lnTo>
                <a:lnTo>
                  <a:pt x="1046350" y="3283421"/>
                </a:lnTo>
                <a:lnTo>
                  <a:pt x="1067953" y="3277053"/>
                </a:lnTo>
                <a:lnTo>
                  <a:pt x="1088285" y="3270048"/>
                </a:lnTo>
                <a:lnTo>
                  <a:pt x="1108300" y="3263043"/>
                </a:lnTo>
                <a:lnTo>
                  <a:pt x="1126726" y="3255083"/>
                </a:lnTo>
                <a:lnTo>
                  <a:pt x="1144516" y="3247123"/>
                </a:lnTo>
                <a:lnTo>
                  <a:pt x="1144516" y="3349968"/>
                </a:lnTo>
                <a:lnTo>
                  <a:pt x="1152459" y="3346147"/>
                </a:lnTo>
                <a:lnTo>
                  <a:pt x="1159766" y="3342008"/>
                </a:lnTo>
                <a:lnTo>
                  <a:pt x="1167390" y="3337232"/>
                </a:lnTo>
                <a:lnTo>
                  <a:pt x="1175015" y="3332456"/>
                </a:lnTo>
                <a:lnTo>
                  <a:pt x="1182004" y="3327680"/>
                </a:lnTo>
                <a:lnTo>
                  <a:pt x="1188358" y="3322904"/>
                </a:lnTo>
                <a:lnTo>
                  <a:pt x="1194076" y="3318446"/>
                </a:lnTo>
                <a:lnTo>
                  <a:pt x="1199477" y="3313988"/>
                </a:lnTo>
                <a:lnTo>
                  <a:pt x="1199477" y="3215601"/>
                </a:lnTo>
                <a:lnTo>
                  <a:pt x="1206784" y="3209870"/>
                </a:lnTo>
                <a:lnTo>
                  <a:pt x="1213455" y="3204457"/>
                </a:lnTo>
                <a:lnTo>
                  <a:pt x="1220126" y="3198725"/>
                </a:lnTo>
                <a:lnTo>
                  <a:pt x="1226163" y="3192994"/>
                </a:lnTo>
                <a:lnTo>
                  <a:pt x="1232199" y="3186944"/>
                </a:lnTo>
                <a:lnTo>
                  <a:pt x="1237282" y="3181531"/>
                </a:lnTo>
                <a:lnTo>
                  <a:pt x="1242047" y="3175163"/>
                </a:lnTo>
                <a:lnTo>
                  <a:pt x="1246177" y="3169114"/>
                </a:lnTo>
                <a:lnTo>
                  <a:pt x="1250307" y="3162745"/>
                </a:lnTo>
                <a:lnTo>
                  <a:pt x="1253802" y="3157014"/>
                </a:lnTo>
                <a:lnTo>
                  <a:pt x="1256661" y="3150646"/>
                </a:lnTo>
                <a:lnTo>
                  <a:pt x="1258885" y="3144278"/>
                </a:lnTo>
                <a:lnTo>
                  <a:pt x="1260791" y="3137910"/>
                </a:lnTo>
                <a:lnTo>
                  <a:pt x="1262379" y="3131223"/>
                </a:lnTo>
                <a:lnTo>
                  <a:pt x="1263332" y="3124855"/>
                </a:lnTo>
                <a:lnTo>
                  <a:pt x="1263650" y="3118169"/>
                </a:lnTo>
                <a:lnTo>
                  <a:pt x="1263650" y="3251581"/>
                </a:lnTo>
                <a:lnTo>
                  <a:pt x="1263332" y="3251899"/>
                </a:lnTo>
                <a:lnTo>
                  <a:pt x="1263332" y="3255720"/>
                </a:lnTo>
                <a:lnTo>
                  <a:pt x="1263015" y="3259859"/>
                </a:lnTo>
                <a:lnTo>
                  <a:pt x="1262379" y="3264635"/>
                </a:lnTo>
                <a:lnTo>
                  <a:pt x="1261426" y="3269730"/>
                </a:lnTo>
                <a:lnTo>
                  <a:pt x="1260155" y="3274506"/>
                </a:lnTo>
                <a:lnTo>
                  <a:pt x="1258567" y="3279600"/>
                </a:lnTo>
                <a:lnTo>
                  <a:pt x="1256661" y="3284377"/>
                </a:lnTo>
                <a:lnTo>
                  <a:pt x="1254119" y="3289153"/>
                </a:lnTo>
                <a:lnTo>
                  <a:pt x="1251896" y="3294247"/>
                </a:lnTo>
                <a:lnTo>
                  <a:pt x="1248719" y="3299023"/>
                </a:lnTo>
                <a:lnTo>
                  <a:pt x="1245542" y="3303162"/>
                </a:lnTo>
                <a:lnTo>
                  <a:pt x="1242365" y="3307939"/>
                </a:lnTo>
                <a:lnTo>
                  <a:pt x="1238552" y="3312715"/>
                </a:lnTo>
                <a:lnTo>
                  <a:pt x="1234423" y="3317172"/>
                </a:lnTo>
                <a:lnTo>
                  <a:pt x="1225845" y="3326088"/>
                </a:lnTo>
                <a:lnTo>
                  <a:pt x="1215997" y="3335003"/>
                </a:lnTo>
                <a:lnTo>
                  <a:pt x="1204877" y="3343600"/>
                </a:lnTo>
                <a:lnTo>
                  <a:pt x="1192488" y="3351879"/>
                </a:lnTo>
                <a:lnTo>
                  <a:pt x="1179462" y="3360157"/>
                </a:lnTo>
                <a:lnTo>
                  <a:pt x="1165802" y="3367799"/>
                </a:lnTo>
                <a:lnTo>
                  <a:pt x="1150870" y="3375122"/>
                </a:lnTo>
                <a:lnTo>
                  <a:pt x="1134986" y="3382764"/>
                </a:lnTo>
                <a:lnTo>
                  <a:pt x="1118466" y="3389769"/>
                </a:lnTo>
                <a:lnTo>
                  <a:pt x="1100993" y="3396137"/>
                </a:lnTo>
                <a:lnTo>
                  <a:pt x="1082567" y="3402824"/>
                </a:lnTo>
                <a:lnTo>
                  <a:pt x="1063506" y="3408873"/>
                </a:lnTo>
                <a:lnTo>
                  <a:pt x="1043491" y="3414286"/>
                </a:lnTo>
                <a:lnTo>
                  <a:pt x="1022841" y="3420017"/>
                </a:lnTo>
                <a:lnTo>
                  <a:pt x="1001874" y="3424794"/>
                </a:lnTo>
                <a:lnTo>
                  <a:pt x="979953" y="3429570"/>
                </a:lnTo>
                <a:lnTo>
                  <a:pt x="957397" y="3433709"/>
                </a:lnTo>
                <a:lnTo>
                  <a:pt x="934524" y="3437848"/>
                </a:lnTo>
                <a:lnTo>
                  <a:pt x="910697" y="3441032"/>
                </a:lnTo>
                <a:lnTo>
                  <a:pt x="886235" y="3444216"/>
                </a:lnTo>
                <a:lnTo>
                  <a:pt x="861773" y="3446764"/>
                </a:lnTo>
                <a:lnTo>
                  <a:pt x="836675" y="3448992"/>
                </a:lnTo>
                <a:lnTo>
                  <a:pt x="810942" y="3450584"/>
                </a:lnTo>
                <a:lnTo>
                  <a:pt x="784892" y="3451540"/>
                </a:lnTo>
                <a:lnTo>
                  <a:pt x="758841" y="3452495"/>
                </a:lnTo>
                <a:lnTo>
                  <a:pt x="732155" y="3452813"/>
                </a:lnTo>
                <a:lnTo>
                  <a:pt x="704834" y="3452495"/>
                </a:lnTo>
                <a:lnTo>
                  <a:pt x="677513" y="3451540"/>
                </a:lnTo>
                <a:lnTo>
                  <a:pt x="651145" y="3450584"/>
                </a:lnTo>
                <a:lnTo>
                  <a:pt x="625094" y="3448356"/>
                </a:lnTo>
                <a:lnTo>
                  <a:pt x="599361" y="3446445"/>
                </a:lnTo>
                <a:lnTo>
                  <a:pt x="574264" y="3443579"/>
                </a:lnTo>
                <a:lnTo>
                  <a:pt x="549484" y="3440395"/>
                </a:lnTo>
                <a:lnTo>
                  <a:pt x="525339" y="3436893"/>
                </a:lnTo>
                <a:lnTo>
                  <a:pt x="501513" y="3433072"/>
                </a:lnTo>
                <a:lnTo>
                  <a:pt x="478639" y="3428296"/>
                </a:lnTo>
                <a:lnTo>
                  <a:pt x="456718" y="3423520"/>
                </a:lnTo>
                <a:lnTo>
                  <a:pt x="434798" y="3418425"/>
                </a:lnTo>
                <a:lnTo>
                  <a:pt x="413830" y="3412694"/>
                </a:lnTo>
                <a:lnTo>
                  <a:pt x="394134" y="3406963"/>
                </a:lnTo>
                <a:lnTo>
                  <a:pt x="374755" y="3400595"/>
                </a:lnTo>
                <a:lnTo>
                  <a:pt x="356329" y="3393908"/>
                </a:lnTo>
                <a:lnTo>
                  <a:pt x="338538" y="3386585"/>
                </a:lnTo>
                <a:lnTo>
                  <a:pt x="322018" y="3379580"/>
                </a:lnTo>
                <a:lnTo>
                  <a:pt x="306134" y="3372257"/>
                </a:lnTo>
                <a:lnTo>
                  <a:pt x="291520" y="3364296"/>
                </a:lnTo>
                <a:lnTo>
                  <a:pt x="277542" y="3356018"/>
                </a:lnTo>
                <a:lnTo>
                  <a:pt x="264834" y="3347421"/>
                </a:lnTo>
                <a:lnTo>
                  <a:pt x="253079" y="3338824"/>
                </a:lnTo>
                <a:lnTo>
                  <a:pt x="242278" y="3330227"/>
                </a:lnTo>
                <a:lnTo>
                  <a:pt x="237513" y="3325451"/>
                </a:lnTo>
                <a:lnTo>
                  <a:pt x="232747" y="3320675"/>
                </a:lnTo>
                <a:lnTo>
                  <a:pt x="228617" y="3316217"/>
                </a:lnTo>
                <a:lnTo>
                  <a:pt x="224487" y="3311441"/>
                </a:lnTo>
                <a:lnTo>
                  <a:pt x="220993" y="3306983"/>
                </a:lnTo>
                <a:lnTo>
                  <a:pt x="217498" y="3302207"/>
                </a:lnTo>
                <a:lnTo>
                  <a:pt x="214321" y="3297431"/>
                </a:lnTo>
                <a:lnTo>
                  <a:pt x="211462" y="3292337"/>
                </a:lnTo>
                <a:lnTo>
                  <a:pt x="208921" y="3287561"/>
                </a:lnTo>
                <a:lnTo>
                  <a:pt x="206697" y="3282148"/>
                </a:lnTo>
                <a:lnTo>
                  <a:pt x="204791" y="3277690"/>
                </a:lnTo>
                <a:lnTo>
                  <a:pt x="203202" y="3272277"/>
                </a:lnTo>
                <a:lnTo>
                  <a:pt x="201931" y="3267183"/>
                </a:lnTo>
                <a:lnTo>
                  <a:pt x="201296" y="3262088"/>
                </a:lnTo>
                <a:lnTo>
                  <a:pt x="200978" y="3256994"/>
                </a:lnTo>
                <a:lnTo>
                  <a:pt x="200343" y="3251899"/>
                </a:lnTo>
                <a:lnTo>
                  <a:pt x="200025" y="3251899"/>
                </a:lnTo>
                <a:lnTo>
                  <a:pt x="200025" y="3117850"/>
                </a:lnTo>
                <a:close/>
                <a:moveTo>
                  <a:pt x="1263332" y="3111818"/>
                </a:moveTo>
                <a:lnTo>
                  <a:pt x="1263650" y="3117533"/>
                </a:lnTo>
                <a:lnTo>
                  <a:pt x="1263332" y="3119438"/>
                </a:lnTo>
                <a:lnTo>
                  <a:pt x="1263332" y="3116263"/>
                </a:lnTo>
                <a:lnTo>
                  <a:pt x="1263332" y="3111818"/>
                </a:lnTo>
                <a:close/>
                <a:moveTo>
                  <a:pt x="1263253" y="3110548"/>
                </a:moveTo>
                <a:lnTo>
                  <a:pt x="1263332" y="3111183"/>
                </a:lnTo>
                <a:lnTo>
                  <a:pt x="1263332" y="3111818"/>
                </a:lnTo>
                <a:lnTo>
                  <a:pt x="1263253" y="3110548"/>
                </a:lnTo>
                <a:close/>
                <a:moveTo>
                  <a:pt x="1892592" y="3107220"/>
                </a:moveTo>
                <a:lnTo>
                  <a:pt x="1892592" y="3210034"/>
                </a:lnTo>
                <a:lnTo>
                  <a:pt x="1913877" y="3210983"/>
                </a:lnTo>
                <a:lnTo>
                  <a:pt x="1935480" y="3210983"/>
                </a:lnTo>
                <a:lnTo>
                  <a:pt x="1965343" y="3210667"/>
                </a:lnTo>
                <a:lnTo>
                  <a:pt x="1965343" y="3107537"/>
                </a:lnTo>
                <a:lnTo>
                  <a:pt x="1935480" y="3107853"/>
                </a:lnTo>
                <a:lnTo>
                  <a:pt x="1913877" y="3107853"/>
                </a:lnTo>
                <a:lnTo>
                  <a:pt x="1892592" y="3107220"/>
                </a:lnTo>
                <a:close/>
                <a:moveTo>
                  <a:pt x="200819" y="3107046"/>
                </a:moveTo>
                <a:lnTo>
                  <a:pt x="200378" y="3110133"/>
                </a:lnTo>
                <a:lnTo>
                  <a:pt x="200025" y="3115072"/>
                </a:lnTo>
                <a:lnTo>
                  <a:pt x="200025" y="3110751"/>
                </a:lnTo>
                <a:lnTo>
                  <a:pt x="200819" y="3107046"/>
                </a:lnTo>
                <a:close/>
                <a:moveTo>
                  <a:pt x="2489519" y="3103562"/>
                </a:moveTo>
                <a:lnTo>
                  <a:pt x="2490471" y="3109906"/>
                </a:lnTo>
                <a:lnTo>
                  <a:pt x="2490788" y="3116568"/>
                </a:lnTo>
                <a:lnTo>
                  <a:pt x="2490788" y="3252652"/>
                </a:lnTo>
                <a:lnTo>
                  <a:pt x="2490471" y="3252969"/>
                </a:lnTo>
                <a:lnTo>
                  <a:pt x="2489836" y="3260899"/>
                </a:lnTo>
                <a:lnTo>
                  <a:pt x="2489519" y="3265657"/>
                </a:lnTo>
                <a:lnTo>
                  <a:pt x="2488250" y="3270733"/>
                </a:lnTo>
                <a:lnTo>
                  <a:pt x="2487298" y="3275491"/>
                </a:lnTo>
                <a:lnTo>
                  <a:pt x="2485711" y="3280566"/>
                </a:lnTo>
                <a:lnTo>
                  <a:pt x="2483490" y="3285325"/>
                </a:lnTo>
                <a:lnTo>
                  <a:pt x="2481269" y="3290083"/>
                </a:lnTo>
                <a:lnTo>
                  <a:pt x="2479048" y="3294841"/>
                </a:lnTo>
                <a:lnTo>
                  <a:pt x="2475874" y="3299599"/>
                </a:lnTo>
                <a:lnTo>
                  <a:pt x="2472701" y="3304357"/>
                </a:lnTo>
                <a:lnTo>
                  <a:pt x="2469528" y="3309115"/>
                </a:lnTo>
                <a:lnTo>
                  <a:pt x="2465403" y="3313874"/>
                </a:lnTo>
                <a:lnTo>
                  <a:pt x="2461595" y="3317997"/>
                </a:lnTo>
                <a:lnTo>
                  <a:pt x="2453028" y="3327196"/>
                </a:lnTo>
                <a:lnTo>
                  <a:pt x="2443191" y="3335761"/>
                </a:lnTo>
                <a:lnTo>
                  <a:pt x="2432086" y="3344643"/>
                </a:lnTo>
                <a:lnTo>
                  <a:pt x="2419710" y="3352891"/>
                </a:lnTo>
                <a:lnTo>
                  <a:pt x="2406701" y="3360504"/>
                </a:lnTo>
                <a:lnTo>
                  <a:pt x="2393056" y="3368434"/>
                </a:lnTo>
                <a:lnTo>
                  <a:pt x="2378143" y="3376047"/>
                </a:lnTo>
                <a:lnTo>
                  <a:pt x="2362277" y="3383660"/>
                </a:lnTo>
                <a:lnTo>
                  <a:pt x="2345777" y="3390322"/>
                </a:lnTo>
                <a:lnTo>
                  <a:pt x="2328325" y="3396983"/>
                </a:lnTo>
                <a:lnTo>
                  <a:pt x="2309921" y="3403327"/>
                </a:lnTo>
                <a:lnTo>
                  <a:pt x="2290882" y="3409671"/>
                </a:lnTo>
                <a:lnTo>
                  <a:pt x="2270892" y="3415064"/>
                </a:lnTo>
                <a:lnTo>
                  <a:pt x="2250267" y="3420139"/>
                </a:lnTo>
                <a:lnTo>
                  <a:pt x="2229324" y="3425215"/>
                </a:lnTo>
                <a:lnTo>
                  <a:pt x="2207430" y="3429973"/>
                </a:lnTo>
                <a:lnTo>
                  <a:pt x="2184901" y="3434414"/>
                </a:lnTo>
                <a:lnTo>
                  <a:pt x="2162054" y="3437903"/>
                </a:lnTo>
                <a:lnTo>
                  <a:pt x="2138256" y="3441393"/>
                </a:lnTo>
                <a:lnTo>
                  <a:pt x="2113823" y="3444565"/>
                </a:lnTo>
                <a:lnTo>
                  <a:pt x="2089390" y="3447102"/>
                </a:lnTo>
                <a:lnTo>
                  <a:pt x="2064323" y="3449006"/>
                </a:lnTo>
                <a:lnTo>
                  <a:pt x="2038621" y="3450909"/>
                </a:lnTo>
                <a:lnTo>
                  <a:pt x="2012601" y="3452178"/>
                </a:lnTo>
                <a:lnTo>
                  <a:pt x="1986582" y="3452812"/>
                </a:lnTo>
                <a:lnTo>
                  <a:pt x="1959928" y="3452812"/>
                </a:lnTo>
                <a:lnTo>
                  <a:pt x="1932639" y="3452812"/>
                </a:lnTo>
                <a:lnTo>
                  <a:pt x="1905350" y="3452178"/>
                </a:lnTo>
                <a:lnTo>
                  <a:pt x="1879014" y="3450592"/>
                </a:lnTo>
                <a:lnTo>
                  <a:pt x="1852994" y="3449006"/>
                </a:lnTo>
                <a:lnTo>
                  <a:pt x="1827292" y="3446468"/>
                </a:lnTo>
                <a:lnTo>
                  <a:pt x="1802224" y="3443930"/>
                </a:lnTo>
                <a:lnTo>
                  <a:pt x="1777157" y="3441075"/>
                </a:lnTo>
                <a:lnTo>
                  <a:pt x="1753359" y="3437269"/>
                </a:lnTo>
                <a:lnTo>
                  <a:pt x="1729560" y="3433145"/>
                </a:lnTo>
                <a:lnTo>
                  <a:pt x="1706714" y="3428704"/>
                </a:lnTo>
                <a:lnTo>
                  <a:pt x="1684502" y="3424263"/>
                </a:lnTo>
                <a:lnTo>
                  <a:pt x="1662925" y="3418871"/>
                </a:lnTo>
                <a:lnTo>
                  <a:pt x="1641983" y="3413478"/>
                </a:lnTo>
                <a:lnTo>
                  <a:pt x="1622309" y="3407134"/>
                </a:lnTo>
                <a:lnTo>
                  <a:pt x="1602953" y="3400790"/>
                </a:lnTo>
                <a:lnTo>
                  <a:pt x="1584549" y="3394445"/>
                </a:lnTo>
                <a:lnTo>
                  <a:pt x="1566780" y="3387467"/>
                </a:lnTo>
                <a:lnTo>
                  <a:pt x="1550280" y="3380488"/>
                </a:lnTo>
                <a:lnTo>
                  <a:pt x="1534414" y="3372558"/>
                </a:lnTo>
                <a:lnTo>
                  <a:pt x="1519501" y="3364945"/>
                </a:lnTo>
                <a:lnTo>
                  <a:pt x="1505539" y="3356697"/>
                </a:lnTo>
                <a:lnTo>
                  <a:pt x="1493164" y="3348450"/>
                </a:lnTo>
                <a:lnTo>
                  <a:pt x="1481106" y="3339885"/>
                </a:lnTo>
                <a:lnTo>
                  <a:pt x="1470635" y="3330686"/>
                </a:lnTo>
                <a:lnTo>
                  <a:pt x="1465875" y="3326245"/>
                </a:lnTo>
                <a:lnTo>
                  <a:pt x="1461116" y="3321487"/>
                </a:lnTo>
                <a:lnTo>
                  <a:pt x="1456673" y="3317363"/>
                </a:lnTo>
                <a:lnTo>
                  <a:pt x="1452866" y="3312605"/>
                </a:lnTo>
                <a:lnTo>
                  <a:pt x="1449375" y="3307847"/>
                </a:lnTo>
                <a:lnTo>
                  <a:pt x="1445885" y="3303088"/>
                </a:lnTo>
                <a:lnTo>
                  <a:pt x="1442712" y="3298013"/>
                </a:lnTo>
                <a:lnTo>
                  <a:pt x="1439856" y="3293255"/>
                </a:lnTo>
                <a:lnTo>
                  <a:pt x="1437000" y="3288497"/>
                </a:lnTo>
                <a:lnTo>
                  <a:pt x="1435096" y="3283421"/>
                </a:lnTo>
                <a:lnTo>
                  <a:pt x="1433192" y="3278346"/>
                </a:lnTo>
                <a:lnTo>
                  <a:pt x="1431606" y="3273588"/>
                </a:lnTo>
                <a:lnTo>
                  <a:pt x="1430337" y="3268512"/>
                </a:lnTo>
                <a:lnTo>
                  <a:pt x="1429702" y="3263437"/>
                </a:lnTo>
                <a:lnTo>
                  <a:pt x="1429385" y="3258044"/>
                </a:lnTo>
                <a:lnTo>
                  <a:pt x="1428750" y="3252969"/>
                </a:lnTo>
                <a:lnTo>
                  <a:pt x="1428750" y="3155268"/>
                </a:lnTo>
                <a:lnTo>
                  <a:pt x="1438269" y="3162881"/>
                </a:lnTo>
                <a:lnTo>
                  <a:pt x="1449058" y="3170177"/>
                </a:lnTo>
                <a:lnTo>
                  <a:pt x="1459846" y="3177473"/>
                </a:lnTo>
                <a:lnTo>
                  <a:pt x="1471270" y="3184134"/>
                </a:lnTo>
                <a:lnTo>
                  <a:pt x="1483645" y="3190795"/>
                </a:lnTo>
                <a:lnTo>
                  <a:pt x="1496337" y="3197140"/>
                </a:lnTo>
                <a:lnTo>
                  <a:pt x="1509347" y="3203484"/>
                </a:lnTo>
                <a:lnTo>
                  <a:pt x="1522674" y="3209194"/>
                </a:lnTo>
                <a:lnTo>
                  <a:pt x="1536953" y="3215221"/>
                </a:lnTo>
                <a:lnTo>
                  <a:pt x="1550915" y="3220613"/>
                </a:lnTo>
                <a:lnTo>
                  <a:pt x="1566145" y="3226006"/>
                </a:lnTo>
                <a:lnTo>
                  <a:pt x="1581376" y="3231081"/>
                </a:lnTo>
                <a:lnTo>
                  <a:pt x="1597242" y="3235839"/>
                </a:lnTo>
                <a:lnTo>
                  <a:pt x="1612790" y="3240598"/>
                </a:lnTo>
                <a:lnTo>
                  <a:pt x="1628973" y="3244721"/>
                </a:lnTo>
                <a:lnTo>
                  <a:pt x="1646108" y="3248845"/>
                </a:lnTo>
                <a:lnTo>
                  <a:pt x="1662608" y="3252652"/>
                </a:lnTo>
                <a:lnTo>
                  <a:pt x="1680060" y="3256141"/>
                </a:lnTo>
                <a:lnTo>
                  <a:pt x="1697195" y="3259313"/>
                </a:lnTo>
                <a:lnTo>
                  <a:pt x="1714964" y="3262485"/>
                </a:lnTo>
                <a:lnTo>
                  <a:pt x="1732733" y="3265657"/>
                </a:lnTo>
                <a:lnTo>
                  <a:pt x="1750820" y="3268195"/>
                </a:lnTo>
                <a:lnTo>
                  <a:pt x="1768907" y="3270416"/>
                </a:lnTo>
                <a:lnTo>
                  <a:pt x="1786993" y="3272636"/>
                </a:lnTo>
                <a:lnTo>
                  <a:pt x="1805715" y="3274857"/>
                </a:lnTo>
                <a:lnTo>
                  <a:pt x="1824119" y="3276443"/>
                </a:lnTo>
                <a:lnTo>
                  <a:pt x="1842840" y="3277394"/>
                </a:lnTo>
                <a:lnTo>
                  <a:pt x="1861561" y="3278663"/>
                </a:lnTo>
                <a:lnTo>
                  <a:pt x="1880283" y="3279615"/>
                </a:lnTo>
                <a:lnTo>
                  <a:pt x="1898687" y="3280249"/>
                </a:lnTo>
                <a:lnTo>
                  <a:pt x="1917725" y="3280566"/>
                </a:lnTo>
                <a:lnTo>
                  <a:pt x="1936129" y="3280566"/>
                </a:lnTo>
                <a:lnTo>
                  <a:pt x="1958658" y="3280566"/>
                </a:lnTo>
                <a:lnTo>
                  <a:pt x="1981187" y="3280249"/>
                </a:lnTo>
                <a:lnTo>
                  <a:pt x="2003399" y="3278980"/>
                </a:lnTo>
                <a:lnTo>
                  <a:pt x="2025928" y="3278029"/>
                </a:lnTo>
                <a:lnTo>
                  <a:pt x="2048140" y="3276443"/>
                </a:lnTo>
                <a:lnTo>
                  <a:pt x="2070034" y="3274222"/>
                </a:lnTo>
                <a:lnTo>
                  <a:pt x="2092246" y="3272002"/>
                </a:lnTo>
                <a:lnTo>
                  <a:pt x="2114458" y="3269464"/>
                </a:lnTo>
                <a:lnTo>
                  <a:pt x="2135718" y="3266609"/>
                </a:lnTo>
                <a:lnTo>
                  <a:pt x="2157295" y="3263437"/>
                </a:lnTo>
                <a:lnTo>
                  <a:pt x="2178237" y="3259313"/>
                </a:lnTo>
                <a:lnTo>
                  <a:pt x="2198545" y="3255507"/>
                </a:lnTo>
                <a:lnTo>
                  <a:pt x="2219170" y="3251066"/>
                </a:lnTo>
                <a:lnTo>
                  <a:pt x="2239161" y="3246307"/>
                </a:lnTo>
                <a:lnTo>
                  <a:pt x="2258517" y="3241232"/>
                </a:lnTo>
                <a:lnTo>
                  <a:pt x="2277555" y="3235839"/>
                </a:lnTo>
                <a:lnTo>
                  <a:pt x="2295959" y="3230130"/>
                </a:lnTo>
                <a:lnTo>
                  <a:pt x="2314046" y="3223785"/>
                </a:lnTo>
                <a:lnTo>
                  <a:pt x="2331498" y="3217441"/>
                </a:lnTo>
                <a:lnTo>
                  <a:pt x="2348316" y="3210780"/>
                </a:lnTo>
                <a:lnTo>
                  <a:pt x="2364498" y="3203801"/>
                </a:lnTo>
                <a:lnTo>
                  <a:pt x="2380047" y="3196188"/>
                </a:lnTo>
                <a:lnTo>
                  <a:pt x="2394643" y="3188575"/>
                </a:lnTo>
                <a:lnTo>
                  <a:pt x="2408605" y="3180645"/>
                </a:lnTo>
                <a:lnTo>
                  <a:pt x="2422249" y="3171763"/>
                </a:lnTo>
                <a:lnTo>
                  <a:pt x="2434307" y="3163198"/>
                </a:lnTo>
                <a:lnTo>
                  <a:pt x="2445730" y="3153999"/>
                </a:lnTo>
                <a:lnTo>
                  <a:pt x="2456518" y="3144800"/>
                </a:lnTo>
                <a:lnTo>
                  <a:pt x="2466355" y="3134966"/>
                </a:lnTo>
                <a:lnTo>
                  <a:pt x="2471115" y="3129574"/>
                </a:lnTo>
                <a:lnTo>
                  <a:pt x="2474922" y="3124498"/>
                </a:lnTo>
                <a:lnTo>
                  <a:pt x="2479365" y="3119423"/>
                </a:lnTo>
                <a:lnTo>
                  <a:pt x="2482855" y="3114347"/>
                </a:lnTo>
                <a:lnTo>
                  <a:pt x="2486346" y="3108955"/>
                </a:lnTo>
                <a:lnTo>
                  <a:pt x="2489519" y="3103562"/>
                </a:lnTo>
                <a:close/>
                <a:moveTo>
                  <a:pt x="201789" y="3100564"/>
                </a:moveTo>
                <a:lnTo>
                  <a:pt x="201084" y="3105812"/>
                </a:lnTo>
                <a:lnTo>
                  <a:pt x="200819" y="3107046"/>
                </a:lnTo>
                <a:lnTo>
                  <a:pt x="201084" y="3105194"/>
                </a:lnTo>
                <a:lnTo>
                  <a:pt x="201789" y="3100564"/>
                </a:lnTo>
                <a:close/>
                <a:moveTo>
                  <a:pt x="1260475" y="3095625"/>
                </a:moveTo>
                <a:lnTo>
                  <a:pt x="1262062" y="3101340"/>
                </a:lnTo>
                <a:lnTo>
                  <a:pt x="1263015" y="3106738"/>
                </a:lnTo>
                <a:lnTo>
                  <a:pt x="1263253" y="3110548"/>
                </a:lnTo>
                <a:lnTo>
                  <a:pt x="1262698" y="3106103"/>
                </a:lnTo>
                <a:lnTo>
                  <a:pt x="1261745" y="3100705"/>
                </a:lnTo>
                <a:lnTo>
                  <a:pt x="1260475" y="3095625"/>
                </a:lnTo>
                <a:close/>
                <a:moveTo>
                  <a:pt x="1746773" y="3094566"/>
                </a:moveTo>
                <a:lnTo>
                  <a:pt x="1746773" y="3198013"/>
                </a:lnTo>
                <a:lnTo>
                  <a:pt x="1764563" y="3200227"/>
                </a:lnTo>
                <a:lnTo>
                  <a:pt x="1782671" y="3202758"/>
                </a:lnTo>
                <a:lnTo>
                  <a:pt x="1800780" y="3204656"/>
                </a:lnTo>
                <a:lnTo>
                  <a:pt x="1819841" y="3206238"/>
                </a:lnTo>
                <a:lnTo>
                  <a:pt x="1819841" y="3102791"/>
                </a:lnTo>
                <a:lnTo>
                  <a:pt x="1800780" y="3101210"/>
                </a:lnTo>
                <a:lnTo>
                  <a:pt x="1782671" y="3099312"/>
                </a:lnTo>
                <a:lnTo>
                  <a:pt x="1764563" y="3097097"/>
                </a:lnTo>
                <a:lnTo>
                  <a:pt x="1746773" y="3094566"/>
                </a:lnTo>
                <a:close/>
                <a:moveTo>
                  <a:pt x="1600953" y="3061666"/>
                </a:moveTo>
                <a:lnTo>
                  <a:pt x="1600953" y="3166378"/>
                </a:lnTo>
                <a:lnTo>
                  <a:pt x="1618744" y="3171756"/>
                </a:lnTo>
                <a:lnTo>
                  <a:pt x="1636217" y="3176501"/>
                </a:lnTo>
                <a:lnTo>
                  <a:pt x="1654960" y="3180930"/>
                </a:lnTo>
                <a:lnTo>
                  <a:pt x="1673704" y="3185042"/>
                </a:lnTo>
                <a:lnTo>
                  <a:pt x="1673704" y="3080963"/>
                </a:lnTo>
                <a:lnTo>
                  <a:pt x="1654960" y="3076534"/>
                </a:lnTo>
                <a:lnTo>
                  <a:pt x="1636217" y="3071789"/>
                </a:lnTo>
                <a:lnTo>
                  <a:pt x="1618108" y="3066728"/>
                </a:lnTo>
                <a:lnTo>
                  <a:pt x="1600953" y="3061666"/>
                </a:lnTo>
                <a:close/>
                <a:moveTo>
                  <a:pt x="3151360" y="3046095"/>
                </a:moveTo>
                <a:lnTo>
                  <a:pt x="3151360" y="3160713"/>
                </a:lnTo>
                <a:lnTo>
                  <a:pt x="3174848" y="3161665"/>
                </a:lnTo>
                <a:lnTo>
                  <a:pt x="3198972" y="3161665"/>
                </a:lnTo>
                <a:lnTo>
                  <a:pt x="3231983" y="3161348"/>
                </a:lnTo>
                <a:lnTo>
                  <a:pt x="3231983" y="3046413"/>
                </a:lnTo>
                <a:lnTo>
                  <a:pt x="3198972" y="3046730"/>
                </a:lnTo>
                <a:lnTo>
                  <a:pt x="3174848" y="3046413"/>
                </a:lnTo>
                <a:lnTo>
                  <a:pt x="3151360" y="3046095"/>
                </a:lnTo>
                <a:close/>
                <a:moveTo>
                  <a:pt x="3815080" y="3040062"/>
                </a:moveTo>
                <a:lnTo>
                  <a:pt x="3816033" y="3047365"/>
                </a:lnTo>
                <a:lnTo>
                  <a:pt x="3816350" y="3054985"/>
                </a:lnTo>
                <a:lnTo>
                  <a:pt x="3816350" y="3206115"/>
                </a:lnTo>
                <a:lnTo>
                  <a:pt x="3816033" y="3206432"/>
                </a:lnTo>
                <a:lnTo>
                  <a:pt x="3815398" y="3214687"/>
                </a:lnTo>
                <a:lnTo>
                  <a:pt x="3814763" y="3220720"/>
                </a:lnTo>
                <a:lnTo>
                  <a:pt x="3813493" y="3226117"/>
                </a:lnTo>
                <a:lnTo>
                  <a:pt x="3811906" y="3231197"/>
                </a:lnTo>
                <a:lnTo>
                  <a:pt x="3810319" y="3236912"/>
                </a:lnTo>
                <a:lnTo>
                  <a:pt x="3808097" y="3242310"/>
                </a:lnTo>
                <a:lnTo>
                  <a:pt x="3805558" y="3248025"/>
                </a:lnTo>
                <a:lnTo>
                  <a:pt x="3803019" y="3253105"/>
                </a:lnTo>
                <a:lnTo>
                  <a:pt x="3799844" y="3258185"/>
                </a:lnTo>
                <a:lnTo>
                  <a:pt x="3796036" y="3263583"/>
                </a:lnTo>
                <a:lnTo>
                  <a:pt x="3792226" y="3268663"/>
                </a:lnTo>
                <a:lnTo>
                  <a:pt x="3788418" y="3274060"/>
                </a:lnTo>
                <a:lnTo>
                  <a:pt x="3783974" y="3278823"/>
                </a:lnTo>
                <a:lnTo>
                  <a:pt x="3779212" y="3283903"/>
                </a:lnTo>
                <a:lnTo>
                  <a:pt x="3774134" y="3288983"/>
                </a:lnTo>
                <a:lnTo>
                  <a:pt x="3768420" y="3293745"/>
                </a:lnTo>
                <a:lnTo>
                  <a:pt x="3763024" y="3298508"/>
                </a:lnTo>
                <a:lnTo>
                  <a:pt x="3750963" y="3307715"/>
                </a:lnTo>
                <a:lnTo>
                  <a:pt x="3737314" y="3317240"/>
                </a:lnTo>
                <a:lnTo>
                  <a:pt x="3722713" y="3326448"/>
                </a:lnTo>
                <a:lnTo>
                  <a:pt x="3707477" y="3335020"/>
                </a:lnTo>
                <a:lnTo>
                  <a:pt x="3690971" y="3343275"/>
                </a:lnTo>
                <a:lnTo>
                  <a:pt x="3673513" y="3351213"/>
                </a:lnTo>
                <a:lnTo>
                  <a:pt x="3655103" y="3359150"/>
                </a:lnTo>
                <a:lnTo>
                  <a:pt x="3635424" y="3366770"/>
                </a:lnTo>
                <a:lnTo>
                  <a:pt x="3615109" y="3373755"/>
                </a:lnTo>
                <a:lnTo>
                  <a:pt x="3593842" y="3380423"/>
                </a:lnTo>
                <a:lnTo>
                  <a:pt x="3571941" y="3386773"/>
                </a:lnTo>
                <a:lnTo>
                  <a:pt x="3549087" y="3392805"/>
                </a:lnTo>
                <a:lnTo>
                  <a:pt x="3525281" y="3398203"/>
                </a:lnTo>
                <a:lnTo>
                  <a:pt x="3501157" y="3403283"/>
                </a:lnTo>
                <a:lnTo>
                  <a:pt x="3476082" y="3408045"/>
                </a:lnTo>
                <a:lnTo>
                  <a:pt x="3450371" y="3411855"/>
                </a:lnTo>
                <a:lnTo>
                  <a:pt x="3424343" y="3415983"/>
                </a:lnTo>
                <a:lnTo>
                  <a:pt x="3397680" y="3419475"/>
                </a:lnTo>
                <a:lnTo>
                  <a:pt x="3370065" y="3422333"/>
                </a:lnTo>
                <a:lnTo>
                  <a:pt x="3341815" y="3424555"/>
                </a:lnTo>
                <a:lnTo>
                  <a:pt x="3313565" y="3426460"/>
                </a:lnTo>
                <a:lnTo>
                  <a:pt x="3284680" y="3427730"/>
                </a:lnTo>
                <a:lnTo>
                  <a:pt x="3255478" y="3428683"/>
                </a:lnTo>
                <a:lnTo>
                  <a:pt x="3225959" y="3429000"/>
                </a:lnTo>
                <a:lnTo>
                  <a:pt x="3195487" y="3428683"/>
                </a:lnTo>
                <a:lnTo>
                  <a:pt x="3165650" y="3427730"/>
                </a:lnTo>
                <a:lnTo>
                  <a:pt x="3136130" y="3426143"/>
                </a:lnTo>
                <a:lnTo>
                  <a:pt x="3106928" y="3424238"/>
                </a:lnTo>
                <a:lnTo>
                  <a:pt x="3078678" y="3422015"/>
                </a:lnTo>
                <a:lnTo>
                  <a:pt x="3050428" y="3418840"/>
                </a:lnTo>
                <a:lnTo>
                  <a:pt x="3022813" y="3415030"/>
                </a:lnTo>
                <a:lnTo>
                  <a:pt x="2996150" y="3411220"/>
                </a:lnTo>
                <a:lnTo>
                  <a:pt x="2970122" y="3406775"/>
                </a:lnTo>
                <a:lnTo>
                  <a:pt x="2944729" y="3402013"/>
                </a:lnTo>
                <a:lnTo>
                  <a:pt x="2919971" y="3396615"/>
                </a:lnTo>
                <a:lnTo>
                  <a:pt x="2895847" y="3390583"/>
                </a:lnTo>
                <a:lnTo>
                  <a:pt x="2872994" y="3384868"/>
                </a:lnTo>
                <a:lnTo>
                  <a:pt x="2850775" y="3378200"/>
                </a:lnTo>
                <a:lnTo>
                  <a:pt x="2829190" y="3370898"/>
                </a:lnTo>
                <a:lnTo>
                  <a:pt x="2808876" y="3363595"/>
                </a:lnTo>
                <a:lnTo>
                  <a:pt x="2789196" y="3355975"/>
                </a:lnTo>
                <a:lnTo>
                  <a:pt x="2770469" y="3347720"/>
                </a:lnTo>
                <a:lnTo>
                  <a:pt x="2753328" y="3339465"/>
                </a:lnTo>
                <a:lnTo>
                  <a:pt x="2736823" y="3330893"/>
                </a:lnTo>
                <a:lnTo>
                  <a:pt x="2721269" y="3321685"/>
                </a:lnTo>
                <a:lnTo>
                  <a:pt x="2706986" y="3312160"/>
                </a:lnTo>
                <a:lnTo>
                  <a:pt x="2693972" y="3302635"/>
                </a:lnTo>
                <a:lnTo>
                  <a:pt x="2688258" y="3297873"/>
                </a:lnTo>
                <a:lnTo>
                  <a:pt x="2682227" y="3292793"/>
                </a:lnTo>
                <a:lnTo>
                  <a:pt x="2676831" y="3287713"/>
                </a:lnTo>
                <a:lnTo>
                  <a:pt x="2671753" y="3282950"/>
                </a:lnTo>
                <a:lnTo>
                  <a:pt x="2666991" y="3277870"/>
                </a:lnTo>
                <a:lnTo>
                  <a:pt x="2662548" y="3272473"/>
                </a:lnTo>
                <a:lnTo>
                  <a:pt x="2658104" y="3267393"/>
                </a:lnTo>
                <a:lnTo>
                  <a:pt x="2654612" y="3261995"/>
                </a:lnTo>
                <a:lnTo>
                  <a:pt x="2651121" y="3256598"/>
                </a:lnTo>
                <a:lnTo>
                  <a:pt x="2647947" y="3251200"/>
                </a:lnTo>
                <a:lnTo>
                  <a:pt x="2645090" y="3245485"/>
                </a:lnTo>
                <a:lnTo>
                  <a:pt x="2642868" y="3240405"/>
                </a:lnTo>
                <a:lnTo>
                  <a:pt x="2640329" y="3234372"/>
                </a:lnTo>
                <a:lnTo>
                  <a:pt x="2638742" y="3228975"/>
                </a:lnTo>
                <a:lnTo>
                  <a:pt x="2637789" y="3223577"/>
                </a:lnTo>
                <a:lnTo>
                  <a:pt x="2636520" y="3217862"/>
                </a:lnTo>
                <a:lnTo>
                  <a:pt x="2636202" y="3212147"/>
                </a:lnTo>
                <a:lnTo>
                  <a:pt x="2635885" y="3206432"/>
                </a:lnTo>
                <a:lnTo>
                  <a:pt x="2635250" y="3206432"/>
                </a:lnTo>
                <a:lnTo>
                  <a:pt x="2635250" y="3097530"/>
                </a:lnTo>
                <a:lnTo>
                  <a:pt x="2646360" y="3105785"/>
                </a:lnTo>
                <a:lnTo>
                  <a:pt x="2657786" y="3114040"/>
                </a:lnTo>
                <a:lnTo>
                  <a:pt x="2670166" y="3121977"/>
                </a:lnTo>
                <a:lnTo>
                  <a:pt x="2683180" y="3129597"/>
                </a:lnTo>
                <a:lnTo>
                  <a:pt x="2696511" y="3136900"/>
                </a:lnTo>
                <a:lnTo>
                  <a:pt x="2710160" y="3144202"/>
                </a:lnTo>
                <a:lnTo>
                  <a:pt x="2724761" y="3151187"/>
                </a:lnTo>
                <a:lnTo>
                  <a:pt x="2740314" y="3157855"/>
                </a:lnTo>
                <a:lnTo>
                  <a:pt x="2755550" y="3164205"/>
                </a:lnTo>
                <a:lnTo>
                  <a:pt x="2771738" y="3170237"/>
                </a:lnTo>
                <a:lnTo>
                  <a:pt x="2788244" y="3176270"/>
                </a:lnTo>
                <a:lnTo>
                  <a:pt x="2805384" y="3181985"/>
                </a:lnTo>
                <a:lnTo>
                  <a:pt x="2822525" y="3187065"/>
                </a:lnTo>
                <a:lnTo>
                  <a:pt x="2840300" y="3192145"/>
                </a:lnTo>
                <a:lnTo>
                  <a:pt x="2858393" y="3196907"/>
                </a:lnTo>
                <a:lnTo>
                  <a:pt x="2877120" y="3201670"/>
                </a:lnTo>
                <a:lnTo>
                  <a:pt x="2895530" y="3205797"/>
                </a:lnTo>
                <a:lnTo>
                  <a:pt x="2914892" y="3209925"/>
                </a:lnTo>
                <a:lnTo>
                  <a:pt x="2934255" y="3213735"/>
                </a:lnTo>
                <a:lnTo>
                  <a:pt x="2953617" y="3217227"/>
                </a:lnTo>
                <a:lnTo>
                  <a:pt x="2973614" y="3220402"/>
                </a:lnTo>
                <a:lnTo>
                  <a:pt x="2993294" y="3222942"/>
                </a:lnTo>
                <a:lnTo>
                  <a:pt x="3013926" y="3225800"/>
                </a:lnTo>
                <a:lnTo>
                  <a:pt x="3033923" y="3228340"/>
                </a:lnTo>
                <a:lnTo>
                  <a:pt x="3054555" y="3230245"/>
                </a:lnTo>
                <a:lnTo>
                  <a:pt x="3074869" y="3232150"/>
                </a:lnTo>
                <a:lnTo>
                  <a:pt x="3095819" y="3233737"/>
                </a:lnTo>
                <a:lnTo>
                  <a:pt x="3116451" y="3235007"/>
                </a:lnTo>
                <a:lnTo>
                  <a:pt x="3137400" y="3235960"/>
                </a:lnTo>
                <a:lnTo>
                  <a:pt x="3158032" y="3236595"/>
                </a:lnTo>
                <a:lnTo>
                  <a:pt x="3178981" y="3237230"/>
                </a:lnTo>
                <a:lnTo>
                  <a:pt x="3199613" y="3237230"/>
                </a:lnTo>
                <a:lnTo>
                  <a:pt x="3224372" y="3236912"/>
                </a:lnTo>
                <a:lnTo>
                  <a:pt x="3249765" y="3236595"/>
                </a:lnTo>
                <a:lnTo>
                  <a:pt x="3274523" y="3235325"/>
                </a:lnTo>
                <a:lnTo>
                  <a:pt x="3299282" y="3234055"/>
                </a:lnTo>
                <a:lnTo>
                  <a:pt x="3324040" y="3232150"/>
                </a:lnTo>
                <a:lnTo>
                  <a:pt x="3348481" y="3230245"/>
                </a:lnTo>
                <a:lnTo>
                  <a:pt x="3372922" y="3227387"/>
                </a:lnTo>
                <a:lnTo>
                  <a:pt x="3397680" y="3224530"/>
                </a:lnTo>
                <a:lnTo>
                  <a:pt x="3421486" y="3221355"/>
                </a:lnTo>
                <a:lnTo>
                  <a:pt x="3445292" y="3217545"/>
                </a:lnTo>
                <a:lnTo>
                  <a:pt x="3468464" y="3213735"/>
                </a:lnTo>
                <a:lnTo>
                  <a:pt x="3491635" y="3208972"/>
                </a:lnTo>
                <a:lnTo>
                  <a:pt x="3514171" y="3204210"/>
                </a:lnTo>
                <a:lnTo>
                  <a:pt x="3536390" y="3199130"/>
                </a:lnTo>
                <a:lnTo>
                  <a:pt x="3557974" y="3193097"/>
                </a:lnTo>
                <a:lnTo>
                  <a:pt x="3579241" y="3187065"/>
                </a:lnTo>
                <a:lnTo>
                  <a:pt x="3599873" y="3180715"/>
                </a:lnTo>
                <a:lnTo>
                  <a:pt x="3619870" y="3174047"/>
                </a:lnTo>
                <a:lnTo>
                  <a:pt x="3639233" y="3167062"/>
                </a:lnTo>
                <a:lnTo>
                  <a:pt x="3657643" y="3159442"/>
                </a:lnTo>
                <a:lnTo>
                  <a:pt x="3676053" y="3151505"/>
                </a:lnTo>
                <a:lnTo>
                  <a:pt x="3692876" y="3143250"/>
                </a:lnTo>
                <a:lnTo>
                  <a:pt x="3709381" y="3134677"/>
                </a:lnTo>
                <a:lnTo>
                  <a:pt x="3724935" y="3125470"/>
                </a:lnTo>
                <a:lnTo>
                  <a:pt x="3739853" y="3116262"/>
                </a:lnTo>
                <a:lnTo>
                  <a:pt x="3753502" y="3106420"/>
                </a:lnTo>
                <a:lnTo>
                  <a:pt x="3766198" y="3096577"/>
                </a:lnTo>
                <a:lnTo>
                  <a:pt x="3772547" y="3090862"/>
                </a:lnTo>
                <a:lnTo>
                  <a:pt x="3777943" y="3085782"/>
                </a:lnTo>
                <a:lnTo>
                  <a:pt x="3783656" y="3080385"/>
                </a:lnTo>
                <a:lnTo>
                  <a:pt x="3789052" y="3074670"/>
                </a:lnTo>
                <a:lnTo>
                  <a:pt x="3793814" y="3069272"/>
                </a:lnTo>
                <a:lnTo>
                  <a:pt x="3798575" y="3063557"/>
                </a:lnTo>
                <a:lnTo>
                  <a:pt x="3803336" y="3057842"/>
                </a:lnTo>
                <a:lnTo>
                  <a:pt x="3807145" y="3051810"/>
                </a:lnTo>
                <a:lnTo>
                  <a:pt x="3811271" y="3045777"/>
                </a:lnTo>
                <a:lnTo>
                  <a:pt x="3815080" y="3040062"/>
                </a:lnTo>
                <a:close/>
                <a:moveTo>
                  <a:pt x="2989478" y="3031808"/>
                </a:moveTo>
                <a:lnTo>
                  <a:pt x="2989478" y="3147378"/>
                </a:lnTo>
                <a:lnTo>
                  <a:pt x="3009158" y="3149918"/>
                </a:lnTo>
                <a:lnTo>
                  <a:pt x="3029472" y="3152140"/>
                </a:lnTo>
                <a:lnTo>
                  <a:pt x="3049469" y="3154363"/>
                </a:lnTo>
                <a:lnTo>
                  <a:pt x="3070419" y="3155950"/>
                </a:lnTo>
                <a:lnTo>
                  <a:pt x="3070419" y="3041333"/>
                </a:lnTo>
                <a:lnTo>
                  <a:pt x="3049469" y="3039428"/>
                </a:lnTo>
                <a:lnTo>
                  <a:pt x="3029472" y="3036888"/>
                </a:lnTo>
                <a:lnTo>
                  <a:pt x="3009158" y="3034665"/>
                </a:lnTo>
                <a:lnTo>
                  <a:pt x="2989478" y="3031808"/>
                </a:lnTo>
                <a:close/>
                <a:moveTo>
                  <a:pt x="2402802" y="3022755"/>
                </a:moveTo>
                <a:lnTo>
                  <a:pt x="2397719" y="3026235"/>
                </a:lnTo>
                <a:lnTo>
                  <a:pt x="2391365" y="3029398"/>
                </a:lnTo>
                <a:lnTo>
                  <a:pt x="2383740" y="3032878"/>
                </a:lnTo>
                <a:lnTo>
                  <a:pt x="2376433" y="3036042"/>
                </a:lnTo>
                <a:lnTo>
                  <a:pt x="2360867" y="3042369"/>
                </a:lnTo>
                <a:lnTo>
                  <a:pt x="2347841" y="3047114"/>
                </a:lnTo>
                <a:lnTo>
                  <a:pt x="2347841" y="3137274"/>
                </a:lnTo>
                <a:lnTo>
                  <a:pt x="2355784" y="3133794"/>
                </a:lnTo>
                <a:lnTo>
                  <a:pt x="2363408" y="3129681"/>
                </a:lnTo>
                <a:lnTo>
                  <a:pt x="2371033" y="3125252"/>
                </a:lnTo>
                <a:lnTo>
                  <a:pt x="2378340" y="3120507"/>
                </a:lnTo>
                <a:lnTo>
                  <a:pt x="2385329" y="3115762"/>
                </a:lnTo>
                <a:lnTo>
                  <a:pt x="2391683" y="3111017"/>
                </a:lnTo>
                <a:lnTo>
                  <a:pt x="2397719" y="3106271"/>
                </a:lnTo>
                <a:lnTo>
                  <a:pt x="2402802" y="3101526"/>
                </a:lnTo>
                <a:lnTo>
                  <a:pt x="2402802" y="3022755"/>
                </a:lnTo>
                <a:close/>
                <a:moveTo>
                  <a:pt x="698500" y="3017837"/>
                </a:moveTo>
                <a:lnTo>
                  <a:pt x="698500" y="3086100"/>
                </a:lnTo>
                <a:lnTo>
                  <a:pt x="684586" y="3083595"/>
                </a:lnTo>
                <a:lnTo>
                  <a:pt x="667825" y="3079838"/>
                </a:lnTo>
                <a:lnTo>
                  <a:pt x="659920" y="3077959"/>
                </a:lnTo>
                <a:lnTo>
                  <a:pt x="652962" y="3076393"/>
                </a:lnTo>
                <a:lnTo>
                  <a:pt x="646321" y="3074201"/>
                </a:lnTo>
                <a:lnTo>
                  <a:pt x="640313" y="3071696"/>
                </a:lnTo>
                <a:lnTo>
                  <a:pt x="634305" y="3069191"/>
                </a:lnTo>
                <a:lnTo>
                  <a:pt x="629245" y="3065433"/>
                </a:lnTo>
                <a:lnTo>
                  <a:pt x="626082" y="3063555"/>
                </a:lnTo>
                <a:lnTo>
                  <a:pt x="623869" y="3061363"/>
                </a:lnTo>
                <a:lnTo>
                  <a:pt x="622288" y="3058545"/>
                </a:lnTo>
                <a:lnTo>
                  <a:pt x="620706" y="3056353"/>
                </a:lnTo>
                <a:lnTo>
                  <a:pt x="619441" y="3053534"/>
                </a:lnTo>
                <a:lnTo>
                  <a:pt x="619125" y="3051029"/>
                </a:lnTo>
                <a:lnTo>
                  <a:pt x="619125" y="3048524"/>
                </a:lnTo>
                <a:lnTo>
                  <a:pt x="619441" y="3046019"/>
                </a:lnTo>
                <a:lnTo>
                  <a:pt x="620390" y="3043514"/>
                </a:lnTo>
                <a:lnTo>
                  <a:pt x="621971" y="3041009"/>
                </a:lnTo>
                <a:lnTo>
                  <a:pt x="623553" y="3038817"/>
                </a:lnTo>
                <a:lnTo>
                  <a:pt x="625766" y="3036312"/>
                </a:lnTo>
                <a:lnTo>
                  <a:pt x="628296" y="3034433"/>
                </a:lnTo>
                <a:lnTo>
                  <a:pt x="631142" y="3032555"/>
                </a:lnTo>
                <a:lnTo>
                  <a:pt x="634937" y="3030676"/>
                </a:lnTo>
                <a:lnTo>
                  <a:pt x="638732" y="3029110"/>
                </a:lnTo>
                <a:lnTo>
                  <a:pt x="645057" y="3026605"/>
                </a:lnTo>
                <a:lnTo>
                  <a:pt x="651697" y="3024726"/>
                </a:lnTo>
                <a:lnTo>
                  <a:pt x="658655" y="3023161"/>
                </a:lnTo>
                <a:lnTo>
                  <a:pt x="666244" y="3021595"/>
                </a:lnTo>
                <a:lnTo>
                  <a:pt x="674150" y="3020342"/>
                </a:lnTo>
                <a:lnTo>
                  <a:pt x="682056" y="3019403"/>
                </a:lnTo>
                <a:lnTo>
                  <a:pt x="698500" y="3017837"/>
                </a:lnTo>
                <a:close/>
                <a:moveTo>
                  <a:pt x="2827597" y="2994977"/>
                </a:moveTo>
                <a:lnTo>
                  <a:pt x="2827597" y="3112135"/>
                </a:lnTo>
                <a:lnTo>
                  <a:pt x="2846959" y="3117850"/>
                </a:lnTo>
                <a:lnTo>
                  <a:pt x="2866956" y="3123248"/>
                </a:lnTo>
                <a:lnTo>
                  <a:pt x="2887588" y="3128010"/>
                </a:lnTo>
                <a:lnTo>
                  <a:pt x="2908220" y="3132773"/>
                </a:lnTo>
                <a:lnTo>
                  <a:pt x="2908220" y="3016885"/>
                </a:lnTo>
                <a:lnTo>
                  <a:pt x="2887588" y="3011805"/>
                </a:lnTo>
                <a:lnTo>
                  <a:pt x="2866956" y="3006725"/>
                </a:lnTo>
                <a:lnTo>
                  <a:pt x="2846959" y="3001010"/>
                </a:lnTo>
                <a:lnTo>
                  <a:pt x="2827597" y="2994977"/>
                </a:lnTo>
                <a:close/>
                <a:moveTo>
                  <a:pt x="1455133" y="2986375"/>
                </a:moveTo>
                <a:lnTo>
                  <a:pt x="1455133" y="3092352"/>
                </a:lnTo>
                <a:lnTo>
                  <a:pt x="1457675" y="3094883"/>
                </a:lnTo>
                <a:lnTo>
                  <a:pt x="1460216" y="3097730"/>
                </a:lnTo>
                <a:lnTo>
                  <a:pt x="1466888" y="3103741"/>
                </a:lnTo>
                <a:lnTo>
                  <a:pt x="1475466" y="3110068"/>
                </a:lnTo>
                <a:lnTo>
                  <a:pt x="1484679" y="3116078"/>
                </a:lnTo>
                <a:lnTo>
                  <a:pt x="1495162" y="3122405"/>
                </a:lnTo>
                <a:lnTo>
                  <a:pt x="1505964" y="3128732"/>
                </a:lnTo>
                <a:lnTo>
                  <a:pt x="1517083" y="3134743"/>
                </a:lnTo>
                <a:lnTo>
                  <a:pt x="1528202" y="3139804"/>
                </a:lnTo>
                <a:lnTo>
                  <a:pt x="1528202" y="3033195"/>
                </a:lnTo>
                <a:lnTo>
                  <a:pt x="1517083" y="3027817"/>
                </a:lnTo>
                <a:lnTo>
                  <a:pt x="1506917" y="3022122"/>
                </a:lnTo>
                <a:lnTo>
                  <a:pt x="1497068" y="3016428"/>
                </a:lnTo>
                <a:lnTo>
                  <a:pt x="1487538" y="3010734"/>
                </a:lnTo>
                <a:lnTo>
                  <a:pt x="1478960" y="3005039"/>
                </a:lnTo>
                <a:lnTo>
                  <a:pt x="1470700" y="2998712"/>
                </a:lnTo>
                <a:lnTo>
                  <a:pt x="1462758" y="2992702"/>
                </a:lnTo>
                <a:lnTo>
                  <a:pt x="1455133" y="2986375"/>
                </a:lnTo>
                <a:close/>
                <a:moveTo>
                  <a:pt x="711352" y="2965750"/>
                </a:moveTo>
                <a:lnTo>
                  <a:pt x="709129" y="2966067"/>
                </a:lnTo>
                <a:lnTo>
                  <a:pt x="706270" y="2966384"/>
                </a:lnTo>
                <a:lnTo>
                  <a:pt x="704047" y="2966702"/>
                </a:lnTo>
                <a:lnTo>
                  <a:pt x="701824" y="2967653"/>
                </a:lnTo>
                <a:lnTo>
                  <a:pt x="700236" y="2968288"/>
                </a:lnTo>
                <a:lnTo>
                  <a:pt x="699283" y="2969556"/>
                </a:lnTo>
                <a:lnTo>
                  <a:pt x="698330" y="2970191"/>
                </a:lnTo>
                <a:lnTo>
                  <a:pt x="698012" y="2971459"/>
                </a:lnTo>
                <a:lnTo>
                  <a:pt x="698012" y="2990491"/>
                </a:lnTo>
                <a:lnTo>
                  <a:pt x="683085" y="2991760"/>
                </a:lnTo>
                <a:lnTo>
                  <a:pt x="667839" y="2993346"/>
                </a:lnTo>
                <a:lnTo>
                  <a:pt x="653865" y="2995249"/>
                </a:lnTo>
                <a:lnTo>
                  <a:pt x="639890" y="2997786"/>
                </a:lnTo>
                <a:lnTo>
                  <a:pt x="626550" y="3000641"/>
                </a:lnTo>
                <a:lnTo>
                  <a:pt x="613846" y="3004130"/>
                </a:lnTo>
                <a:lnTo>
                  <a:pt x="602094" y="3007619"/>
                </a:lnTo>
                <a:lnTo>
                  <a:pt x="590978" y="3012060"/>
                </a:lnTo>
                <a:lnTo>
                  <a:pt x="583673" y="3015549"/>
                </a:lnTo>
                <a:lnTo>
                  <a:pt x="576368" y="3019355"/>
                </a:lnTo>
                <a:lnTo>
                  <a:pt x="570015" y="3023162"/>
                </a:lnTo>
                <a:lnTo>
                  <a:pt x="564616" y="3026968"/>
                </a:lnTo>
                <a:lnTo>
                  <a:pt x="559852" y="3031092"/>
                </a:lnTo>
                <a:lnTo>
                  <a:pt x="556041" y="3035215"/>
                </a:lnTo>
                <a:lnTo>
                  <a:pt x="552865" y="3039656"/>
                </a:lnTo>
                <a:lnTo>
                  <a:pt x="550324" y="3044096"/>
                </a:lnTo>
                <a:lnTo>
                  <a:pt x="548736" y="3048854"/>
                </a:lnTo>
                <a:lnTo>
                  <a:pt x="547783" y="3052978"/>
                </a:lnTo>
                <a:lnTo>
                  <a:pt x="547783" y="3057736"/>
                </a:lnTo>
                <a:lnTo>
                  <a:pt x="548736" y="3062176"/>
                </a:lnTo>
                <a:lnTo>
                  <a:pt x="550324" y="3066617"/>
                </a:lnTo>
                <a:lnTo>
                  <a:pt x="552865" y="3070741"/>
                </a:lnTo>
                <a:lnTo>
                  <a:pt x="556358" y="3075181"/>
                </a:lnTo>
                <a:lnTo>
                  <a:pt x="560805" y="3079622"/>
                </a:lnTo>
                <a:lnTo>
                  <a:pt x="564934" y="3083111"/>
                </a:lnTo>
                <a:lnTo>
                  <a:pt x="570015" y="3086917"/>
                </a:lnTo>
                <a:lnTo>
                  <a:pt x="576050" y="3090089"/>
                </a:lnTo>
                <a:lnTo>
                  <a:pt x="582720" y="3093578"/>
                </a:lnTo>
                <a:lnTo>
                  <a:pt x="589390" y="3096433"/>
                </a:lnTo>
                <a:lnTo>
                  <a:pt x="597012" y="3099288"/>
                </a:lnTo>
                <a:lnTo>
                  <a:pt x="605270" y="3101825"/>
                </a:lnTo>
                <a:lnTo>
                  <a:pt x="613528" y="3104046"/>
                </a:lnTo>
                <a:lnTo>
                  <a:pt x="645607" y="3110707"/>
                </a:lnTo>
                <a:lnTo>
                  <a:pt x="698012" y="3121808"/>
                </a:lnTo>
                <a:lnTo>
                  <a:pt x="698012" y="3203010"/>
                </a:lnTo>
                <a:lnTo>
                  <a:pt x="684673" y="3201424"/>
                </a:lnTo>
                <a:lnTo>
                  <a:pt x="672286" y="3199203"/>
                </a:lnTo>
                <a:lnTo>
                  <a:pt x="657993" y="3196983"/>
                </a:lnTo>
                <a:lnTo>
                  <a:pt x="643066" y="3193494"/>
                </a:lnTo>
                <a:lnTo>
                  <a:pt x="629409" y="3189370"/>
                </a:lnTo>
                <a:lnTo>
                  <a:pt x="617022" y="3185247"/>
                </a:lnTo>
                <a:lnTo>
                  <a:pt x="613846" y="3183978"/>
                </a:lnTo>
                <a:lnTo>
                  <a:pt x="610670" y="3182709"/>
                </a:lnTo>
                <a:lnTo>
                  <a:pt x="608129" y="3181441"/>
                </a:lnTo>
                <a:lnTo>
                  <a:pt x="608446" y="3181441"/>
                </a:lnTo>
                <a:lnTo>
                  <a:pt x="608129" y="3181123"/>
                </a:lnTo>
                <a:lnTo>
                  <a:pt x="604317" y="3179220"/>
                </a:lnTo>
                <a:lnTo>
                  <a:pt x="602412" y="3177951"/>
                </a:lnTo>
                <a:lnTo>
                  <a:pt x="600506" y="3177000"/>
                </a:lnTo>
                <a:lnTo>
                  <a:pt x="595424" y="3175731"/>
                </a:lnTo>
                <a:lnTo>
                  <a:pt x="590343" y="3174780"/>
                </a:lnTo>
                <a:lnTo>
                  <a:pt x="584308" y="3174780"/>
                </a:lnTo>
                <a:lnTo>
                  <a:pt x="578273" y="3175414"/>
                </a:lnTo>
                <a:lnTo>
                  <a:pt x="572556" y="3176048"/>
                </a:lnTo>
                <a:lnTo>
                  <a:pt x="566522" y="3177634"/>
                </a:lnTo>
                <a:lnTo>
                  <a:pt x="560805" y="3179220"/>
                </a:lnTo>
                <a:lnTo>
                  <a:pt x="555405" y="3181123"/>
                </a:lnTo>
                <a:lnTo>
                  <a:pt x="551277" y="3183661"/>
                </a:lnTo>
                <a:lnTo>
                  <a:pt x="547148" y="3185881"/>
                </a:lnTo>
                <a:lnTo>
                  <a:pt x="544607" y="3188736"/>
                </a:lnTo>
                <a:lnTo>
                  <a:pt x="543336" y="3190005"/>
                </a:lnTo>
                <a:lnTo>
                  <a:pt x="542383" y="3190956"/>
                </a:lnTo>
                <a:lnTo>
                  <a:pt x="542066" y="3192542"/>
                </a:lnTo>
                <a:lnTo>
                  <a:pt x="542066" y="3193811"/>
                </a:lnTo>
                <a:lnTo>
                  <a:pt x="542066" y="3195080"/>
                </a:lnTo>
                <a:lnTo>
                  <a:pt x="543019" y="3196031"/>
                </a:lnTo>
                <a:lnTo>
                  <a:pt x="543654" y="3197300"/>
                </a:lnTo>
                <a:lnTo>
                  <a:pt x="545242" y="3198569"/>
                </a:lnTo>
                <a:lnTo>
                  <a:pt x="550959" y="3202058"/>
                </a:lnTo>
                <a:lnTo>
                  <a:pt x="557629" y="3205547"/>
                </a:lnTo>
                <a:lnTo>
                  <a:pt x="564299" y="3208719"/>
                </a:lnTo>
                <a:lnTo>
                  <a:pt x="572239" y="3211891"/>
                </a:lnTo>
                <a:lnTo>
                  <a:pt x="580497" y="3214746"/>
                </a:lnTo>
                <a:lnTo>
                  <a:pt x="589072" y="3216966"/>
                </a:lnTo>
                <a:lnTo>
                  <a:pt x="598600" y="3219821"/>
                </a:lnTo>
                <a:lnTo>
                  <a:pt x="608446" y="3221724"/>
                </a:lnTo>
                <a:lnTo>
                  <a:pt x="618610" y="3223627"/>
                </a:lnTo>
                <a:lnTo>
                  <a:pt x="629409" y="3225847"/>
                </a:lnTo>
                <a:lnTo>
                  <a:pt x="651324" y="3229019"/>
                </a:lnTo>
                <a:lnTo>
                  <a:pt x="674192" y="3230923"/>
                </a:lnTo>
                <a:lnTo>
                  <a:pt x="698012" y="3232509"/>
                </a:lnTo>
                <a:lnTo>
                  <a:pt x="698012" y="3251223"/>
                </a:lnTo>
                <a:lnTo>
                  <a:pt x="698330" y="3252492"/>
                </a:lnTo>
                <a:lnTo>
                  <a:pt x="699283" y="3253443"/>
                </a:lnTo>
                <a:lnTo>
                  <a:pt x="700236" y="3254395"/>
                </a:lnTo>
                <a:lnTo>
                  <a:pt x="701824" y="3255346"/>
                </a:lnTo>
                <a:lnTo>
                  <a:pt x="704047" y="3255981"/>
                </a:lnTo>
                <a:lnTo>
                  <a:pt x="706270" y="3256298"/>
                </a:lnTo>
                <a:lnTo>
                  <a:pt x="709129" y="3256932"/>
                </a:lnTo>
                <a:lnTo>
                  <a:pt x="711352" y="3257249"/>
                </a:lnTo>
                <a:lnTo>
                  <a:pt x="758358" y="3257249"/>
                </a:lnTo>
                <a:lnTo>
                  <a:pt x="760581" y="3256932"/>
                </a:lnTo>
                <a:lnTo>
                  <a:pt x="763440" y="3256298"/>
                </a:lnTo>
                <a:lnTo>
                  <a:pt x="765345" y="3255981"/>
                </a:lnTo>
                <a:lnTo>
                  <a:pt x="767886" y="3255346"/>
                </a:lnTo>
                <a:lnTo>
                  <a:pt x="769474" y="3254395"/>
                </a:lnTo>
                <a:lnTo>
                  <a:pt x="770427" y="3253443"/>
                </a:lnTo>
                <a:lnTo>
                  <a:pt x="771380" y="3252492"/>
                </a:lnTo>
                <a:lnTo>
                  <a:pt x="771698" y="3251223"/>
                </a:lnTo>
                <a:lnTo>
                  <a:pt x="771698" y="3231874"/>
                </a:lnTo>
                <a:lnTo>
                  <a:pt x="786308" y="3230923"/>
                </a:lnTo>
                <a:lnTo>
                  <a:pt x="800600" y="3229654"/>
                </a:lnTo>
                <a:lnTo>
                  <a:pt x="814257" y="3228068"/>
                </a:lnTo>
                <a:lnTo>
                  <a:pt x="827279" y="3226165"/>
                </a:lnTo>
                <a:lnTo>
                  <a:pt x="839984" y="3223627"/>
                </a:lnTo>
                <a:lnTo>
                  <a:pt x="851418" y="3221090"/>
                </a:lnTo>
                <a:lnTo>
                  <a:pt x="862534" y="3217918"/>
                </a:lnTo>
                <a:lnTo>
                  <a:pt x="872062" y="3214746"/>
                </a:lnTo>
                <a:lnTo>
                  <a:pt x="880002" y="3211257"/>
                </a:lnTo>
                <a:lnTo>
                  <a:pt x="886990" y="3208085"/>
                </a:lnTo>
                <a:lnTo>
                  <a:pt x="893660" y="3204278"/>
                </a:lnTo>
                <a:lnTo>
                  <a:pt x="899694" y="3200472"/>
                </a:lnTo>
                <a:lnTo>
                  <a:pt x="904776" y="3196666"/>
                </a:lnTo>
                <a:lnTo>
                  <a:pt x="909540" y="3192542"/>
                </a:lnTo>
                <a:lnTo>
                  <a:pt x="913352" y="3188419"/>
                </a:lnTo>
                <a:lnTo>
                  <a:pt x="916528" y="3184295"/>
                </a:lnTo>
                <a:lnTo>
                  <a:pt x="919069" y="3179855"/>
                </a:lnTo>
                <a:lnTo>
                  <a:pt x="920657" y="3175414"/>
                </a:lnTo>
                <a:lnTo>
                  <a:pt x="921609" y="3170973"/>
                </a:lnTo>
                <a:lnTo>
                  <a:pt x="921927" y="3166533"/>
                </a:lnTo>
                <a:lnTo>
                  <a:pt x="921292" y="3161775"/>
                </a:lnTo>
                <a:lnTo>
                  <a:pt x="920021" y="3157651"/>
                </a:lnTo>
                <a:lnTo>
                  <a:pt x="917798" y="3153210"/>
                </a:lnTo>
                <a:lnTo>
                  <a:pt x="914622" y="3148453"/>
                </a:lnTo>
                <a:lnTo>
                  <a:pt x="912716" y="3146549"/>
                </a:lnTo>
                <a:lnTo>
                  <a:pt x="910493" y="3144012"/>
                </a:lnTo>
                <a:lnTo>
                  <a:pt x="905411" y="3139888"/>
                </a:lnTo>
                <a:lnTo>
                  <a:pt x="899059" y="3135765"/>
                </a:lnTo>
                <a:lnTo>
                  <a:pt x="892389" y="3132276"/>
                </a:lnTo>
                <a:lnTo>
                  <a:pt x="884449" y="3128787"/>
                </a:lnTo>
                <a:lnTo>
                  <a:pt x="876191" y="3125615"/>
                </a:lnTo>
                <a:lnTo>
                  <a:pt x="867298" y="3122443"/>
                </a:lnTo>
                <a:lnTo>
                  <a:pt x="857452" y="3119588"/>
                </a:lnTo>
                <a:lnTo>
                  <a:pt x="847606" y="3117051"/>
                </a:lnTo>
                <a:lnTo>
                  <a:pt x="836808" y="3114196"/>
                </a:lnTo>
                <a:lnTo>
                  <a:pt x="815528" y="3109438"/>
                </a:lnTo>
                <a:lnTo>
                  <a:pt x="793613" y="3104997"/>
                </a:lnTo>
                <a:lnTo>
                  <a:pt x="771698" y="3101191"/>
                </a:lnTo>
                <a:lnTo>
                  <a:pt x="771698" y="3019673"/>
                </a:lnTo>
                <a:lnTo>
                  <a:pt x="790754" y="3021893"/>
                </a:lnTo>
                <a:lnTo>
                  <a:pt x="797742" y="3023162"/>
                </a:lnTo>
                <a:lnTo>
                  <a:pt x="805047" y="3024748"/>
                </a:lnTo>
                <a:lnTo>
                  <a:pt x="819974" y="3028554"/>
                </a:lnTo>
                <a:lnTo>
                  <a:pt x="834584" y="3033312"/>
                </a:lnTo>
                <a:lnTo>
                  <a:pt x="846336" y="3037435"/>
                </a:lnTo>
                <a:lnTo>
                  <a:pt x="853006" y="3039973"/>
                </a:lnTo>
                <a:lnTo>
                  <a:pt x="855547" y="3041242"/>
                </a:lnTo>
                <a:lnTo>
                  <a:pt x="859358" y="3043779"/>
                </a:lnTo>
                <a:lnTo>
                  <a:pt x="861264" y="3044731"/>
                </a:lnTo>
                <a:lnTo>
                  <a:pt x="863169" y="3046000"/>
                </a:lnTo>
                <a:lnTo>
                  <a:pt x="867933" y="3047268"/>
                </a:lnTo>
                <a:lnTo>
                  <a:pt x="873650" y="3047903"/>
                </a:lnTo>
                <a:lnTo>
                  <a:pt x="879367" y="3048220"/>
                </a:lnTo>
                <a:lnTo>
                  <a:pt x="885402" y="3047586"/>
                </a:lnTo>
                <a:lnTo>
                  <a:pt x="891436" y="3046634"/>
                </a:lnTo>
                <a:lnTo>
                  <a:pt x="897153" y="3045682"/>
                </a:lnTo>
                <a:lnTo>
                  <a:pt x="902870" y="3043779"/>
                </a:lnTo>
                <a:lnTo>
                  <a:pt x="907952" y="3041559"/>
                </a:lnTo>
                <a:lnTo>
                  <a:pt x="912716" y="3039339"/>
                </a:lnTo>
                <a:lnTo>
                  <a:pt x="916528" y="3036801"/>
                </a:lnTo>
                <a:lnTo>
                  <a:pt x="919386" y="3034263"/>
                </a:lnTo>
                <a:lnTo>
                  <a:pt x="920657" y="3032995"/>
                </a:lnTo>
                <a:lnTo>
                  <a:pt x="921292" y="3031726"/>
                </a:lnTo>
                <a:lnTo>
                  <a:pt x="921609" y="3030140"/>
                </a:lnTo>
                <a:lnTo>
                  <a:pt x="921609" y="3029188"/>
                </a:lnTo>
                <a:lnTo>
                  <a:pt x="921292" y="3027920"/>
                </a:lnTo>
                <a:lnTo>
                  <a:pt x="920974" y="3026651"/>
                </a:lnTo>
                <a:lnTo>
                  <a:pt x="919704" y="3025382"/>
                </a:lnTo>
                <a:lnTo>
                  <a:pt x="918433" y="3024431"/>
                </a:lnTo>
                <a:lnTo>
                  <a:pt x="914304" y="3021576"/>
                </a:lnTo>
                <a:lnTo>
                  <a:pt x="909540" y="3018721"/>
                </a:lnTo>
                <a:lnTo>
                  <a:pt x="903823" y="3016501"/>
                </a:lnTo>
                <a:lnTo>
                  <a:pt x="898424" y="3013963"/>
                </a:lnTo>
                <a:lnTo>
                  <a:pt x="885402" y="3009205"/>
                </a:lnTo>
                <a:lnTo>
                  <a:pt x="871109" y="3005082"/>
                </a:lnTo>
                <a:lnTo>
                  <a:pt x="856182" y="3000958"/>
                </a:lnTo>
                <a:lnTo>
                  <a:pt x="840936" y="2997469"/>
                </a:lnTo>
                <a:lnTo>
                  <a:pt x="825374" y="2994614"/>
                </a:lnTo>
                <a:lnTo>
                  <a:pt x="810764" y="2992711"/>
                </a:lnTo>
                <a:lnTo>
                  <a:pt x="791389" y="2990808"/>
                </a:lnTo>
                <a:lnTo>
                  <a:pt x="771698" y="2989539"/>
                </a:lnTo>
                <a:lnTo>
                  <a:pt x="771698" y="2971459"/>
                </a:lnTo>
                <a:lnTo>
                  <a:pt x="771380" y="2970191"/>
                </a:lnTo>
                <a:lnTo>
                  <a:pt x="770427" y="2969556"/>
                </a:lnTo>
                <a:lnTo>
                  <a:pt x="769474" y="2968288"/>
                </a:lnTo>
                <a:lnTo>
                  <a:pt x="767886" y="2967653"/>
                </a:lnTo>
                <a:lnTo>
                  <a:pt x="765345" y="2966702"/>
                </a:lnTo>
                <a:lnTo>
                  <a:pt x="763440" y="2966384"/>
                </a:lnTo>
                <a:lnTo>
                  <a:pt x="760581" y="2966067"/>
                </a:lnTo>
                <a:lnTo>
                  <a:pt x="758358" y="2965750"/>
                </a:lnTo>
                <a:lnTo>
                  <a:pt x="711352" y="2965750"/>
                </a:lnTo>
                <a:close/>
                <a:moveTo>
                  <a:pt x="3717945" y="2951797"/>
                </a:moveTo>
                <a:lnTo>
                  <a:pt x="3711914" y="2955607"/>
                </a:lnTo>
                <a:lnTo>
                  <a:pt x="3704931" y="2959100"/>
                </a:lnTo>
                <a:lnTo>
                  <a:pt x="3696678" y="2963227"/>
                </a:lnTo>
                <a:lnTo>
                  <a:pt x="3688425" y="2966720"/>
                </a:lnTo>
                <a:lnTo>
                  <a:pt x="3671285" y="2973387"/>
                </a:lnTo>
                <a:lnTo>
                  <a:pt x="3656684" y="2979102"/>
                </a:lnTo>
                <a:lnTo>
                  <a:pt x="3656684" y="3080068"/>
                </a:lnTo>
                <a:lnTo>
                  <a:pt x="3665254" y="3075623"/>
                </a:lnTo>
                <a:lnTo>
                  <a:pt x="3674142" y="3070860"/>
                </a:lnTo>
                <a:lnTo>
                  <a:pt x="3682394" y="3066098"/>
                </a:lnTo>
                <a:lnTo>
                  <a:pt x="3690647" y="3061018"/>
                </a:lnTo>
                <a:lnTo>
                  <a:pt x="3698582" y="3055620"/>
                </a:lnTo>
                <a:lnTo>
                  <a:pt x="3705566" y="3050223"/>
                </a:lnTo>
                <a:lnTo>
                  <a:pt x="3711914" y="3044825"/>
                </a:lnTo>
                <a:lnTo>
                  <a:pt x="3717945" y="3040063"/>
                </a:lnTo>
                <a:lnTo>
                  <a:pt x="3717945" y="2951797"/>
                </a:lnTo>
                <a:close/>
                <a:moveTo>
                  <a:pt x="731996" y="2947987"/>
                </a:moveTo>
                <a:lnTo>
                  <a:pt x="755499" y="2948304"/>
                </a:lnTo>
                <a:lnTo>
                  <a:pt x="779003" y="2948939"/>
                </a:lnTo>
                <a:lnTo>
                  <a:pt x="801870" y="2949890"/>
                </a:lnTo>
                <a:lnTo>
                  <a:pt x="824103" y="2951476"/>
                </a:lnTo>
                <a:lnTo>
                  <a:pt x="846654" y="2953380"/>
                </a:lnTo>
                <a:lnTo>
                  <a:pt x="868569" y="2955283"/>
                </a:lnTo>
                <a:lnTo>
                  <a:pt x="889848" y="2958137"/>
                </a:lnTo>
                <a:lnTo>
                  <a:pt x="910493" y="2960992"/>
                </a:lnTo>
                <a:lnTo>
                  <a:pt x="930820" y="2964164"/>
                </a:lnTo>
                <a:lnTo>
                  <a:pt x="950512" y="2967970"/>
                </a:lnTo>
                <a:lnTo>
                  <a:pt x="969886" y="2971777"/>
                </a:lnTo>
                <a:lnTo>
                  <a:pt x="988308" y="2975900"/>
                </a:lnTo>
                <a:lnTo>
                  <a:pt x="1006411" y="2980658"/>
                </a:lnTo>
                <a:lnTo>
                  <a:pt x="1023880" y="2985416"/>
                </a:lnTo>
                <a:lnTo>
                  <a:pt x="1040396" y="2990491"/>
                </a:lnTo>
                <a:lnTo>
                  <a:pt x="1056594" y="2995883"/>
                </a:lnTo>
                <a:lnTo>
                  <a:pt x="1071521" y="3001593"/>
                </a:lnTo>
                <a:lnTo>
                  <a:pt x="1086131" y="3007302"/>
                </a:lnTo>
                <a:lnTo>
                  <a:pt x="1099471" y="3013646"/>
                </a:lnTo>
                <a:lnTo>
                  <a:pt x="1112493" y="3019990"/>
                </a:lnTo>
                <a:lnTo>
                  <a:pt x="1124562" y="3026651"/>
                </a:lnTo>
                <a:lnTo>
                  <a:pt x="1135678" y="3033629"/>
                </a:lnTo>
                <a:lnTo>
                  <a:pt x="1145842" y="3040925"/>
                </a:lnTo>
                <a:lnTo>
                  <a:pt x="1154735" y="3047903"/>
                </a:lnTo>
                <a:lnTo>
                  <a:pt x="1162993" y="3055515"/>
                </a:lnTo>
                <a:lnTo>
                  <a:pt x="1170298" y="3062811"/>
                </a:lnTo>
                <a:lnTo>
                  <a:pt x="1176650" y="3070741"/>
                </a:lnTo>
                <a:lnTo>
                  <a:pt x="1178873" y="3074864"/>
                </a:lnTo>
                <a:lnTo>
                  <a:pt x="1181732" y="3078670"/>
                </a:lnTo>
                <a:lnTo>
                  <a:pt x="1183638" y="3082794"/>
                </a:lnTo>
                <a:lnTo>
                  <a:pt x="1185543" y="3086600"/>
                </a:lnTo>
                <a:lnTo>
                  <a:pt x="1187131" y="3090406"/>
                </a:lnTo>
                <a:lnTo>
                  <a:pt x="1188402" y="3094847"/>
                </a:lnTo>
                <a:lnTo>
                  <a:pt x="1189672" y="3098653"/>
                </a:lnTo>
                <a:lnTo>
                  <a:pt x="1190307" y="3103094"/>
                </a:lnTo>
                <a:lnTo>
                  <a:pt x="1190625" y="3107535"/>
                </a:lnTo>
                <a:lnTo>
                  <a:pt x="1190625" y="3111341"/>
                </a:lnTo>
                <a:lnTo>
                  <a:pt x="1190625" y="3115782"/>
                </a:lnTo>
                <a:lnTo>
                  <a:pt x="1190307" y="3120223"/>
                </a:lnTo>
                <a:lnTo>
                  <a:pt x="1189672" y="3124029"/>
                </a:lnTo>
                <a:lnTo>
                  <a:pt x="1188402" y="3128470"/>
                </a:lnTo>
                <a:lnTo>
                  <a:pt x="1187131" y="3132276"/>
                </a:lnTo>
                <a:lnTo>
                  <a:pt x="1185543" y="3136399"/>
                </a:lnTo>
                <a:lnTo>
                  <a:pt x="1183638" y="3140523"/>
                </a:lnTo>
                <a:lnTo>
                  <a:pt x="1181732" y="3144646"/>
                </a:lnTo>
                <a:lnTo>
                  <a:pt x="1178873" y="3148453"/>
                </a:lnTo>
                <a:lnTo>
                  <a:pt x="1176650" y="3152259"/>
                </a:lnTo>
                <a:lnTo>
                  <a:pt x="1170298" y="3160189"/>
                </a:lnTo>
                <a:lnTo>
                  <a:pt x="1162993" y="3167801"/>
                </a:lnTo>
                <a:lnTo>
                  <a:pt x="1154735" y="3175414"/>
                </a:lnTo>
                <a:lnTo>
                  <a:pt x="1145842" y="3182392"/>
                </a:lnTo>
                <a:lnTo>
                  <a:pt x="1135678" y="3189370"/>
                </a:lnTo>
                <a:lnTo>
                  <a:pt x="1124562" y="3196031"/>
                </a:lnTo>
                <a:lnTo>
                  <a:pt x="1112493" y="3203010"/>
                </a:lnTo>
                <a:lnTo>
                  <a:pt x="1099471" y="3209671"/>
                </a:lnTo>
                <a:lnTo>
                  <a:pt x="1086131" y="3215380"/>
                </a:lnTo>
                <a:lnTo>
                  <a:pt x="1071521" y="3221407"/>
                </a:lnTo>
                <a:lnTo>
                  <a:pt x="1056594" y="3227433"/>
                </a:lnTo>
                <a:lnTo>
                  <a:pt x="1040396" y="3232509"/>
                </a:lnTo>
                <a:lnTo>
                  <a:pt x="1023880" y="3237584"/>
                </a:lnTo>
                <a:lnTo>
                  <a:pt x="1006411" y="3242659"/>
                </a:lnTo>
                <a:lnTo>
                  <a:pt x="988308" y="3247099"/>
                </a:lnTo>
                <a:lnTo>
                  <a:pt x="969886" y="3251223"/>
                </a:lnTo>
                <a:lnTo>
                  <a:pt x="950512" y="3255346"/>
                </a:lnTo>
                <a:lnTo>
                  <a:pt x="930820" y="3258835"/>
                </a:lnTo>
                <a:lnTo>
                  <a:pt x="910493" y="3262325"/>
                </a:lnTo>
                <a:lnTo>
                  <a:pt x="889848" y="3265179"/>
                </a:lnTo>
                <a:lnTo>
                  <a:pt x="868569" y="3268034"/>
                </a:lnTo>
                <a:lnTo>
                  <a:pt x="846654" y="3269937"/>
                </a:lnTo>
                <a:lnTo>
                  <a:pt x="824103" y="3271840"/>
                </a:lnTo>
                <a:lnTo>
                  <a:pt x="801870" y="3273426"/>
                </a:lnTo>
                <a:lnTo>
                  <a:pt x="779003" y="3274061"/>
                </a:lnTo>
                <a:lnTo>
                  <a:pt x="755499" y="3275012"/>
                </a:lnTo>
                <a:lnTo>
                  <a:pt x="731996" y="3275012"/>
                </a:lnTo>
                <a:lnTo>
                  <a:pt x="708176" y="3275012"/>
                </a:lnTo>
                <a:lnTo>
                  <a:pt x="684990" y="3274061"/>
                </a:lnTo>
                <a:lnTo>
                  <a:pt x="662122" y="3273426"/>
                </a:lnTo>
                <a:lnTo>
                  <a:pt x="639572" y="3271840"/>
                </a:lnTo>
                <a:lnTo>
                  <a:pt x="617022" y="3269937"/>
                </a:lnTo>
                <a:lnTo>
                  <a:pt x="595424" y="3268034"/>
                </a:lnTo>
                <a:lnTo>
                  <a:pt x="574144" y="3265179"/>
                </a:lnTo>
                <a:lnTo>
                  <a:pt x="553182" y="3262325"/>
                </a:lnTo>
                <a:lnTo>
                  <a:pt x="533173" y="3258835"/>
                </a:lnTo>
                <a:lnTo>
                  <a:pt x="513481" y="3255346"/>
                </a:lnTo>
                <a:lnTo>
                  <a:pt x="494107" y="3251223"/>
                </a:lnTo>
                <a:lnTo>
                  <a:pt x="475368" y="3247099"/>
                </a:lnTo>
                <a:lnTo>
                  <a:pt x="457264" y="3242659"/>
                </a:lnTo>
                <a:lnTo>
                  <a:pt x="439795" y="3237584"/>
                </a:lnTo>
                <a:lnTo>
                  <a:pt x="423280" y="3232509"/>
                </a:lnTo>
                <a:lnTo>
                  <a:pt x="407082" y="3227433"/>
                </a:lnTo>
                <a:lnTo>
                  <a:pt x="392154" y="3221407"/>
                </a:lnTo>
                <a:lnTo>
                  <a:pt x="377544" y="3215380"/>
                </a:lnTo>
                <a:lnTo>
                  <a:pt x="364204" y="3209671"/>
                </a:lnTo>
                <a:lnTo>
                  <a:pt x="351182" y="3203010"/>
                </a:lnTo>
                <a:lnTo>
                  <a:pt x="339431" y="3196031"/>
                </a:lnTo>
                <a:lnTo>
                  <a:pt x="328314" y="3189370"/>
                </a:lnTo>
                <a:lnTo>
                  <a:pt x="318151" y="3182392"/>
                </a:lnTo>
                <a:lnTo>
                  <a:pt x="308940" y="3175414"/>
                </a:lnTo>
                <a:lnTo>
                  <a:pt x="300682" y="3167801"/>
                </a:lnTo>
                <a:lnTo>
                  <a:pt x="293695" y="3160189"/>
                </a:lnTo>
                <a:lnTo>
                  <a:pt x="287343" y="3152259"/>
                </a:lnTo>
                <a:lnTo>
                  <a:pt x="284484" y="3148453"/>
                </a:lnTo>
                <a:lnTo>
                  <a:pt x="282261" y="3144646"/>
                </a:lnTo>
                <a:lnTo>
                  <a:pt x="280038" y="3140523"/>
                </a:lnTo>
                <a:lnTo>
                  <a:pt x="278132" y="3136399"/>
                </a:lnTo>
                <a:lnTo>
                  <a:pt x="276544" y="3132276"/>
                </a:lnTo>
                <a:lnTo>
                  <a:pt x="275274" y="3128470"/>
                </a:lnTo>
                <a:lnTo>
                  <a:pt x="274321" y="3124029"/>
                </a:lnTo>
                <a:lnTo>
                  <a:pt x="273368" y="3120223"/>
                </a:lnTo>
                <a:lnTo>
                  <a:pt x="273050" y="3115782"/>
                </a:lnTo>
                <a:lnTo>
                  <a:pt x="273050" y="3111341"/>
                </a:lnTo>
                <a:lnTo>
                  <a:pt x="273050" y="3107535"/>
                </a:lnTo>
                <a:lnTo>
                  <a:pt x="273368" y="3103094"/>
                </a:lnTo>
                <a:lnTo>
                  <a:pt x="274321" y="3098653"/>
                </a:lnTo>
                <a:lnTo>
                  <a:pt x="275274" y="3094847"/>
                </a:lnTo>
                <a:lnTo>
                  <a:pt x="276544" y="3090406"/>
                </a:lnTo>
                <a:lnTo>
                  <a:pt x="278132" y="3086600"/>
                </a:lnTo>
                <a:lnTo>
                  <a:pt x="280038" y="3082794"/>
                </a:lnTo>
                <a:lnTo>
                  <a:pt x="282261" y="3078670"/>
                </a:lnTo>
                <a:lnTo>
                  <a:pt x="284484" y="3074864"/>
                </a:lnTo>
                <a:lnTo>
                  <a:pt x="287343" y="3070741"/>
                </a:lnTo>
                <a:lnTo>
                  <a:pt x="293695" y="3062811"/>
                </a:lnTo>
                <a:lnTo>
                  <a:pt x="300682" y="3055515"/>
                </a:lnTo>
                <a:lnTo>
                  <a:pt x="308940" y="3047903"/>
                </a:lnTo>
                <a:lnTo>
                  <a:pt x="318151" y="3040925"/>
                </a:lnTo>
                <a:lnTo>
                  <a:pt x="328314" y="3033629"/>
                </a:lnTo>
                <a:lnTo>
                  <a:pt x="339431" y="3026651"/>
                </a:lnTo>
                <a:lnTo>
                  <a:pt x="351182" y="3019990"/>
                </a:lnTo>
                <a:lnTo>
                  <a:pt x="364204" y="3013646"/>
                </a:lnTo>
                <a:lnTo>
                  <a:pt x="377544" y="3007302"/>
                </a:lnTo>
                <a:lnTo>
                  <a:pt x="392154" y="3001593"/>
                </a:lnTo>
                <a:lnTo>
                  <a:pt x="407082" y="2995883"/>
                </a:lnTo>
                <a:lnTo>
                  <a:pt x="423280" y="2990491"/>
                </a:lnTo>
                <a:lnTo>
                  <a:pt x="439795" y="2985416"/>
                </a:lnTo>
                <a:lnTo>
                  <a:pt x="457264" y="2980658"/>
                </a:lnTo>
                <a:lnTo>
                  <a:pt x="475368" y="2975900"/>
                </a:lnTo>
                <a:lnTo>
                  <a:pt x="494107" y="2971777"/>
                </a:lnTo>
                <a:lnTo>
                  <a:pt x="513481" y="2967970"/>
                </a:lnTo>
                <a:lnTo>
                  <a:pt x="533173" y="2964164"/>
                </a:lnTo>
                <a:lnTo>
                  <a:pt x="553182" y="2960992"/>
                </a:lnTo>
                <a:lnTo>
                  <a:pt x="574144" y="2958137"/>
                </a:lnTo>
                <a:lnTo>
                  <a:pt x="595424" y="2955283"/>
                </a:lnTo>
                <a:lnTo>
                  <a:pt x="617022" y="2953380"/>
                </a:lnTo>
                <a:lnTo>
                  <a:pt x="639572" y="2951476"/>
                </a:lnTo>
                <a:lnTo>
                  <a:pt x="662122" y="2949890"/>
                </a:lnTo>
                <a:lnTo>
                  <a:pt x="684990" y="2948939"/>
                </a:lnTo>
                <a:lnTo>
                  <a:pt x="708176" y="2948304"/>
                </a:lnTo>
                <a:lnTo>
                  <a:pt x="731996" y="2947987"/>
                </a:lnTo>
                <a:close/>
                <a:moveTo>
                  <a:pt x="2665715" y="2911157"/>
                </a:moveTo>
                <a:lnTo>
                  <a:pt x="2665715" y="3029585"/>
                </a:lnTo>
                <a:lnTo>
                  <a:pt x="2668254" y="3032125"/>
                </a:lnTo>
                <a:lnTo>
                  <a:pt x="2671429" y="3035300"/>
                </a:lnTo>
                <a:lnTo>
                  <a:pt x="2678729" y="3041650"/>
                </a:lnTo>
                <a:lnTo>
                  <a:pt x="2687934" y="3048635"/>
                </a:lnTo>
                <a:lnTo>
                  <a:pt x="2698726" y="3055938"/>
                </a:lnTo>
                <a:lnTo>
                  <a:pt x="2710153" y="3063240"/>
                </a:lnTo>
                <a:lnTo>
                  <a:pt x="2722215" y="3070225"/>
                </a:lnTo>
                <a:lnTo>
                  <a:pt x="2734594" y="3076258"/>
                </a:lnTo>
                <a:lnTo>
                  <a:pt x="2746656" y="3082290"/>
                </a:lnTo>
                <a:lnTo>
                  <a:pt x="2746656" y="2963227"/>
                </a:lnTo>
                <a:lnTo>
                  <a:pt x="2734594" y="2957195"/>
                </a:lnTo>
                <a:lnTo>
                  <a:pt x="2723167" y="2951480"/>
                </a:lnTo>
                <a:lnTo>
                  <a:pt x="2712058" y="2945130"/>
                </a:lnTo>
                <a:lnTo>
                  <a:pt x="2701583" y="2938462"/>
                </a:lnTo>
                <a:lnTo>
                  <a:pt x="2691743" y="2932112"/>
                </a:lnTo>
                <a:lnTo>
                  <a:pt x="2682538" y="2925445"/>
                </a:lnTo>
                <a:lnTo>
                  <a:pt x="2673650" y="2918142"/>
                </a:lnTo>
                <a:lnTo>
                  <a:pt x="2665715" y="2911157"/>
                </a:lnTo>
                <a:close/>
                <a:moveTo>
                  <a:pt x="1404938" y="2890837"/>
                </a:moveTo>
                <a:lnTo>
                  <a:pt x="1408115" y="2896532"/>
                </a:lnTo>
                <a:lnTo>
                  <a:pt x="1411928" y="2901593"/>
                </a:lnTo>
                <a:lnTo>
                  <a:pt x="1415740" y="2906655"/>
                </a:lnTo>
                <a:lnTo>
                  <a:pt x="1419552" y="2911716"/>
                </a:lnTo>
                <a:lnTo>
                  <a:pt x="1424000" y="2916778"/>
                </a:lnTo>
                <a:lnTo>
                  <a:pt x="1428447" y="2922156"/>
                </a:lnTo>
                <a:lnTo>
                  <a:pt x="1438296" y="2931963"/>
                </a:lnTo>
                <a:lnTo>
                  <a:pt x="1448780" y="2941453"/>
                </a:lnTo>
                <a:lnTo>
                  <a:pt x="1460852" y="2950311"/>
                </a:lnTo>
                <a:lnTo>
                  <a:pt x="1472924" y="2958852"/>
                </a:lnTo>
                <a:lnTo>
                  <a:pt x="1486267" y="2967394"/>
                </a:lnTo>
                <a:lnTo>
                  <a:pt x="1500563" y="2975619"/>
                </a:lnTo>
                <a:lnTo>
                  <a:pt x="1515494" y="2983211"/>
                </a:lnTo>
                <a:lnTo>
                  <a:pt x="1531061" y="2990487"/>
                </a:lnTo>
                <a:lnTo>
                  <a:pt x="1547263" y="2997763"/>
                </a:lnTo>
                <a:lnTo>
                  <a:pt x="1564101" y="3004723"/>
                </a:lnTo>
                <a:lnTo>
                  <a:pt x="1581574" y="3010734"/>
                </a:lnTo>
                <a:lnTo>
                  <a:pt x="1599682" y="3017061"/>
                </a:lnTo>
                <a:lnTo>
                  <a:pt x="1618108" y="3022755"/>
                </a:lnTo>
                <a:lnTo>
                  <a:pt x="1637170" y="3028133"/>
                </a:lnTo>
                <a:lnTo>
                  <a:pt x="1656866" y="3033195"/>
                </a:lnTo>
                <a:lnTo>
                  <a:pt x="1676881" y="3037940"/>
                </a:lnTo>
                <a:lnTo>
                  <a:pt x="1697213" y="3042369"/>
                </a:lnTo>
                <a:lnTo>
                  <a:pt x="1718180" y="3046481"/>
                </a:lnTo>
                <a:lnTo>
                  <a:pt x="1738830" y="3050277"/>
                </a:lnTo>
                <a:lnTo>
                  <a:pt x="1760116" y="3053757"/>
                </a:lnTo>
                <a:lnTo>
                  <a:pt x="1782036" y="3056604"/>
                </a:lnTo>
                <a:lnTo>
                  <a:pt x="1803639" y="3059135"/>
                </a:lnTo>
                <a:lnTo>
                  <a:pt x="1825877" y="3061666"/>
                </a:lnTo>
                <a:lnTo>
                  <a:pt x="1847798" y="3063564"/>
                </a:lnTo>
                <a:lnTo>
                  <a:pt x="1870036" y="3065146"/>
                </a:lnTo>
                <a:lnTo>
                  <a:pt x="1891957" y="3066411"/>
                </a:lnTo>
                <a:lnTo>
                  <a:pt x="1914513" y="3067360"/>
                </a:lnTo>
                <a:lnTo>
                  <a:pt x="1936751" y="3067993"/>
                </a:lnTo>
                <a:lnTo>
                  <a:pt x="1959307" y="3067993"/>
                </a:lnTo>
                <a:lnTo>
                  <a:pt x="1978051" y="3067993"/>
                </a:lnTo>
                <a:lnTo>
                  <a:pt x="1996794" y="3067360"/>
                </a:lnTo>
                <a:lnTo>
                  <a:pt x="2015538" y="3067044"/>
                </a:lnTo>
                <a:lnTo>
                  <a:pt x="2034599" y="3065779"/>
                </a:lnTo>
                <a:lnTo>
                  <a:pt x="2053025" y="3064830"/>
                </a:lnTo>
                <a:lnTo>
                  <a:pt x="2071769" y="3063564"/>
                </a:lnTo>
                <a:lnTo>
                  <a:pt x="2090513" y="3061982"/>
                </a:lnTo>
                <a:lnTo>
                  <a:pt x="2108621" y="3060084"/>
                </a:lnTo>
                <a:lnTo>
                  <a:pt x="2127365" y="3058186"/>
                </a:lnTo>
                <a:lnTo>
                  <a:pt x="2145473" y="3055655"/>
                </a:lnTo>
                <a:lnTo>
                  <a:pt x="2163581" y="3052808"/>
                </a:lnTo>
                <a:lnTo>
                  <a:pt x="2181372" y="3050277"/>
                </a:lnTo>
                <a:lnTo>
                  <a:pt x="2199163" y="3047114"/>
                </a:lnTo>
                <a:lnTo>
                  <a:pt x="2216318" y="3043950"/>
                </a:lnTo>
                <a:lnTo>
                  <a:pt x="2233473" y="3040471"/>
                </a:lnTo>
                <a:lnTo>
                  <a:pt x="2250311" y="3036358"/>
                </a:lnTo>
                <a:lnTo>
                  <a:pt x="2266830" y="3032562"/>
                </a:lnTo>
                <a:lnTo>
                  <a:pt x="2283668" y="3028133"/>
                </a:lnTo>
                <a:lnTo>
                  <a:pt x="2299235" y="3023704"/>
                </a:lnTo>
                <a:lnTo>
                  <a:pt x="2315119" y="3018642"/>
                </a:lnTo>
                <a:lnTo>
                  <a:pt x="2330051" y="3013897"/>
                </a:lnTo>
                <a:lnTo>
                  <a:pt x="2344982" y="3008519"/>
                </a:lnTo>
                <a:lnTo>
                  <a:pt x="2359278" y="3003141"/>
                </a:lnTo>
                <a:lnTo>
                  <a:pt x="2373574" y="2997447"/>
                </a:lnTo>
                <a:lnTo>
                  <a:pt x="2386917" y="2991753"/>
                </a:lnTo>
                <a:lnTo>
                  <a:pt x="2399942" y="2985426"/>
                </a:lnTo>
                <a:lnTo>
                  <a:pt x="2412650" y="2979099"/>
                </a:lnTo>
                <a:lnTo>
                  <a:pt x="2424722" y="2972455"/>
                </a:lnTo>
                <a:lnTo>
                  <a:pt x="2436159" y="2965179"/>
                </a:lnTo>
                <a:lnTo>
                  <a:pt x="2446961" y="2958220"/>
                </a:lnTo>
                <a:lnTo>
                  <a:pt x="2457444" y="2950627"/>
                </a:lnTo>
                <a:lnTo>
                  <a:pt x="2466975" y="2943351"/>
                </a:lnTo>
                <a:lnTo>
                  <a:pt x="2466975" y="3039838"/>
                </a:lnTo>
                <a:lnTo>
                  <a:pt x="2466657" y="3040471"/>
                </a:lnTo>
                <a:lnTo>
                  <a:pt x="2466340" y="3048063"/>
                </a:lnTo>
                <a:lnTo>
                  <a:pt x="2466022" y="3052808"/>
                </a:lnTo>
                <a:lnTo>
                  <a:pt x="2464751" y="3058186"/>
                </a:lnTo>
                <a:lnTo>
                  <a:pt x="2463480" y="3062615"/>
                </a:lnTo>
                <a:lnTo>
                  <a:pt x="2461892" y="3067993"/>
                </a:lnTo>
                <a:lnTo>
                  <a:pt x="2459986" y="3072422"/>
                </a:lnTo>
                <a:lnTo>
                  <a:pt x="2457444" y="3077167"/>
                </a:lnTo>
                <a:lnTo>
                  <a:pt x="2455220" y="3081912"/>
                </a:lnTo>
                <a:lnTo>
                  <a:pt x="2452361" y="3086658"/>
                </a:lnTo>
                <a:lnTo>
                  <a:pt x="2449184" y="3091403"/>
                </a:lnTo>
                <a:lnTo>
                  <a:pt x="2445690" y="3096148"/>
                </a:lnTo>
                <a:lnTo>
                  <a:pt x="2441878" y="3100893"/>
                </a:lnTo>
                <a:lnTo>
                  <a:pt x="2437748" y="3105322"/>
                </a:lnTo>
                <a:lnTo>
                  <a:pt x="2429170" y="3114180"/>
                </a:lnTo>
                <a:lnTo>
                  <a:pt x="2419322" y="3123038"/>
                </a:lnTo>
                <a:lnTo>
                  <a:pt x="2408202" y="3131579"/>
                </a:lnTo>
                <a:lnTo>
                  <a:pt x="2396130" y="3139804"/>
                </a:lnTo>
                <a:lnTo>
                  <a:pt x="2383423" y="3147713"/>
                </a:lnTo>
                <a:lnTo>
                  <a:pt x="2369127" y="3155622"/>
                </a:lnTo>
                <a:lnTo>
                  <a:pt x="2354195" y="3162898"/>
                </a:lnTo>
                <a:lnTo>
                  <a:pt x="2338311" y="3170490"/>
                </a:lnTo>
                <a:lnTo>
                  <a:pt x="2321791" y="3177134"/>
                </a:lnTo>
                <a:lnTo>
                  <a:pt x="2304636" y="3183777"/>
                </a:lnTo>
                <a:lnTo>
                  <a:pt x="2285892" y="3190104"/>
                </a:lnTo>
                <a:lnTo>
                  <a:pt x="2266830" y="3196431"/>
                </a:lnTo>
                <a:lnTo>
                  <a:pt x="2247134" y="3201809"/>
                </a:lnTo>
                <a:lnTo>
                  <a:pt x="2226802" y="3207503"/>
                </a:lnTo>
                <a:lnTo>
                  <a:pt x="2205516" y="3212248"/>
                </a:lnTo>
                <a:lnTo>
                  <a:pt x="2183278" y="3216677"/>
                </a:lnTo>
                <a:lnTo>
                  <a:pt x="2160722" y="3221106"/>
                </a:lnTo>
                <a:lnTo>
                  <a:pt x="2137848" y="3224586"/>
                </a:lnTo>
                <a:lnTo>
                  <a:pt x="2114340" y="3228382"/>
                </a:lnTo>
                <a:lnTo>
                  <a:pt x="2089877" y="3231229"/>
                </a:lnTo>
                <a:lnTo>
                  <a:pt x="2065415" y="3233760"/>
                </a:lnTo>
                <a:lnTo>
                  <a:pt x="2040000" y="3235975"/>
                </a:lnTo>
                <a:lnTo>
                  <a:pt x="2014267" y="3237556"/>
                </a:lnTo>
                <a:lnTo>
                  <a:pt x="1988217" y="3238822"/>
                </a:lnTo>
                <a:lnTo>
                  <a:pt x="1962166" y="3239771"/>
                </a:lnTo>
                <a:lnTo>
                  <a:pt x="1935480" y="3240087"/>
                </a:lnTo>
                <a:lnTo>
                  <a:pt x="1908159" y="3239771"/>
                </a:lnTo>
                <a:lnTo>
                  <a:pt x="1881155" y="3238822"/>
                </a:lnTo>
                <a:lnTo>
                  <a:pt x="1854469" y="3237556"/>
                </a:lnTo>
                <a:lnTo>
                  <a:pt x="1828419" y="3235658"/>
                </a:lnTo>
                <a:lnTo>
                  <a:pt x="1803004" y="3233760"/>
                </a:lnTo>
                <a:lnTo>
                  <a:pt x="1777588" y="3230913"/>
                </a:lnTo>
                <a:lnTo>
                  <a:pt x="1752809" y="3227750"/>
                </a:lnTo>
                <a:lnTo>
                  <a:pt x="1728664" y="3224270"/>
                </a:lnTo>
                <a:lnTo>
                  <a:pt x="1705155" y="3220474"/>
                </a:lnTo>
                <a:lnTo>
                  <a:pt x="1682282" y="3215728"/>
                </a:lnTo>
                <a:lnTo>
                  <a:pt x="1660043" y="3210983"/>
                </a:lnTo>
                <a:lnTo>
                  <a:pt x="1638440" y="3205921"/>
                </a:lnTo>
                <a:lnTo>
                  <a:pt x="1617791" y="3200227"/>
                </a:lnTo>
                <a:lnTo>
                  <a:pt x="1597776" y="3194533"/>
                </a:lnTo>
                <a:lnTo>
                  <a:pt x="1578397" y="3188206"/>
                </a:lnTo>
                <a:lnTo>
                  <a:pt x="1559653" y="3181563"/>
                </a:lnTo>
                <a:lnTo>
                  <a:pt x="1542498" y="3174287"/>
                </a:lnTo>
                <a:lnTo>
                  <a:pt x="1525343" y="3167327"/>
                </a:lnTo>
                <a:lnTo>
                  <a:pt x="1509776" y="3159734"/>
                </a:lnTo>
                <a:lnTo>
                  <a:pt x="1495162" y="3151826"/>
                </a:lnTo>
                <a:lnTo>
                  <a:pt x="1481184" y="3143601"/>
                </a:lnTo>
                <a:lnTo>
                  <a:pt x="1468159" y="3135376"/>
                </a:lnTo>
                <a:lnTo>
                  <a:pt x="1456404" y="3126834"/>
                </a:lnTo>
                <a:lnTo>
                  <a:pt x="1445603" y="3117660"/>
                </a:lnTo>
                <a:lnTo>
                  <a:pt x="1440837" y="3113547"/>
                </a:lnTo>
                <a:lnTo>
                  <a:pt x="1436390" y="3108802"/>
                </a:lnTo>
                <a:lnTo>
                  <a:pt x="1431942" y="3104373"/>
                </a:lnTo>
                <a:lnTo>
                  <a:pt x="1428130" y="3099628"/>
                </a:lnTo>
                <a:lnTo>
                  <a:pt x="1424318" y="3094883"/>
                </a:lnTo>
                <a:lnTo>
                  <a:pt x="1420823" y="3090138"/>
                </a:lnTo>
                <a:lnTo>
                  <a:pt x="1417646" y="3085392"/>
                </a:lnTo>
                <a:lnTo>
                  <a:pt x="1415105" y="3080331"/>
                </a:lnTo>
                <a:lnTo>
                  <a:pt x="1412563" y="3075585"/>
                </a:lnTo>
                <a:lnTo>
                  <a:pt x="1410339" y="3070524"/>
                </a:lnTo>
                <a:lnTo>
                  <a:pt x="1408115" y="3065779"/>
                </a:lnTo>
                <a:lnTo>
                  <a:pt x="1407162" y="3060717"/>
                </a:lnTo>
                <a:lnTo>
                  <a:pt x="1405892" y="3055655"/>
                </a:lnTo>
                <a:lnTo>
                  <a:pt x="1404621" y="3050594"/>
                </a:lnTo>
                <a:lnTo>
                  <a:pt x="1404303" y="3045532"/>
                </a:lnTo>
                <a:lnTo>
                  <a:pt x="1404303" y="3040471"/>
                </a:lnTo>
                <a:lnTo>
                  <a:pt x="1403350" y="3040471"/>
                </a:lnTo>
                <a:lnTo>
                  <a:pt x="1403350" y="2909186"/>
                </a:lnTo>
                <a:lnTo>
                  <a:pt x="1403350" y="2905389"/>
                </a:lnTo>
                <a:lnTo>
                  <a:pt x="1403985" y="2898113"/>
                </a:lnTo>
                <a:lnTo>
                  <a:pt x="1404938" y="2890837"/>
                </a:lnTo>
                <a:close/>
                <a:moveTo>
                  <a:pt x="2609850" y="2805112"/>
                </a:moveTo>
                <a:lnTo>
                  <a:pt x="2613342" y="2810827"/>
                </a:lnTo>
                <a:lnTo>
                  <a:pt x="2617468" y="2816860"/>
                </a:lnTo>
                <a:lnTo>
                  <a:pt x="2621594" y="2822257"/>
                </a:lnTo>
                <a:lnTo>
                  <a:pt x="2626038" y="2828290"/>
                </a:lnTo>
                <a:lnTo>
                  <a:pt x="2631117" y="2833687"/>
                </a:lnTo>
                <a:lnTo>
                  <a:pt x="2635878" y="2839402"/>
                </a:lnTo>
                <a:lnTo>
                  <a:pt x="2641274" y="2844800"/>
                </a:lnTo>
                <a:lnTo>
                  <a:pt x="2646988" y="2850515"/>
                </a:lnTo>
                <a:lnTo>
                  <a:pt x="2658732" y="2860675"/>
                </a:lnTo>
                <a:lnTo>
                  <a:pt x="2671746" y="2870835"/>
                </a:lnTo>
                <a:lnTo>
                  <a:pt x="2685712" y="2880677"/>
                </a:lnTo>
                <a:lnTo>
                  <a:pt x="2700631" y="2889885"/>
                </a:lnTo>
                <a:lnTo>
                  <a:pt x="2715867" y="2898775"/>
                </a:lnTo>
                <a:lnTo>
                  <a:pt x="2732372" y="2907665"/>
                </a:lnTo>
                <a:lnTo>
                  <a:pt x="2749830" y="2915920"/>
                </a:lnTo>
                <a:lnTo>
                  <a:pt x="2767923" y="2923857"/>
                </a:lnTo>
                <a:lnTo>
                  <a:pt x="2786650" y="2931160"/>
                </a:lnTo>
                <a:lnTo>
                  <a:pt x="2805695" y="2938780"/>
                </a:lnTo>
                <a:lnTo>
                  <a:pt x="2826009" y="2945447"/>
                </a:lnTo>
                <a:lnTo>
                  <a:pt x="2846959" y="2951797"/>
                </a:lnTo>
                <a:lnTo>
                  <a:pt x="2867591" y="2957512"/>
                </a:lnTo>
                <a:lnTo>
                  <a:pt x="2889492" y="2963545"/>
                </a:lnTo>
                <a:lnTo>
                  <a:pt x="2912029" y="2968625"/>
                </a:lnTo>
                <a:lnTo>
                  <a:pt x="2934248" y="2973705"/>
                </a:lnTo>
                <a:lnTo>
                  <a:pt x="2957102" y="2978150"/>
                </a:lnTo>
                <a:lnTo>
                  <a:pt x="2980908" y="2982595"/>
                </a:lnTo>
                <a:lnTo>
                  <a:pt x="3004396" y="2986087"/>
                </a:lnTo>
                <a:lnTo>
                  <a:pt x="3028203" y="2989580"/>
                </a:lnTo>
                <a:lnTo>
                  <a:pt x="3052644" y="2992437"/>
                </a:lnTo>
                <a:lnTo>
                  <a:pt x="3077084" y="2994977"/>
                </a:lnTo>
                <a:lnTo>
                  <a:pt x="3101525" y="2997200"/>
                </a:lnTo>
                <a:lnTo>
                  <a:pt x="3125966" y="2999105"/>
                </a:lnTo>
                <a:lnTo>
                  <a:pt x="3150725" y="3000375"/>
                </a:lnTo>
                <a:lnTo>
                  <a:pt x="3175800" y="3001327"/>
                </a:lnTo>
                <a:lnTo>
                  <a:pt x="3200559" y="3001962"/>
                </a:lnTo>
                <a:lnTo>
                  <a:pt x="3225317" y="3002280"/>
                </a:lnTo>
                <a:lnTo>
                  <a:pt x="3246266" y="3002280"/>
                </a:lnTo>
                <a:lnTo>
                  <a:pt x="3267216" y="3001962"/>
                </a:lnTo>
                <a:lnTo>
                  <a:pt x="3288165" y="3001010"/>
                </a:lnTo>
                <a:lnTo>
                  <a:pt x="3308797" y="2999740"/>
                </a:lnTo>
                <a:lnTo>
                  <a:pt x="3329429" y="2998787"/>
                </a:lnTo>
                <a:lnTo>
                  <a:pt x="3350378" y="2997200"/>
                </a:lnTo>
                <a:lnTo>
                  <a:pt x="3371010" y="2995612"/>
                </a:lnTo>
                <a:lnTo>
                  <a:pt x="3391325" y="2993707"/>
                </a:lnTo>
                <a:lnTo>
                  <a:pt x="3411957" y="2991167"/>
                </a:lnTo>
                <a:lnTo>
                  <a:pt x="3431954" y="2988310"/>
                </a:lnTo>
                <a:lnTo>
                  <a:pt x="3451951" y="2985770"/>
                </a:lnTo>
                <a:lnTo>
                  <a:pt x="3471948" y="2982595"/>
                </a:lnTo>
                <a:lnTo>
                  <a:pt x="3491628" y="2979102"/>
                </a:lnTo>
                <a:lnTo>
                  <a:pt x="3510990" y="2975292"/>
                </a:lnTo>
                <a:lnTo>
                  <a:pt x="3530035" y="2971482"/>
                </a:lnTo>
                <a:lnTo>
                  <a:pt x="3548763" y="2967037"/>
                </a:lnTo>
                <a:lnTo>
                  <a:pt x="3567173" y="2962275"/>
                </a:lnTo>
                <a:lnTo>
                  <a:pt x="3585265" y="2957512"/>
                </a:lnTo>
                <a:lnTo>
                  <a:pt x="3603041" y="2953067"/>
                </a:lnTo>
                <a:lnTo>
                  <a:pt x="3620498" y="2947352"/>
                </a:lnTo>
                <a:lnTo>
                  <a:pt x="3637004" y="2941955"/>
                </a:lnTo>
                <a:lnTo>
                  <a:pt x="3653510" y="2935922"/>
                </a:lnTo>
                <a:lnTo>
                  <a:pt x="3669698" y="2929890"/>
                </a:lnTo>
                <a:lnTo>
                  <a:pt x="3685251" y="2923857"/>
                </a:lnTo>
                <a:lnTo>
                  <a:pt x="3700170" y="2916872"/>
                </a:lnTo>
                <a:lnTo>
                  <a:pt x="3714770" y="2909887"/>
                </a:lnTo>
                <a:lnTo>
                  <a:pt x="3728419" y="2902902"/>
                </a:lnTo>
                <a:lnTo>
                  <a:pt x="3741751" y="2895282"/>
                </a:lnTo>
                <a:lnTo>
                  <a:pt x="3754765" y="2887980"/>
                </a:lnTo>
                <a:lnTo>
                  <a:pt x="3767144" y="2880042"/>
                </a:lnTo>
                <a:lnTo>
                  <a:pt x="3778571" y="2871787"/>
                </a:lnTo>
                <a:lnTo>
                  <a:pt x="3789363" y="2863532"/>
                </a:lnTo>
                <a:lnTo>
                  <a:pt x="3789363" y="2971165"/>
                </a:lnTo>
                <a:lnTo>
                  <a:pt x="3788728" y="2971482"/>
                </a:lnTo>
                <a:lnTo>
                  <a:pt x="3788728" y="2975927"/>
                </a:lnTo>
                <a:lnTo>
                  <a:pt x="3788411" y="2980055"/>
                </a:lnTo>
                <a:lnTo>
                  <a:pt x="3787776" y="2985770"/>
                </a:lnTo>
                <a:lnTo>
                  <a:pt x="3786506" y="2991167"/>
                </a:lnTo>
                <a:lnTo>
                  <a:pt x="3785237" y="2996247"/>
                </a:lnTo>
                <a:lnTo>
                  <a:pt x="3783332" y="3001962"/>
                </a:lnTo>
                <a:lnTo>
                  <a:pt x="3781428" y="3007360"/>
                </a:lnTo>
                <a:lnTo>
                  <a:pt x="3778571" y="3012758"/>
                </a:lnTo>
                <a:lnTo>
                  <a:pt x="3775714" y="3018155"/>
                </a:lnTo>
                <a:lnTo>
                  <a:pt x="3772540" y="3023235"/>
                </a:lnTo>
                <a:lnTo>
                  <a:pt x="3769048" y="3028633"/>
                </a:lnTo>
                <a:lnTo>
                  <a:pt x="3765557" y="3033713"/>
                </a:lnTo>
                <a:lnTo>
                  <a:pt x="3761113" y="3038793"/>
                </a:lnTo>
                <a:lnTo>
                  <a:pt x="3756987" y="3043555"/>
                </a:lnTo>
                <a:lnTo>
                  <a:pt x="3752226" y="3048635"/>
                </a:lnTo>
                <a:lnTo>
                  <a:pt x="3747147" y="3054033"/>
                </a:lnTo>
                <a:lnTo>
                  <a:pt x="3741433" y="3058795"/>
                </a:lnTo>
                <a:lnTo>
                  <a:pt x="3736037" y="3063240"/>
                </a:lnTo>
                <a:lnTo>
                  <a:pt x="3723658" y="3072765"/>
                </a:lnTo>
                <a:lnTo>
                  <a:pt x="3710327" y="3082290"/>
                </a:lnTo>
                <a:lnTo>
                  <a:pt x="3696043" y="3090863"/>
                </a:lnTo>
                <a:lnTo>
                  <a:pt x="3680490" y="3099753"/>
                </a:lnTo>
                <a:lnTo>
                  <a:pt x="3663667" y="3108325"/>
                </a:lnTo>
                <a:lnTo>
                  <a:pt x="3646526" y="3116263"/>
                </a:lnTo>
                <a:lnTo>
                  <a:pt x="3627799" y="3124200"/>
                </a:lnTo>
                <a:lnTo>
                  <a:pt x="3608754" y="3131503"/>
                </a:lnTo>
                <a:lnTo>
                  <a:pt x="3588122" y="3138170"/>
                </a:lnTo>
                <a:lnTo>
                  <a:pt x="3566855" y="3145155"/>
                </a:lnTo>
                <a:lnTo>
                  <a:pt x="3544636" y="3151188"/>
                </a:lnTo>
                <a:lnTo>
                  <a:pt x="3522417" y="3157538"/>
                </a:lnTo>
                <a:lnTo>
                  <a:pt x="3498611" y="3163253"/>
                </a:lnTo>
                <a:lnTo>
                  <a:pt x="3474170" y="3168333"/>
                </a:lnTo>
                <a:lnTo>
                  <a:pt x="3449412" y="3172778"/>
                </a:lnTo>
                <a:lnTo>
                  <a:pt x="3423701" y="3176905"/>
                </a:lnTo>
                <a:lnTo>
                  <a:pt x="3397356" y="3181033"/>
                </a:lnTo>
                <a:lnTo>
                  <a:pt x="3370376" y="3184208"/>
                </a:lnTo>
                <a:lnTo>
                  <a:pt x="3343395" y="3187383"/>
                </a:lnTo>
                <a:lnTo>
                  <a:pt x="3315146" y="3189605"/>
                </a:lnTo>
                <a:lnTo>
                  <a:pt x="3286896" y="3191193"/>
                </a:lnTo>
                <a:lnTo>
                  <a:pt x="3258011" y="3192780"/>
                </a:lnTo>
                <a:lnTo>
                  <a:pt x="3228491" y="3193415"/>
                </a:lnTo>
                <a:lnTo>
                  <a:pt x="3198972" y="3194050"/>
                </a:lnTo>
                <a:lnTo>
                  <a:pt x="3168500" y="3193415"/>
                </a:lnTo>
                <a:lnTo>
                  <a:pt x="3138663" y="3192780"/>
                </a:lnTo>
                <a:lnTo>
                  <a:pt x="3109143" y="3191193"/>
                </a:lnTo>
                <a:lnTo>
                  <a:pt x="3080259" y="3189288"/>
                </a:lnTo>
                <a:lnTo>
                  <a:pt x="3051374" y="3186748"/>
                </a:lnTo>
                <a:lnTo>
                  <a:pt x="3023441" y="3183573"/>
                </a:lnTo>
                <a:lnTo>
                  <a:pt x="2996144" y="3180080"/>
                </a:lnTo>
                <a:lnTo>
                  <a:pt x="2969481" y="3176270"/>
                </a:lnTo>
                <a:lnTo>
                  <a:pt x="2943453" y="3171825"/>
                </a:lnTo>
                <a:lnTo>
                  <a:pt x="2917742" y="3167063"/>
                </a:lnTo>
                <a:lnTo>
                  <a:pt x="2892984" y="3161665"/>
                </a:lnTo>
                <a:lnTo>
                  <a:pt x="2869178" y="3155633"/>
                </a:lnTo>
                <a:lnTo>
                  <a:pt x="2846007" y="3149918"/>
                </a:lnTo>
                <a:lnTo>
                  <a:pt x="2823470" y="3142933"/>
                </a:lnTo>
                <a:lnTo>
                  <a:pt x="2802203" y="3135948"/>
                </a:lnTo>
                <a:lnTo>
                  <a:pt x="2781889" y="3128328"/>
                </a:lnTo>
                <a:lnTo>
                  <a:pt x="2762527" y="3121025"/>
                </a:lnTo>
                <a:lnTo>
                  <a:pt x="2743799" y="3112770"/>
                </a:lnTo>
                <a:lnTo>
                  <a:pt x="2726024" y="3104515"/>
                </a:lnTo>
                <a:lnTo>
                  <a:pt x="2709518" y="3095625"/>
                </a:lnTo>
                <a:lnTo>
                  <a:pt x="2694600" y="3086735"/>
                </a:lnTo>
                <a:lnTo>
                  <a:pt x="2679999" y="3077210"/>
                </a:lnTo>
                <a:lnTo>
                  <a:pt x="2666985" y="3067685"/>
                </a:lnTo>
                <a:lnTo>
                  <a:pt x="2660954" y="3062923"/>
                </a:lnTo>
                <a:lnTo>
                  <a:pt x="2655240" y="3057843"/>
                </a:lnTo>
                <a:lnTo>
                  <a:pt x="2650162" y="3052763"/>
                </a:lnTo>
                <a:lnTo>
                  <a:pt x="2645083" y="3048000"/>
                </a:lnTo>
                <a:lnTo>
                  <a:pt x="2639687" y="3042603"/>
                </a:lnTo>
                <a:lnTo>
                  <a:pt x="2635561" y="3037205"/>
                </a:lnTo>
                <a:lnTo>
                  <a:pt x="2631434" y="3032125"/>
                </a:lnTo>
                <a:lnTo>
                  <a:pt x="2627625" y="3027045"/>
                </a:lnTo>
                <a:lnTo>
                  <a:pt x="2624134" y="3021648"/>
                </a:lnTo>
                <a:lnTo>
                  <a:pt x="2620960" y="3015933"/>
                </a:lnTo>
                <a:lnTo>
                  <a:pt x="2618103" y="3010535"/>
                </a:lnTo>
                <a:lnTo>
                  <a:pt x="2615881" y="3005137"/>
                </a:lnTo>
                <a:lnTo>
                  <a:pt x="2613659" y="2999422"/>
                </a:lnTo>
                <a:lnTo>
                  <a:pt x="2612072" y="2994025"/>
                </a:lnTo>
                <a:lnTo>
                  <a:pt x="2610485" y="2988310"/>
                </a:lnTo>
                <a:lnTo>
                  <a:pt x="2609850" y="2982912"/>
                </a:lnTo>
                <a:lnTo>
                  <a:pt x="2609215" y="2976880"/>
                </a:lnTo>
                <a:lnTo>
                  <a:pt x="2609215" y="2971482"/>
                </a:lnTo>
                <a:lnTo>
                  <a:pt x="2608580" y="2971482"/>
                </a:lnTo>
                <a:lnTo>
                  <a:pt x="2608580" y="2825115"/>
                </a:lnTo>
                <a:lnTo>
                  <a:pt x="2608263" y="2821305"/>
                </a:lnTo>
                <a:lnTo>
                  <a:pt x="2608580" y="2812732"/>
                </a:lnTo>
                <a:lnTo>
                  <a:pt x="2609850" y="2805112"/>
                </a:lnTo>
                <a:close/>
                <a:moveTo>
                  <a:pt x="3151360" y="2793804"/>
                </a:moveTo>
                <a:lnTo>
                  <a:pt x="3151360" y="2908645"/>
                </a:lnTo>
                <a:lnTo>
                  <a:pt x="3174848" y="2908962"/>
                </a:lnTo>
                <a:lnTo>
                  <a:pt x="3198972" y="2909280"/>
                </a:lnTo>
                <a:lnTo>
                  <a:pt x="3231983" y="2908962"/>
                </a:lnTo>
                <a:lnTo>
                  <a:pt x="3231983" y="2794121"/>
                </a:lnTo>
                <a:lnTo>
                  <a:pt x="3198972" y="2794755"/>
                </a:lnTo>
                <a:lnTo>
                  <a:pt x="3174848" y="2794121"/>
                </a:lnTo>
                <a:lnTo>
                  <a:pt x="3151360" y="2793804"/>
                </a:lnTo>
                <a:close/>
                <a:moveTo>
                  <a:pt x="2989478" y="2779528"/>
                </a:moveTo>
                <a:lnTo>
                  <a:pt x="2989478" y="2894687"/>
                </a:lnTo>
                <a:lnTo>
                  <a:pt x="3009158" y="2897542"/>
                </a:lnTo>
                <a:lnTo>
                  <a:pt x="3029472" y="2899762"/>
                </a:lnTo>
                <a:lnTo>
                  <a:pt x="3049469" y="2902300"/>
                </a:lnTo>
                <a:lnTo>
                  <a:pt x="3070419" y="2903887"/>
                </a:lnTo>
                <a:lnTo>
                  <a:pt x="3070419" y="2789045"/>
                </a:lnTo>
                <a:lnTo>
                  <a:pt x="3049469" y="2787142"/>
                </a:lnTo>
                <a:lnTo>
                  <a:pt x="3029472" y="2784921"/>
                </a:lnTo>
                <a:lnTo>
                  <a:pt x="3009158" y="2782383"/>
                </a:lnTo>
                <a:lnTo>
                  <a:pt x="2989478" y="2779528"/>
                </a:lnTo>
                <a:close/>
                <a:moveTo>
                  <a:pt x="2827597" y="2743045"/>
                </a:moveTo>
                <a:lnTo>
                  <a:pt x="2827597" y="2859790"/>
                </a:lnTo>
                <a:lnTo>
                  <a:pt x="2846959" y="2865500"/>
                </a:lnTo>
                <a:lnTo>
                  <a:pt x="2866956" y="2870576"/>
                </a:lnTo>
                <a:lnTo>
                  <a:pt x="2887588" y="2875969"/>
                </a:lnTo>
                <a:lnTo>
                  <a:pt x="2908220" y="2880411"/>
                </a:lnTo>
                <a:lnTo>
                  <a:pt x="2908220" y="2764618"/>
                </a:lnTo>
                <a:lnTo>
                  <a:pt x="2887588" y="2759542"/>
                </a:lnTo>
                <a:lnTo>
                  <a:pt x="2866956" y="2754466"/>
                </a:lnTo>
                <a:lnTo>
                  <a:pt x="2846959" y="2748755"/>
                </a:lnTo>
                <a:lnTo>
                  <a:pt x="2827597" y="2743045"/>
                </a:lnTo>
                <a:close/>
                <a:moveTo>
                  <a:pt x="1998663" y="2711450"/>
                </a:moveTo>
                <a:lnTo>
                  <a:pt x="2032589" y="2718179"/>
                </a:lnTo>
                <a:lnTo>
                  <a:pt x="2039311" y="2719781"/>
                </a:lnTo>
                <a:lnTo>
                  <a:pt x="2045072" y="2721383"/>
                </a:lnTo>
                <a:lnTo>
                  <a:pt x="2050513" y="2723306"/>
                </a:lnTo>
                <a:lnTo>
                  <a:pt x="2054674" y="2725228"/>
                </a:lnTo>
                <a:lnTo>
                  <a:pt x="2058834" y="2727791"/>
                </a:lnTo>
                <a:lnTo>
                  <a:pt x="2062675" y="2730034"/>
                </a:lnTo>
                <a:lnTo>
                  <a:pt x="2069716" y="2735161"/>
                </a:lnTo>
                <a:lnTo>
                  <a:pt x="2072597" y="2738045"/>
                </a:lnTo>
                <a:lnTo>
                  <a:pt x="2074517" y="2740287"/>
                </a:lnTo>
                <a:lnTo>
                  <a:pt x="2076118" y="2742851"/>
                </a:lnTo>
                <a:lnTo>
                  <a:pt x="2077398" y="2745734"/>
                </a:lnTo>
                <a:lnTo>
                  <a:pt x="2078038" y="2747977"/>
                </a:lnTo>
                <a:lnTo>
                  <a:pt x="2078038" y="2750861"/>
                </a:lnTo>
                <a:lnTo>
                  <a:pt x="2077718" y="2753104"/>
                </a:lnTo>
                <a:lnTo>
                  <a:pt x="2077078" y="2755988"/>
                </a:lnTo>
                <a:lnTo>
                  <a:pt x="2075478" y="2758231"/>
                </a:lnTo>
                <a:lnTo>
                  <a:pt x="2073877" y="2760794"/>
                </a:lnTo>
                <a:lnTo>
                  <a:pt x="2071317" y="2763037"/>
                </a:lnTo>
                <a:lnTo>
                  <a:pt x="2068756" y="2764959"/>
                </a:lnTo>
                <a:lnTo>
                  <a:pt x="2065876" y="2767522"/>
                </a:lnTo>
                <a:lnTo>
                  <a:pt x="2062355" y="2769445"/>
                </a:lnTo>
                <a:lnTo>
                  <a:pt x="2058194" y="2771047"/>
                </a:lnTo>
                <a:lnTo>
                  <a:pt x="2054354" y="2772649"/>
                </a:lnTo>
                <a:lnTo>
                  <a:pt x="2048272" y="2774572"/>
                </a:lnTo>
                <a:lnTo>
                  <a:pt x="2041871" y="2776174"/>
                </a:lnTo>
                <a:lnTo>
                  <a:pt x="2035790" y="2777776"/>
                </a:lnTo>
                <a:lnTo>
                  <a:pt x="2028429" y="2779057"/>
                </a:lnTo>
                <a:lnTo>
                  <a:pt x="2014026" y="2780659"/>
                </a:lnTo>
                <a:lnTo>
                  <a:pt x="1998663" y="2781300"/>
                </a:lnTo>
                <a:lnTo>
                  <a:pt x="1998663" y="2711450"/>
                </a:lnTo>
                <a:close/>
                <a:moveTo>
                  <a:pt x="3717945" y="2699583"/>
                </a:moveTo>
                <a:lnTo>
                  <a:pt x="3711914" y="2703073"/>
                </a:lnTo>
                <a:lnTo>
                  <a:pt x="3704931" y="2707197"/>
                </a:lnTo>
                <a:lnTo>
                  <a:pt x="3696678" y="2710686"/>
                </a:lnTo>
                <a:lnTo>
                  <a:pt x="3688425" y="2714493"/>
                </a:lnTo>
                <a:lnTo>
                  <a:pt x="3671285" y="2721155"/>
                </a:lnTo>
                <a:lnTo>
                  <a:pt x="3656684" y="2726866"/>
                </a:lnTo>
                <a:lnTo>
                  <a:pt x="3656684" y="2827749"/>
                </a:lnTo>
                <a:lnTo>
                  <a:pt x="3665254" y="2823307"/>
                </a:lnTo>
                <a:lnTo>
                  <a:pt x="3674142" y="2818549"/>
                </a:lnTo>
                <a:lnTo>
                  <a:pt x="3682394" y="2813790"/>
                </a:lnTo>
                <a:lnTo>
                  <a:pt x="3690647" y="2808714"/>
                </a:lnTo>
                <a:lnTo>
                  <a:pt x="3698582" y="2803321"/>
                </a:lnTo>
                <a:lnTo>
                  <a:pt x="3705566" y="2798245"/>
                </a:lnTo>
                <a:lnTo>
                  <a:pt x="3711914" y="2792535"/>
                </a:lnTo>
                <a:lnTo>
                  <a:pt x="3717945" y="2787776"/>
                </a:lnTo>
                <a:lnTo>
                  <a:pt x="3717945" y="2699583"/>
                </a:lnTo>
                <a:close/>
                <a:moveTo>
                  <a:pt x="2490788" y="2694304"/>
                </a:moveTo>
                <a:lnTo>
                  <a:pt x="2490788" y="2826893"/>
                </a:lnTo>
                <a:lnTo>
                  <a:pt x="2490471" y="2827210"/>
                </a:lnTo>
                <a:lnTo>
                  <a:pt x="2489836" y="2835140"/>
                </a:lnTo>
                <a:lnTo>
                  <a:pt x="2489519" y="2839898"/>
                </a:lnTo>
                <a:lnTo>
                  <a:pt x="2488250" y="2844973"/>
                </a:lnTo>
                <a:lnTo>
                  <a:pt x="2487298" y="2849731"/>
                </a:lnTo>
                <a:lnTo>
                  <a:pt x="2485711" y="2854807"/>
                </a:lnTo>
                <a:lnTo>
                  <a:pt x="2483490" y="2859565"/>
                </a:lnTo>
                <a:lnTo>
                  <a:pt x="2481269" y="2864323"/>
                </a:lnTo>
                <a:lnTo>
                  <a:pt x="2479048" y="2869080"/>
                </a:lnTo>
                <a:lnTo>
                  <a:pt x="2475874" y="2873838"/>
                </a:lnTo>
                <a:lnTo>
                  <a:pt x="2472701" y="2878279"/>
                </a:lnTo>
                <a:lnTo>
                  <a:pt x="2469528" y="2883037"/>
                </a:lnTo>
                <a:lnTo>
                  <a:pt x="2465403" y="2887795"/>
                </a:lnTo>
                <a:lnTo>
                  <a:pt x="2461595" y="2892236"/>
                </a:lnTo>
                <a:lnTo>
                  <a:pt x="2453028" y="2901435"/>
                </a:lnTo>
                <a:lnTo>
                  <a:pt x="2443191" y="2909999"/>
                </a:lnTo>
                <a:lnTo>
                  <a:pt x="2432086" y="2918563"/>
                </a:lnTo>
                <a:lnTo>
                  <a:pt x="2419710" y="2926811"/>
                </a:lnTo>
                <a:lnTo>
                  <a:pt x="2406701" y="2934740"/>
                </a:lnTo>
                <a:lnTo>
                  <a:pt x="2393056" y="2942670"/>
                </a:lnTo>
                <a:lnTo>
                  <a:pt x="2378143" y="2950283"/>
                </a:lnTo>
                <a:lnTo>
                  <a:pt x="2362277" y="2957579"/>
                </a:lnTo>
                <a:lnTo>
                  <a:pt x="2345777" y="2964240"/>
                </a:lnTo>
                <a:lnTo>
                  <a:pt x="2328325" y="2970901"/>
                </a:lnTo>
                <a:lnTo>
                  <a:pt x="2309921" y="2977245"/>
                </a:lnTo>
                <a:lnTo>
                  <a:pt x="2290882" y="2983589"/>
                </a:lnTo>
                <a:lnTo>
                  <a:pt x="2270892" y="2989298"/>
                </a:lnTo>
                <a:lnTo>
                  <a:pt x="2250267" y="2994691"/>
                </a:lnTo>
                <a:lnTo>
                  <a:pt x="2229324" y="2999449"/>
                </a:lnTo>
                <a:lnTo>
                  <a:pt x="2207430" y="3004207"/>
                </a:lnTo>
                <a:lnTo>
                  <a:pt x="2184901" y="3008330"/>
                </a:lnTo>
                <a:lnTo>
                  <a:pt x="2162054" y="3012137"/>
                </a:lnTo>
                <a:lnTo>
                  <a:pt x="2138256" y="3015626"/>
                </a:lnTo>
                <a:lnTo>
                  <a:pt x="2113823" y="3018798"/>
                </a:lnTo>
                <a:lnTo>
                  <a:pt x="2089390" y="3021018"/>
                </a:lnTo>
                <a:lnTo>
                  <a:pt x="2064323" y="3023556"/>
                </a:lnTo>
                <a:lnTo>
                  <a:pt x="2038621" y="3025142"/>
                </a:lnTo>
                <a:lnTo>
                  <a:pt x="2012601" y="3026093"/>
                </a:lnTo>
                <a:lnTo>
                  <a:pt x="1986582" y="3027045"/>
                </a:lnTo>
                <a:lnTo>
                  <a:pt x="1959928" y="3027362"/>
                </a:lnTo>
                <a:lnTo>
                  <a:pt x="1932639" y="3027045"/>
                </a:lnTo>
                <a:lnTo>
                  <a:pt x="1905350" y="3026093"/>
                </a:lnTo>
                <a:lnTo>
                  <a:pt x="1879014" y="3025142"/>
                </a:lnTo>
                <a:lnTo>
                  <a:pt x="1852994" y="3022921"/>
                </a:lnTo>
                <a:lnTo>
                  <a:pt x="1827292" y="3021018"/>
                </a:lnTo>
                <a:lnTo>
                  <a:pt x="1802224" y="3018481"/>
                </a:lnTo>
                <a:lnTo>
                  <a:pt x="1777157" y="3015309"/>
                </a:lnTo>
                <a:lnTo>
                  <a:pt x="1753359" y="3011502"/>
                </a:lnTo>
                <a:lnTo>
                  <a:pt x="1729560" y="3007379"/>
                </a:lnTo>
                <a:lnTo>
                  <a:pt x="1706714" y="3002938"/>
                </a:lnTo>
                <a:lnTo>
                  <a:pt x="1684502" y="2998180"/>
                </a:lnTo>
                <a:lnTo>
                  <a:pt x="1662925" y="2993105"/>
                </a:lnTo>
                <a:lnTo>
                  <a:pt x="1641983" y="2987712"/>
                </a:lnTo>
                <a:lnTo>
                  <a:pt x="1622309" y="2981686"/>
                </a:lnTo>
                <a:lnTo>
                  <a:pt x="1602953" y="2975342"/>
                </a:lnTo>
                <a:lnTo>
                  <a:pt x="1584549" y="2968681"/>
                </a:lnTo>
                <a:lnTo>
                  <a:pt x="1566780" y="2961702"/>
                </a:lnTo>
                <a:lnTo>
                  <a:pt x="1550280" y="2954407"/>
                </a:lnTo>
                <a:lnTo>
                  <a:pt x="1534414" y="2947111"/>
                </a:lnTo>
                <a:lnTo>
                  <a:pt x="1519501" y="2939181"/>
                </a:lnTo>
                <a:lnTo>
                  <a:pt x="1505539" y="2930934"/>
                </a:lnTo>
                <a:lnTo>
                  <a:pt x="1493164" y="2922687"/>
                </a:lnTo>
                <a:lnTo>
                  <a:pt x="1481106" y="2913805"/>
                </a:lnTo>
                <a:lnTo>
                  <a:pt x="1470635" y="2904924"/>
                </a:lnTo>
                <a:lnTo>
                  <a:pt x="1465875" y="2900483"/>
                </a:lnTo>
                <a:lnTo>
                  <a:pt x="1461116" y="2895725"/>
                </a:lnTo>
                <a:lnTo>
                  <a:pt x="1456673" y="2891284"/>
                </a:lnTo>
                <a:lnTo>
                  <a:pt x="1452866" y="2886844"/>
                </a:lnTo>
                <a:lnTo>
                  <a:pt x="1449375" y="2882086"/>
                </a:lnTo>
                <a:lnTo>
                  <a:pt x="1445885" y="2877328"/>
                </a:lnTo>
                <a:lnTo>
                  <a:pt x="1442712" y="2872252"/>
                </a:lnTo>
                <a:lnTo>
                  <a:pt x="1439856" y="2867494"/>
                </a:lnTo>
                <a:lnTo>
                  <a:pt x="1437000" y="2862737"/>
                </a:lnTo>
                <a:lnTo>
                  <a:pt x="1435096" y="2857661"/>
                </a:lnTo>
                <a:lnTo>
                  <a:pt x="1433192" y="2852269"/>
                </a:lnTo>
                <a:lnTo>
                  <a:pt x="1431606" y="2847828"/>
                </a:lnTo>
                <a:lnTo>
                  <a:pt x="1430337" y="2842436"/>
                </a:lnTo>
                <a:lnTo>
                  <a:pt x="1429702" y="2837361"/>
                </a:lnTo>
                <a:lnTo>
                  <a:pt x="1429385" y="2832286"/>
                </a:lnTo>
                <a:lnTo>
                  <a:pt x="1428750" y="2827210"/>
                </a:lnTo>
                <a:lnTo>
                  <a:pt x="1428750" y="2700014"/>
                </a:lnTo>
                <a:lnTo>
                  <a:pt x="1429702" y="2705406"/>
                </a:lnTo>
                <a:lnTo>
                  <a:pt x="1430654" y="2711433"/>
                </a:lnTo>
                <a:lnTo>
                  <a:pt x="1432240" y="2716825"/>
                </a:lnTo>
                <a:lnTo>
                  <a:pt x="1434462" y="2722218"/>
                </a:lnTo>
                <a:lnTo>
                  <a:pt x="1436683" y="2728245"/>
                </a:lnTo>
                <a:lnTo>
                  <a:pt x="1439539" y="2733320"/>
                </a:lnTo>
                <a:lnTo>
                  <a:pt x="1442712" y="2739029"/>
                </a:lnTo>
                <a:lnTo>
                  <a:pt x="1446202" y="2744422"/>
                </a:lnTo>
                <a:lnTo>
                  <a:pt x="1449692" y="2749497"/>
                </a:lnTo>
                <a:lnTo>
                  <a:pt x="1454135" y="2755206"/>
                </a:lnTo>
                <a:lnTo>
                  <a:pt x="1458894" y="2760282"/>
                </a:lnTo>
                <a:lnTo>
                  <a:pt x="1463654" y="2765357"/>
                </a:lnTo>
                <a:lnTo>
                  <a:pt x="1468731" y="2770432"/>
                </a:lnTo>
                <a:lnTo>
                  <a:pt x="1474125" y="2775507"/>
                </a:lnTo>
                <a:lnTo>
                  <a:pt x="1480154" y="2780265"/>
                </a:lnTo>
                <a:lnTo>
                  <a:pt x="1480154" y="2879231"/>
                </a:lnTo>
                <a:lnTo>
                  <a:pt x="1482375" y="2882086"/>
                </a:lnTo>
                <a:lnTo>
                  <a:pt x="1484914" y="2884623"/>
                </a:lnTo>
                <a:lnTo>
                  <a:pt x="1491895" y="2890650"/>
                </a:lnTo>
                <a:lnTo>
                  <a:pt x="1500145" y="2896994"/>
                </a:lnTo>
                <a:lnTo>
                  <a:pt x="1509664" y="2903338"/>
                </a:lnTo>
                <a:lnTo>
                  <a:pt x="1519818" y="2909682"/>
                </a:lnTo>
                <a:lnTo>
                  <a:pt x="1530924" y="2915709"/>
                </a:lnTo>
                <a:lnTo>
                  <a:pt x="1542030" y="2921735"/>
                </a:lnTo>
                <a:lnTo>
                  <a:pt x="1553136" y="2926811"/>
                </a:lnTo>
                <a:lnTo>
                  <a:pt x="1553136" y="2824673"/>
                </a:lnTo>
                <a:lnTo>
                  <a:pt x="1569953" y="2832286"/>
                </a:lnTo>
                <a:lnTo>
                  <a:pt x="1587723" y="2839264"/>
                </a:lnTo>
                <a:lnTo>
                  <a:pt x="1606127" y="2846242"/>
                </a:lnTo>
                <a:lnTo>
                  <a:pt x="1625482" y="2852269"/>
                </a:lnTo>
                <a:lnTo>
                  <a:pt x="1625482" y="2953772"/>
                </a:lnTo>
                <a:lnTo>
                  <a:pt x="1642935" y="2958847"/>
                </a:lnTo>
                <a:lnTo>
                  <a:pt x="1661021" y="2963605"/>
                </a:lnTo>
                <a:lnTo>
                  <a:pt x="1679425" y="2968363"/>
                </a:lnTo>
                <a:lnTo>
                  <a:pt x="1698464" y="2972487"/>
                </a:lnTo>
                <a:lnTo>
                  <a:pt x="1698464" y="2871618"/>
                </a:lnTo>
                <a:lnTo>
                  <a:pt x="1716233" y="2875424"/>
                </a:lnTo>
                <a:lnTo>
                  <a:pt x="1734320" y="2878914"/>
                </a:lnTo>
                <a:lnTo>
                  <a:pt x="1752407" y="2882086"/>
                </a:lnTo>
                <a:lnTo>
                  <a:pt x="1771445" y="2885258"/>
                </a:lnTo>
                <a:lnTo>
                  <a:pt x="1771445" y="2985175"/>
                </a:lnTo>
                <a:lnTo>
                  <a:pt x="1789215" y="2987712"/>
                </a:lnTo>
                <a:lnTo>
                  <a:pt x="1807301" y="2989933"/>
                </a:lnTo>
                <a:lnTo>
                  <a:pt x="1825388" y="2991836"/>
                </a:lnTo>
                <a:lnTo>
                  <a:pt x="1843792" y="2993422"/>
                </a:lnTo>
                <a:lnTo>
                  <a:pt x="1843792" y="2893505"/>
                </a:lnTo>
                <a:lnTo>
                  <a:pt x="1861879" y="2895091"/>
                </a:lnTo>
                <a:lnTo>
                  <a:pt x="1880283" y="2896042"/>
                </a:lnTo>
                <a:lnTo>
                  <a:pt x="1898369" y="2896994"/>
                </a:lnTo>
                <a:lnTo>
                  <a:pt x="1916773" y="2897628"/>
                </a:lnTo>
                <a:lnTo>
                  <a:pt x="1916773" y="2997546"/>
                </a:lnTo>
                <a:lnTo>
                  <a:pt x="1938033" y="2997863"/>
                </a:lnTo>
                <a:lnTo>
                  <a:pt x="1959928" y="2998180"/>
                </a:lnTo>
                <a:lnTo>
                  <a:pt x="1989755" y="2997863"/>
                </a:lnTo>
                <a:lnTo>
                  <a:pt x="1989755" y="2898263"/>
                </a:lnTo>
                <a:lnTo>
                  <a:pt x="2018630" y="2896994"/>
                </a:lnTo>
                <a:lnTo>
                  <a:pt x="2046553" y="2895408"/>
                </a:lnTo>
                <a:lnTo>
                  <a:pt x="2074159" y="2893505"/>
                </a:lnTo>
                <a:lnTo>
                  <a:pt x="2101448" y="2890967"/>
                </a:lnTo>
                <a:lnTo>
                  <a:pt x="2128102" y="2887795"/>
                </a:lnTo>
                <a:lnTo>
                  <a:pt x="2154122" y="2883989"/>
                </a:lnTo>
                <a:lnTo>
                  <a:pt x="2179189" y="2879865"/>
                </a:lnTo>
                <a:lnTo>
                  <a:pt x="2204257" y="2875424"/>
                </a:lnTo>
                <a:lnTo>
                  <a:pt x="2228372" y="2870032"/>
                </a:lnTo>
                <a:lnTo>
                  <a:pt x="2251219" y="2864640"/>
                </a:lnTo>
                <a:lnTo>
                  <a:pt x="2273430" y="2858613"/>
                </a:lnTo>
                <a:lnTo>
                  <a:pt x="2294690" y="2851952"/>
                </a:lnTo>
                <a:lnTo>
                  <a:pt x="2315633" y="2845291"/>
                </a:lnTo>
                <a:lnTo>
                  <a:pt x="2335306" y="2838312"/>
                </a:lnTo>
                <a:lnTo>
                  <a:pt x="2354027" y="2830382"/>
                </a:lnTo>
                <a:lnTo>
                  <a:pt x="2371797" y="2822452"/>
                </a:lnTo>
                <a:lnTo>
                  <a:pt x="2371797" y="2924590"/>
                </a:lnTo>
                <a:lnTo>
                  <a:pt x="2379729" y="2921101"/>
                </a:lnTo>
                <a:lnTo>
                  <a:pt x="2387028" y="2916660"/>
                </a:lnTo>
                <a:lnTo>
                  <a:pt x="2394643" y="2912219"/>
                </a:lnTo>
                <a:lnTo>
                  <a:pt x="2401941" y="2907461"/>
                </a:lnTo>
                <a:lnTo>
                  <a:pt x="2409239" y="2902703"/>
                </a:lnTo>
                <a:lnTo>
                  <a:pt x="2415585" y="2898263"/>
                </a:lnTo>
                <a:lnTo>
                  <a:pt x="2421297" y="2893505"/>
                </a:lnTo>
                <a:lnTo>
                  <a:pt x="2426374" y="2889064"/>
                </a:lnTo>
                <a:lnTo>
                  <a:pt x="2426374" y="2791050"/>
                </a:lnTo>
                <a:lnTo>
                  <a:pt x="2433989" y="2785340"/>
                </a:lnTo>
                <a:lnTo>
                  <a:pt x="2440653" y="2779948"/>
                </a:lnTo>
                <a:lnTo>
                  <a:pt x="2447316" y="2774238"/>
                </a:lnTo>
                <a:lnTo>
                  <a:pt x="2453345" y="2768529"/>
                </a:lnTo>
                <a:lnTo>
                  <a:pt x="2459057" y="2762819"/>
                </a:lnTo>
                <a:lnTo>
                  <a:pt x="2464451" y="2757110"/>
                </a:lnTo>
                <a:lnTo>
                  <a:pt x="2469211" y="2751083"/>
                </a:lnTo>
                <a:lnTo>
                  <a:pt x="2473336" y="2744739"/>
                </a:lnTo>
                <a:lnTo>
                  <a:pt x="2477461" y="2739029"/>
                </a:lnTo>
                <a:lnTo>
                  <a:pt x="2480634" y="2732685"/>
                </a:lnTo>
                <a:lnTo>
                  <a:pt x="2483490" y="2726341"/>
                </a:lnTo>
                <a:lnTo>
                  <a:pt x="2486028" y="2719997"/>
                </a:lnTo>
                <a:lnTo>
                  <a:pt x="2487932" y="2713654"/>
                </a:lnTo>
                <a:lnTo>
                  <a:pt x="2489519" y="2707310"/>
                </a:lnTo>
                <a:lnTo>
                  <a:pt x="2490471" y="2700966"/>
                </a:lnTo>
                <a:lnTo>
                  <a:pt x="2490788" y="2694304"/>
                </a:lnTo>
                <a:close/>
                <a:moveTo>
                  <a:pt x="2490470" y="2686155"/>
                </a:moveTo>
                <a:lnTo>
                  <a:pt x="2490788" y="2691795"/>
                </a:lnTo>
                <a:lnTo>
                  <a:pt x="2490470" y="2693988"/>
                </a:lnTo>
                <a:lnTo>
                  <a:pt x="2490470" y="2690542"/>
                </a:lnTo>
                <a:lnTo>
                  <a:pt x="2490470" y="2686155"/>
                </a:lnTo>
                <a:close/>
                <a:moveTo>
                  <a:pt x="2490416" y="2685242"/>
                </a:moveTo>
                <a:lnTo>
                  <a:pt x="2490470" y="2685528"/>
                </a:lnTo>
                <a:lnTo>
                  <a:pt x="2490470" y="2686155"/>
                </a:lnTo>
                <a:lnTo>
                  <a:pt x="2490416" y="2685242"/>
                </a:lnTo>
                <a:close/>
                <a:moveTo>
                  <a:pt x="1427957" y="2683026"/>
                </a:moveTo>
                <a:lnTo>
                  <a:pt x="1427516" y="2686071"/>
                </a:lnTo>
                <a:lnTo>
                  <a:pt x="1427516" y="2690943"/>
                </a:lnTo>
                <a:lnTo>
                  <a:pt x="1427516" y="2693987"/>
                </a:lnTo>
                <a:lnTo>
                  <a:pt x="1427163" y="2692161"/>
                </a:lnTo>
                <a:lnTo>
                  <a:pt x="1427163" y="2686680"/>
                </a:lnTo>
                <a:lnTo>
                  <a:pt x="1427957" y="2683026"/>
                </a:lnTo>
                <a:close/>
                <a:moveTo>
                  <a:pt x="1430338" y="2671762"/>
                </a:moveTo>
                <a:lnTo>
                  <a:pt x="1428927" y="2676633"/>
                </a:lnTo>
                <a:lnTo>
                  <a:pt x="1428221" y="2681809"/>
                </a:lnTo>
                <a:lnTo>
                  <a:pt x="1427957" y="2683026"/>
                </a:lnTo>
                <a:lnTo>
                  <a:pt x="1428221" y="2681200"/>
                </a:lnTo>
                <a:lnTo>
                  <a:pt x="1428927" y="2676329"/>
                </a:lnTo>
                <a:lnTo>
                  <a:pt x="1430338" y="2671762"/>
                </a:lnTo>
                <a:close/>
                <a:moveTo>
                  <a:pt x="2487613" y="2670175"/>
                </a:moveTo>
                <a:lnTo>
                  <a:pt x="2489200" y="2675815"/>
                </a:lnTo>
                <a:lnTo>
                  <a:pt x="2490153" y="2680828"/>
                </a:lnTo>
                <a:lnTo>
                  <a:pt x="2490416" y="2685242"/>
                </a:lnTo>
                <a:lnTo>
                  <a:pt x="2489518" y="2680515"/>
                </a:lnTo>
                <a:lnTo>
                  <a:pt x="2488883" y="2675502"/>
                </a:lnTo>
                <a:lnTo>
                  <a:pt x="2487613" y="2670175"/>
                </a:lnTo>
                <a:close/>
                <a:moveTo>
                  <a:pt x="2665715" y="2659293"/>
                </a:moveTo>
                <a:lnTo>
                  <a:pt x="2665715" y="2777307"/>
                </a:lnTo>
                <a:lnTo>
                  <a:pt x="2668254" y="2780162"/>
                </a:lnTo>
                <a:lnTo>
                  <a:pt x="2671429" y="2783335"/>
                </a:lnTo>
                <a:lnTo>
                  <a:pt x="2678729" y="2789362"/>
                </a:lnTo>
                <a:lnTo>
                  <a:pt x="2687934" y="2796659"/>
                </a:lnTo>
                <a:lnTo>
                  <a:pt x="2698726" y="2803638"/>
                </a:lnTo>
                <a:lnTo>
                  <a:pt x="2710153" y="2810935"/>
                </a:lnTo>
                <a:lnTo>
                  <a:pt x="2722215" y="2817914"/>
                </a:lnTo>
                <a:lnTo>
                  <a:pt x="2734594" y="2824259"/>
                </a:lnTo>
                <a:lnTo>
                  <a:pt x="2746656" y="2829969"/>
                </a:lnTo>
                <a:lnTo>
                  <a:pt x="2746656" y="2711004"/>
                </a:lnTo>
                <a:lnTo>
                  <a:pt x="2734594" y="2705293"/>
                </a:lnTo>
                <a:lnTo>
                  <a:pt x="2723167" y="2699266"/>
                </a:lnTo>
                <a:lnTo>
                  <a:pt x="2712058" y="2692921"/>
                </a:lnTo>
                <a:lnTo>
                  <a:pt x="2701583" y="2686259"/>
                </a:lnTo>
                <a:lnTo>
                  <a:pt x="2691743" y="2679914"/>
                </a:lnTo>
                <a:lnTo>
                  <a:pt x="2682538" y="2673252"/>
                </a:lnTo>
                <a:lnTo>
                  <a:pt x="2673650" y="2666273"/>
                </a:lnTo>
                <a:lnTo>
                  <a:pt x="2665715" y="2659293"/>
                </a:lnTo>
                <a:close/>
                <a:moveTo>
                  <a:pt x="1925638" y="2592387"/>
                </a:moveTo>
                <a:lnTo>
                  <a:pt x="1925638" y="2662237"/>
                </a:lnTo>
                <a:lnTo>
                  <a:pt x="1911407" y="2659674"/>
                </a:lnTo>
                <a:lnTo>
                  <a:pt x="1894963" y="2655829"/>
                </a:lnTo>
                <a:lnTo>
                  <a:pt x="1887057" y="2653907"/>
                </a:lnTo>
                <a:lnTo>
                  <a:pt x="1880100" y="2652304"/>
                </a:lnTo>
                <a:lnTo>
                  <a:pt x="1873459" y="2650062"/>
                </a:lnTo>
                <a:lnTo>
                  <a:pt x="1867451" y="2647498"/>
                </a:lnTo>
                <a:lnTo>
                  <a:pt x="1861442" y="2644935"/>
                </a:lnTo>
                <a:lnTo>
                  <a:pt x="1856383" y="2641090"/>
                </a:lnTo>
                <a:lnTo>
                  <a:pt x="1853220" y="2639168"/>
                </a:lnTo>
                <a:lnTo>
                  <a:pt x="1851007" y="2636925"/>
                </a:lnTo>
                <a:lnTo>
                  <a:pt x="1848793" y="2634041"/>
                </a:lnTo>
                <a:lnTo>
                  <a:pt x="1847844" y="2631798"/>
                </a:lnTo>
                <a:lnTo>
                  <a:pt x="1846579" y="2628914"/>
                </a:lnTo>
                <a:lnTo>
                  <a:pt x="1846263" y="2626671"/>
                </a:lnTo>
                <a:lnTo>
                  <a:pt x="1846263" y="2623788"/>
                </a:lnTo>
                <a:lnTo>
                  <a:pt x="1846579" y="2621224"/>
                </a:lnTo>
                <a:lnTo>
                  <a:pt x="1847528" y="2618661"/>
                </a:lnTo>
                <a:lnTo>
                  <a:pt x="1848477" y="2616098"/>
                </a:lnTo>
                <a:lnTo>
                  <a:pt x="1850374" y="2613855"/>
                </a:lnTo>
                <a:lnTo>
                  <a:pt x="1852588" y="2611292"/>
                </a:lnTo>
                <a:lnTo>
                  <a:pt x="1855118" y="2609369"/>
                </a:lnTo>
                <a:lnTo>
                  <a:pt x="1858280" y="2607447"/>
                </a:lnTo>
                <a:lnTo>
                  <a:pt x="1861759" y="2605524"/>
                </a:lnTo>
                <a:lnTo>
                  <a:pt x="1865870" y="2603922"/>
                </a:lnTo>
                <a:lnTo>
                  <a:pt x="1872194" y="2601359"/>
                </a:lnTo>
                <a:lnTo>
                  <a:pt x="1878835" y="2599436"/>
                </a:lnTo>
                <a:lnTo>
                  <a:pt x="1885792" y="2597834"/>
                </a:lnTo>
                <a:lnTo>
                  <a:pt x="1893382" y="2596232"/>
                </a:lnTo>
                <a:lnTo>
                  <a:pt x="1901288" y="2594951"/>
                </a:lnTo>
                <a:lnTo>
                  <a:pt x="1909194" y="2593989"/>
                </a:lnTo>
                <a:lnTo>
                  <a:pt x="1925638" y="2592387"/>
                </a:lnTo>
                <a:close/>
                <a:moveTo>
                  <a:pt x="3178346" y="2558733"/>
                </a:moveTo>
                <a:lnTo>
                  <a:pt x="3178346" y="2673668"/>
                </a:lnTo>
                <a:lnTo>
                  <a:pt x="3201835" y="2674303"/>
                </a:lnTo>
                <a:lnTo>
                  <a:pt x="3225959" y="2674303"/>
                </a:lnTo>
                <a:lnTo>
                  <a:pt x="3258970" y="2673986"/>
                </a:lnTo>
                <a:lnTo>
                  <a:pt x="3258970" y="2559368"/>
                </a:lnTo>
                <a:lnTo>
                  <a:pt x="3225641" y="2559686"/>
                </a:lnTo>
                <a:lnTo>
                  <a:pt x="3201835" y="2559368"/>
                </a:lnTo>
                <a:lnTo>
                  <a:pt x="3178346" y="2558733"/>
                </a:lnTo>
                <a:close/>
                <a:moveTo>
                  <a:pt x="2609850" y="2552700"/>
                </a:moveTo>
                <a:lnTo>
                  <a:pt x="2613342" y="2559045"/>
                </a:lnTo>
                <a:lnTo>
                  <a:pt x="2617468" y="2564438"/>
                </a:lnTo>
                <a:lnTo>
                  <a:pt x="2621594" y="2570466"/>
                </a:lnTo>
                <a:lnTo>
                  <a:pt x="2626038" y="2576176"/>
                </a:lnTo>
                <a:lnTo>
                  <a:pt x="2631117" y="2581886"/>
                </a:lnTo>
                <a:lnTo>
                  <a:pt x="2635878" y="2587280"/>
                </a:lnTo>
                <a:lnTo>
                  <a:pt x="2641274" y="2592673"/>
                </a:lnTo>
                <a:lnTo>
                  <a:pt x="2646988" y="2598383"/>
                </a:lnTo>
                <a:lnTo>
                  <a:pt x="2658732" y="2608535"/>
                </a:lnTo>
                <a:lnTo>
                  <a:pt x="2671746" y="2618686"/>
                </a:lnTo>
                <a:lnTo>
                  <a:pt x="2685712" y="2628204"/>
                </a:lnTo>
                <a:lnTo>
                  <a:pt x="2700631" y="2637721"/>
                </a:lnTo>
                <a:lnTo>
                  <a:pt x="2715867" y="2646921"/>
                </a:lnTo>
                <a:lnTo>
                  <a:pt x="2732372" y="2655486"/>
                </a:lnTo>
                <a:lnTo>
                  <a:pt x="2749830" y="2663735"/>
                </a:lnTo>
                <a:lnTo>
                  <a:pt x="2767923" y="2671666"/>
                </a:lnTo>
                <a:lnTo>
                  <a:pt x="2786650" y="2679280"/>
                </a:lnTo>
                <a:lnTo>
                  <a:pt x="2805695" y="2686576"/>
                </a:lnTo>
                <a:lnTo>
                  <a:pt x="2826009" y="2693238"/>
                </a:lnTo>
                <a:lnTo>
                  <a:pt x="2846959" y="2699583"/>
                </a:lnTo>
                <a:lnTo>
                  <a:pt x="2867591" y="2705611"/>
                </a:lnTo>
                <a:lnTo>
                  <a:pt x="2889492" y="2711321"/>
                </a:lnTo>
                <a:lnTo>
                  <a:pt x="2912029" y="2716714"/>
                </a:lnTo>
                <a:lnTo>
                  <a:pt x="2934248" y="2721790"/>
                </a:lnTo>
                <a:lnTo>
                  <a:pt x="2957102" y="2725914"/>
                </a:lnTo>
                <a:lnTo>
                  <a:pt x="2980908" y="2730355"/>
                </a:lnTo>
                <a:lnTo>
                  <a:pt x="3004396" y="2733845"/>
                </a:lnTo>
                <a:lnTo>
                  <a:pt x="3028203" y="2737335"/>
                </a:lnTo>
                <a:lnTo>
                  <a:pt x="3052644" y="2740190"/>
                </a:lnTo>
                <a:lnTo>
                  <a:pt x="3077084" y="2743045"/>
                </a:lnTo>
                <a:lnTo>
                  <a:pt x="3101525" y="2744949"/>
                </a:lnTo>
                <a:lnTo>
                  <a:pt x="3125966" y="2746852"/>
                </a:lnTo>
                <a:lnTo>
                  <a:pt x="3150725" y="2748121"/>
                </a:lnTo>
                <a:lnTo>
                  <a:pt x="3175800" y="2749390"/>
                </a:lnTo>
                <a:lnTo>
                  <a:pt x="3200559" y="2750024"/>
                </a:lnTo>
                <a:lnTo>
                  <a:pt x="3225317" y="2750024"/>
                </a:lnTo>
                <a:lnTo>
                  <a:pt x="3246266" y="2750024"/>
                </a:lnTo>
                <a:lnTo>
                  <a:pt x="3267216" y="2749707"/>
                </a:lnTo>
                <a:lnTo>
                  <a:pt x="3288165" y="2748755"/>
                </a:lnTo>
                <a:lnTo>
                  <a:pt x="3308797" y="2747804"/>
                </a:lnTo>
                <a:lnTo>
                  <a:pt x="3329429" y="2746535"/>
                </a:lnTo>
                <a:lnTo>
                  <a:pt x="3350378" y="2744949"/>
                </a:lnTo>
                <a:lnTo>
                  <a:pt x="3371010" y="2743362"/>
                </a:lnTo>
                <a:lnTo>
                  <a:pt x="3391325" y="2741459"/>
                </a:lnTo>
                <a:lnTo>
                  <a:pt x="3411957" y="2738921"/>
                </a:lnTo>
                <a:lnTo>
                  <a:pt x="3431954" y="2736383"/>
                </a:lnTo>
                <a:lnTo>
                  <a:pt x="3451951" y="2733528"/>
                </a:lnTo>
                <a:lnTo>
                  <a:pt x="3471948" y="2730355"/>
                </a:lnTo>
                <a:lnTo>
                  <a:pt x="3491628" y="2726866"/>
                </a:lnTo>
                <a:lnTo>
                  <a:pt x="3510990" y="2723376"/>
                </a:lnTo>
                <a:lnTo>
                  <a:pt x="3530035" y="2719252"/>
                </a:lnTo>
                <a:lnTo>
                  <a:pt x="3548763" y="2715128"/>
                </a:lnTo>
                <a:lnTo>
                  <a:pt x="3567173" y="2710369"/>
                </a:lnTo>
                <a:lnTo>
                  <a:pt x="3585265" y="2705611"/>
                </a:lnTo>
                <a:lnTo>
                  <a:pt x="3603041" y="2700852"/>
                </a:lnTo>
                <a:lnTo>
                  <a:pt x="3620498" y="2695142"/>
                </a:lnTo>
                <a:lnTo>
                  <a:pt x="3637004" y="2689749"/>
                </a:lnTo>
                <a:lnTo>
                  <a:pt x="3653510" y="2683721"/>
                </a:lnTo>
                <a:lnTo>
                  <a:pt x="3669698" y="2678011"/>
                </a:lnTo>
                <a:lnTo>
                  <a:pt x="3685251" y="2671349"/>
                </a:lnTo>
                <a:lnTo>
                  <a:pt x="3700170" y="2665004"/>
                </a:lnTo>
                <a:lnTo>
                  <a:pt x="3714770" y="2657707"/>
                </a:lnTo>
                <a:lnTo>
                  <a:pt x="3728419" y="2650728"/>
                </a:lnTo>
                <a:lnTo>
                  <a:pt x="3741751" y="2643114"/>
                </a:lnTo>
                <a:lnTo>
                  <a:pt x="3754765" y="2635818"/>
                </a:lnTo>
                <a:lnTo>
                  <a:pt x="3767144" y="2627886"/>
                </a:lnTo>
                <a:lnTo>
                  <a:pt x="3778571" y="2619638"/>
                </a:lnTo>
                <a:lnTo>
                  <a:pt x="3789363" y="2611073"/>
                </a:lnTo>
                <a:lnTo>
                  <a:pt x="3789363" y="2718935"/>
                </a:lnTo>
                <a:lnTo>
                  <a:pt x="3788728" y="2718935"/>
                </a:lnTo>
                <a:lnTo>
                  <a:pt x="3788411" y="2728135"/>
                </a:lnTo>
                <a:lnTo>
                  <a:pt x="3787776" y="2733528"/>
                </a:lnTo>
                <a:lnTo>
                  <a:pt x="3786506" y="2738921"/>
                </a:lnTo>
                <a:lnTo>
                  <a:pt x="3785237" y="2744314"/>
                </a:lnTo>
                <a:lnTo>
                  <a:pt x="3783332" y="2749707"/>
                </a:lnTo>
                <a:lnTo>
                  <a:pt x="3781428" y="2755100"/>
                </a:lnTo>
                <a:lnTo>
                  <a:pt x="3778571" y="2760811"/>
                </a:lnTo>
                <a:lnTo>
                  <a:pt x="3775714" y="2765886"/>
                </a:lnTo>
                <a:lnTo>
                  <a:pt x="3772540" y="2770962"/>
                </a:lnTo>
                <a:lnTo>
                  <a:pt x="3769048" y="2776355"/>
                </a:lnTo>
                <a:lnTo>
                  <a:pt x="3765557" y="2781749"/>
                </a:lnTo>
                <a:lnTo>
                  <a:pt x="3761113" y="2786824"/>
                </a:lnTo>
                <a:lnTo>
                  <a:pt x="3756987" y="2791583"/>
                </a:lnTo>
                <a:lnTo>
                  <a:pt x="3752226" y="2796659"/>
                </a:lnTo>
                <a:lnTo>
                  <a:pt x="3747147" y="2801735"/>
                </a:lnTo>
                <a:lnTo>
                  <a:pt x="3741433" y="2806493"/>
                </a:lnTo>
                <a:lnTo>
                  <a:pt x="3736037" y="2811252"/>
                </a:lnTo>
                <a:lnTo>
                  <a:pt x="3723658" y="2820769"/>
                </a:lnTo>
                <a:lnTo>
                  <a:pt x="3710327" y="2829969"/>
                </a:lnTo>
                <a:lnTo>
                  <a:pt x="3696043" y="2838852"/>
                </a:lnTo>
                <a:lnTo>
                  <a:pt x="3680490" y="2847418"/>
                </a:lnTo>
                <a:lnTo>
                  <a:pt x="3663667" y="2855983"/>
                </a:lnTo>
                <a:lnTo>
                  <a:pt x="3646526" y="2863914"/>
                </a:lnTo>
                <a:lnTo>
                  <a:pt x="3627799" y="2871845"/>
                </a:lnTo>
                <a:lnTo>
                  <a:pt x="3608754" y="2879459"/>
                </a:lnTo>
                <a:lnTo>
                  <a:pt x="3588122" y="2886121"/>
                </a:lnTo>
                <a:lnTo>
                  <a:pt x="3566855" y="2892783"/>
                </a:lnTo>
                <a:lnTo>
                  <a:pt x="3544636" y="2899128"/>
                </a:lnTo>
                <a:lnTo>
                  <a:pt x="3522417" y="2905473"/>
                </a:lnTo>
                <a:lnTo>
                  <a:pt x="3498611" y="2910866"/>
                </a:lnTo>
                <a:lnTo>
                  <a:pt x="3474170" y="2915942"/>
                </a:lnTo>
                <a:lnTo>
                  <a:pt x="3449412" y="2920383"/>
                </a:lnTo>
                <a:lnTo>
                  <a:pt x="3423701" y="2924824"/>
                </a:lnTo>
                <a:lnTo>
                  <a:pt x="3397356" y="2928631"/>
                </a:lnTo>
                <a:lnTo>
                  <a:pt x="3370376" y="2931804"/>
                </a:lnTo>
                <a:lnTo>
                  <a:pt x="3343395" y="2934976"/>
                </a:lnTo>
                <a:lnTo>
                  <a:pt x="3315146" y="2937197"/>
                </a:lnTo>
                <a:lnTo>
                  <a:pt x="3286896" y="2938783"/>
                </a:lnTo>
                <a:lnTo>
                  <a:pt x="3258011" y="2940369"/>
                </a:lnTo>
                <a:lnTo>
                  <a:pt x="3228491" y="2941321"/>
                </a:lnTo>
                <a:lnTo>
                  <a:pt x="3198972" y="2941638"/>
                </a:lnTo>
                <a:lnTo>
                  <a:pt x="3168500" y="2941321"/>
                </a:lnTo>
                <a:lnTo>
                  <a:pt x="3138663" y="2940369"/>
                </a:lnTo>
                <a:lnTo>
                  <a:pt x="3109143" y="2938783"/>
                </a:lnTo>
                <a:lnTo>
                  <a:pt x="3080259" y="2936880"/>
                </a:lnTo>
                <a:lnTo>
                  <a:pt x="3051374" y="2934659"/>
                </a:lnTo>
                <a:lnTo>
                  <a:pt x="3023441" y="2931487"/>
                </a:lnTo>
                <a:lnTo>
                  <a:pt x="2996144" y="2927997"/>
                </a:lnTo>
                <a:lnTo>
                  <a:pt x="2969481" y="2923873"/>
                </a:lnTo>
                <a:lnTo>
                  <a:pt x="2943453" y="2919431"/>
                </a:lnTo>
                <a:lnTo>
                  <a:pt x="2917742" y="2914355"/>
                </a:lnTo>
                <a:lnTo>
                  <a:pt x="2892984" y="2909280"/>
                </a:lnTo>
                <a:lnTo>
                  <a:pt x="2869178" y="2903252"/>
                </a:lnTo>
                <a:lnTo>
                  <a:pt x="2846007" y="2897224"/>
                </a:lnTo>
                <a:lnTo>
                  <a:pt x="2823470" y="2890880"/>
                </a:lnTo>
                <a:lnTo>
                  <a:pt x="2802203" y="2883583"/>
                </a:lnTo>
                <a:lnTo>
                  <a:pt x="2781889" y="2876286"/>
                </a:lnTo>
                <a:lnTo>
                  <a:pt x="2762527" y="2868673"/>
                </a:lnTo>
                <a:lnTo>
                  <a:pt x="2743799" y="2860424"/>
                </a:lnTo>
                <a:lnTo>
                  <a:pt x="2726024" y="2852176"/>
                </a:lnTo>
                <a:lnTo>
                  <a:pt x="2709518" y="2843611"/>
                </a:lnTo>
                <a:lnTo>
                  <a:pt x="2694600" y="2834411"/>
                </a:lnTo>
                <a:lnTo>
                  <a:pt x="2679999" y="2824893"/>
                </a:lnTo>
                <a:lnTo>
                  <a:pt x="2666985" y="2815376"/>
                </a:lnTo>
                <a:lnTo>
                  <a:pt x="2660954" y="2810935"/>
                </a:lnTo>
                <a:lnTo>
                  <a:pt x="2655240" y="2805542"/>
                </a:lnTo>
                <a:lnTo>
                  <a:pt x="2650162" y="2800466"/>
                </a:lnTo>
                <a:lnTo>
                  <a:pt x="2645083" y="2795390"/>
                </a:lnTo>
                <a:lnTo>
                  <a:pt x="2639687" y="2790314"/>
                </a:lnTo>
                <a:lnTo>
                  <a:pt x="2635561" y="2785238"/>
                </a:lnTo>
                <a:lnTo>
                  <a:pt x="2631434" y="2780162"/>
                </a:lnTo>
                <a:lnTo>
                  <a:pt x="2627625" y="2774452"/>
                </a:lnTo>
                <a:lnTo>
                  <a:pt x="2624134" y="2769376"/>
                </a:lnTo>
                <a:lnTo>
                  <a:pt x="2620960" y="2763983"/>
                </a:lnTo>
                <a:lnTo>
                  <a:pt x="2618103" y="2758273"/>
                </a:lnTo>
                <a:lnTo>
                  <a:pt x="2615881" y="2752880"/>
                </a:lnTo>
                <a:lnTo>
                  <a:pt x="2613659" y="2747169"/>
                </a:lnTo>
                <a:lnTo>
                  <a:pt x="2612072" y="2741776"/>
                </a:lnTo>
                <a:lnTo>
                  <a:pt x="2610485" y="2736383"/>
                </a:lnTo>
                <a:lnTo>
                  <a:pt x="2609850" y="2730355"/>
                </a:lnTo>
                <a:lnTo>
                  <a:pt x="2609215" y="2724962"/>
                </a:lnTo>
                <a:lnTo>
                  <a:pt x="2609215" y="2718935"/>
                </a:lnTo>
                <a:lnTo>
                  <a:pt x="2608580" y="2719252"/>
                </a:lnTo>
                <a:lnTo>
                  <a:pt x="2608580" y="2573004"/>
                </a:lnTo>
                <a:lnTo>
                  <a:pt x="2608263" y="2569197"/>
                </a:lnTo>
                <a:lnTo>
                  <a:pt x="2608580" y="2560949"/>
                </a:lnTo>
                <a:lnTo>
                  <a:pt x="2609850" y="2552700"/>
                </a:lnTo>
                <a:close/>
                <a:moveTo>
                  <a:pt x="3016148" y="2544763"/>
                </a:moveTo>
                <a:lnTo>
                  <a:pt x="3016148" y="2660333"/>
                </a:lnTo>
                <a:lnTo>
                  <a:pt x="3035827" y="2662556"/>
                </a:lnTo>
                <a:lnTo>
                  <a:pt x="3056142" y="2665096"/>
                </a:lnTo>
                <a:lnTo>
                  <a:pt x="3076456" y="2667318"/>
                </a:lnTo>
                <a:lnTo>
                  <a:pt x="3097406" y="2669223"/>
                </a:lnTo>
                <a:lnTo>
                  <a:pt x="3097406" y="2553971"/>
                </a:lnTo>
                <a:lnTo>
                  <a:pt x="3076456" y="2552066"/>
                </a:lnTo>
                <a:lnTo>
                  <a:pt x="3056142" y="2549843"/>
                </a:lnTo>
                <a:lnTo>
                  <a:pt x="3035827" y="2547303"/>
                </a:lnTo>
                <a:lnTo>
                  <a:pt x="3016148" y="2544763"/>
                </a:lnTo>
                <a:close/>
                <a:moveTo>
                  <a:pt x="1938656" y="2540386"/>
                </a:moveTo>
                <a:lnTo>
                  <a:pt x="1936433" y="2540705"/>
                </a:lnTo>
                <a:lnTo>
                  <a:pt x="1933576" y="2540705"/>
                </a:lnTo>
                <a:lnTo>
                  <a:pt x="1931036" y="2541342"/>
                </a:lnTo>
                <a:lnTo>
                  <a:pt x="1929130" y="2542299"/>
                </a:lnTo>
                <a:lnTo>
                  <a:pt x="1927543" y="2542936"/>
                </a:lnTo>
                <a:lnTo>
                  <a:pt x="1926273" y="2543892"/>
                </a:lnTo>
                <a:lnTo>
                  <a:pt x="1925638" y="2545167"/>
                </a:lnTo>
                <a:lnTo>
                  <a:pt x="1925320" y="2546123"/>
                </a:lnTo>
                <a:lnTo>
                  <a:pt x="1925320" y="2565247"/>
                </a:lnTo>
                <a:lnTo>
                  <a:pt x="1910398" y="2566522"/>
                </a:lnTo>
                <a:lnTo>
                  <a:pt x="1895158" y="2568116"/>
                </a:lnTo>
                <a:lnTo>
                  <a:pt x="1881188" y="2570028"/>
                </a:lnTo>
                <a:lnTo>
                  <a:pt x="1867218" y="2572897"/>
                </a:lnTo>
                <a:lnTo>
                  <a:pt x="1853883" y="2575447"/>
                </a:lnTo>
                <a:lnTo>
                  <a:pt x="1841183" y="2578634"/>
                </a:lnTo>
                <a:lnTo>
                  <a:pt x="1829436" y="2582778"/>
                </a:lnTo>
                <a:lnTo>
                  <a:pt x="1818323" y="2586602"/>
                </a:lnTo>
                <a:lnTo>
                  <a:pt x="1810703" y="2590108"/>
                </a:lnTo>
                <a:lnTo>
                  <a:pt x="1803718" y="2594252"/>
                </a:lnTo>
                <a:lnTo>
                  <a:pt x="1797368" y="2598077"/>
                </a:lnTo>
                <a:lnTo>
                  <a:pt x="1791970" y="2601902"/>
                </a:lnTo>
                <a:lnTo>
                  <a:pt x="1787208" y="2606045"/>
                </a:lnTo>
                <a:lnTo>
                  <a:pt x="1783398" y="2610507"/>
                </a:lnTo>
                <a:lnTo>
                  <a:pt x="1780223" y="2614651"/>
                </a:lnTo>
                <a:lnTo>
                  <a:pt x="1777683" y="2619113"/>
                </a:lnTo>
                <a:lnTo>
                  <a:pt x="1776096" y="2623894"/>
                </a:lnTo>
                <a:lnTo>
                  <a:pt x="1775460" y="2628038"/>
                </a:lnTo>
                <a:lnTo>
                  <a:pt x="1775460" y="2632500"/>
                </a:lnTo>
                <a:lnTo>
                  <a:pt x="1776096" y="2637281"/>
                </a:lnTo>
                <a:lnTo>
                  <a:pt x="1777683" y="2641743"/>
                </a:lnTo>
                <a:lnTo>
                  <a:pt x="1780223" y="2645887"/>
                </a:lnTo>
                <a:lnTo>
                  <a:pt x="1783716" y="2650349"/>
                </a:lnTo>
                <a:lnTo>
                  <a:pt x="1787526" y="2654811"/>
                </a:lnTo>
                <a:lnTo>
                  <a:pt x="1792288" y="2658317"/>
                </a:lnTo>
                <a:lnTo>
                  <a:pt x="1797368" y="2661823"/>
                </a:lnTo>
                <a:lnTo>
                  <a:pt x="1803400" y="2665329"/>
                </a:lnTo>
                <a:lnTo>
                  <a:pt x="1809750" y="2668517"/>
                </a:lnTo>
                <a:lnTo>
                  <a:pt x="1816736" y="2671704"/>
                </a:lnTo>
                <a:lnTo>
                  <a:pt x="1824356" y="2674573"/>
                </a:lnTo>
                <a:lnTo>
                  <a:pt x="1832610" y="2677441"/>
                </a:lnTo>
                <a:lnTo>
                  <a:pt x="1840866" y="2679354"/>
                </a:lnTo>
                <a:lnTo>
                  <a:pt x="1872933" y="2686047"/>
                </a:lnTo>
                <a:lnTo>
                  <a:pt x="1925320" y="2696565"/>
                </a:lnTo>
                <a:lnTo>
                  <a:pt x="1925320" y="2778798"/>
                </a:lnTo>
                <a:lnTo>
                  <a:pt x="1911668" y="2777204"/>
                </a:lnTo>
                <a:lnTo>
                  <a:pt x="1899603" y="2774973"/>
                </a:lnTo>
                <a:lnTo>
                  <a:pt x="1885316" y="2772742"/>
                </a:lnTo>
                <a:lnTo>
                  <a:pt x="1870393" y="2769236"/>
                </a:lnTo>
                <a:lnTo>
                  <a:pt x="1856740" y="2765093"/>
                </a:lnTo>
                <a:lnTo>
                  <a:pt x="1844676" y="2760949"/>
                </a:lnTo>
                <a:lnTo>
                  <a:pt x="1841183" y="2759674"/>
                </a:lnTo>
                <a:lnTo>
                  <a:pt x="1838008" y="2758399"/>
                </a:lnTo>
                <a:lnTo>
                  <a:pt x="1835786" y="2757443"/>
                </a:lnTo>
                <a:lnTo>
                  <a:pt x="1835150" y="2756805"/>
                </a:lnTo>
                <a:lnTo>
                  <a:pt x="1831658" y="2754893"/>
                </a:lnTo>
                <a:lnTo>
                  <a:pt x="1829753" y="2753618"/>
                </a:lnTo>
                <a:lnTo>
                  <a:pt x="1827848" y="2752662"/>
                </a:lnTo>
                <a:lnTo>
                  <a:pt x="1822768" y="2751387"/>
                </a:lnTo>
                <a:lnTo>
                  <a:pt x="1817688" y="2750431"/>
                </a:lnTo>
                <a:lnTo>
                  <a:pt x="1811656" y="2750112"/>
                </a:lnTo>
                <a:lnTo>
                  <a:pt x="1805623" y="2751068"/>
                </a:lnTo>
                <a:lnTo>
                  <a:pt x="1799908" y="2751706"/>
                </a:lnTo>
                <a:lnTo>
                  <a:pt x="1793876" y="2752981"/>
                </a:lnTo>
                <a:lnTo>
                  <a:pt x="1787843" y="2754893"/>
                </a:lnTo>
                <a:lnTo>
                  <a:pt x="1782763" y="2756805"/>
                </a:lnTo>
                <a:lnTo>
                  <a:pt x="1778636" y="2759355"/>
                </a:lnTo>
                <a:lnTo>
                  <a:pt x="1774508" y="2761586"/>
                </a:lnTo>
                <a:lnTo>
                  <a:pt x="1771650" y="2764455"/>
                </a:lnTo>
                <a:lnTo>
                  <a:pt x="1770698" y="2765730"/>
                </a:lnTo>
                <a:lnTo>
                  <a:pt x="1769746" y="2766686"/>
                </a:lnTo>
                <a:lnTo>
                  <a:pt x="1769428" y="2767961"/>
                </a:lnTo>
                <a:lnTo>
                  <a:pt x="1769428" y="2769555"/>
                </a:lnTo>
                <a:lnTo>
                  <a:pt x="1769428" y="2770830"/>
                </a:lnTo>
                <a:lnTo>
                  <a:pt x="1770380" y="2772105"/>
                </a:lnTo>
                <a:lnTo>
                  <a:pt x="1771016" y="2773061"/>
                </a:lnTo>
                <a:lnTo>
                  <a:pt x="1772603" y="2774336"/>
                </a:lnTo>
                <a:lnTo>
                  <a:pt x="1778000" y="2777842"/>
                </a:lnTo>
                <a:lnTo>
                  <a:pt x="1784668" y="2781348"/>
                </a:lnTo>
                <a:lnTo>
                  <a:pt x="1791970" y="2784535"/>
                </a:lnTo>
                <a:lnTo>
                  <a:pt x="1799273" y="2787723"/>
                </a:lnTo>
                <a:lnTo>
                  <a:pt x="1807846" y="2790591"/>
                </a:lnTo>
                <a:lnTo>
                  <a:pt x="1816418" y="2792822"/>
                </a:lnTo>
                <a:lnTo>
                  <a:pt x="1825943" y="2795691"/>
                </a:lnTo>
                <a:lnTo>
                  <a:pt x="1835786" y="2797603"/>
                </a:lnTo>
                <a:lnTo>
                  <a:pt x="1845946" y="2799516"/>
                </a:lnTo>
                <a:lnTo>
                  <a:pt x="1856740" y="2801747"/>
                </a:lnTo>
                <a:lnTo>
                  <a:pt x="1878648" y="2804934"/>
                </a:lnTo>
                <a:lnTo>
                  <a:pt x="1901508" y="2806846"/>
                </a:lnTo>
                <a:lnTo>
                  <a:pt x="1925320" y="2808440"/>
                </a:lnTo>
                <a:lnTo>
                  <a:pt x="1925320" y="2827245"/>
                </a:lnTo>
                <a:lnTo>
                  <a:pt x="1925638" y="2828520"/>
                </a:lnTo>
                <a:lnTo>
                  <a:pt x="1926273" y="2829476"/>
                </a:lnTo>
                <a:lnTo>
                  <a:pt x="1927543" y="2830433"/>
                </a:lnTo>
                <a:lnTo>
                  <a:pt x="1929130" y="2831389"/>
                </a:lnTo>
                <a:lnTo>
                  <a:pt x="1931036" y="2832026"/>
                </a:lnTo>
                <a:lnTo>
                  <a:pt x="1933576" y="2832664"/>
                </a:lnTo>
                <a:lnTo>
                  <a:pt x="1938656" y="2832982"/>
                </a:lnTo>
                <a:lnTo>
                  <a:pt x="1985328" y="2832982"/>
                </a:lnTo>
                <a:lnTo>
                  <a:pt x="1990726" y="2832664"/>
                </a:lnTo>
                <a:lnTo>
                  <a:pt x="1992630" y="2832026"/>
                </a:lnTo>
                <a:lnTo>
                  <a:pt x="1995170" y="2831389"/>
                </a:lnTo>
                <a:lnTo>
                  <a:pt x="1996758" y="2830433"/>
                </a:lnTo>
                <a:lnTo>
                  <a:pt x="1997710" y="2829476"/>
                </a:lnTo>
                <a:lnTo>
                  <a:pt x="1998663" y="2828520"/>
                </a:lnTo>
                <a:lnTo>
                  <a:pt x="1998980" y="2827245"/>
                </a:lnTo>
                <a:lnTo>
                  <a:pt x="1998980" y="2808121"/>
                </a:lnTo>
                <a:lnTo>
                  <a:pt x="2013586" y="2806846"/>
                </a:lnTo>
                <a:lnTo>
                  <a:pt x="2027873" y="2805572"/>
                </a:lnTo>
                <a:lnTo>
                  <a:pt x="2041526" y="2803978"/>
                </a:lnTo>
                <a:lnTo>
                  <a:pt x="2054543" y="2801747"/>
                </a:lnTo>
                <a:lnTo>
                  <a:pt x="2067243" y="2799197"/>
                </a:lnTo>
                <a:lnTo>
                  <a:pt x="2078673" y="2796966"/>
                </a:lnTo>
                <a:lnTo>
                  <a:pt x="2089786" y="2793778"/>
                </a:lnTo>
                <a:lnTo>
                  <a:pt x="2099310" y="2790272"/>
                </a:lnTo>
                <a:lnTo>
                  <a:pt x="2106930" y="2787085"/>
                </a:lnTo>
                <a:lnTo>
                  <a:pt x="2114233" y="2783898"/>
                </a:lnTo>
                <a:lnTo>
                  <a:pt x="2120900" y="2779754"/>
                </a:lnTo>
                <a:lnTo>
                  <a:pt x="2126933" y="2776248"/>
                </a:lnTo>
                <a:lnTo>
                  <a:pt x="2132013" y="2772423"/>
                </a:lnTo>
                <a:lnTo>
                  <a:pt x="2136776" y="2768280"/>
                </a:lnTo>
                <a:lnTo>
                  <a:pt x="2140586" y="2764136"/>
                </a:lnTo>
                <a:lnTo>
                  <a:pt x="2143760" y="2759674"/>
                </a:lnTo>
                <a:lnTo>
                  <a:pt x="2145983" y="2755212"/>
                </a:lnTo>
                <a:lnTo>
                  <a:pt x="2147570" y="2751068"/>
                </a:lnTo>
                <a:lnTo>
                  <a:pt x="2148840" y="2746606"/>
                </a:lnTo>
                <a:lnTo>
                  <a:pt x="2149158" y="2742144"/>
                </a:lnTo>
                <a:lnTo>
                  <a:pt x="2148523" y="2737363"/>
                </a:lnTo>
                <a:lnTo>
                  <a:pt x="2147253" y="2733219"/>
                </a:lnTo>
                <a:lnTo>
                  <a:pt x="2145030" y="2728757"/>
                </a:lnTo>
                <a:lnTo>
                  <a:pt x="2141856" y="2723976"/>
                </a:lnTo>
                <a:lnTo>
                  <a:pt x="2140268" y="2721745"/>
                </a:lnTo>
                <a:lnTo>
                  <a:pt x="2137728" y="2719833"/>
                </a:lnTo>
                <a:lnTo>
                  <a:pt x="2132648" y="2715370"/>
                </a:lnTo>
                <a:lnTo>
                  <a:pt x="2126298" y="2711227"/>
                </a:lnTo>
                <a:lnTo>
                  <a:pt x="2119630" y="2707721"/>
                </a:lnTo>
                <a:lnTo>
                  <a:pt x="2111693" y="2704215"/>
                </a:lnTo>
                <a:lnTo>
                  <a:pt x="2103438" y="2701027"/>
                </a:lnTo>
                <a:lnTo>
                  <a:pt x="2094548" y="2697840"/>
                </a:lnTo>
                <a:lnTo>
                  <a:pt x="2084706" y="2694653"/>
                </a:lnTo>
                <a:lnTo>
                  <a:pt x="2074863" y="2692103"/>
                </a:lnTo>
                <a:lnTo>
                  <a:pt x="2064068" y="2689553"/>
                </a:lnTo>
                <a:lnTo>
                  <a:pt x="2042796" y="2684772"/>
                </a:lnTo>
                <a:lnTo>
                  <a:pt x="2020570" y="2680310"/>
                </a:lnTo>
                <a:lnTo>
                  <a:pt x="1998980" y="2676485"/>
                </a:lnTo>
                <a:lnTo>
                  <a:pt x="1998980" y="2594571"/>
                </a:lnTo>
                <a:lnTo>
                  <a:pt x="2018030" y="2596802"/>
                </a:lnTo>
                <a:lnTo>
                  <a:pt x="2025016" y="2598077"/>
                </a:lnTo>
                <a:lnTo>
                  <a:pt x="2032000" y="2599670"/>
                </a:lnTo>
                <a:lnTo>
                  <a:pt x="2047240" y="2603495"/>
                </a:lnTo>
                <a:lnTo>
                  <a:pt x="2061846" y="2607958"/>
                </a:lnTo>
                <a:lnTo>
                  <a:pt x="2073593" y="2612420"/>
                </a:lnTo>
                <a:lnTo>
                  <a:pt x="2080260" y="2614970"/>
                </a:lnTo>
                <a:lnTo>
                  <a:pt x="2082483" y="2616245"/>
                </a:lnTo>
                <a:lnTo>
                  <a:pt x="2083118" y="2616245"/>
                </a:lnTo>
                <a:lnTo>
                  <a:pt x="2086610" y="2618794"/>
                </a:lnTo>
                <a:lnTo>
                  <a:pt x="2088516" y="2619751"/>
                </a:lnTo>
                <a:lnTo>
                  <a:pt x="2090420" y="2621026"/>
                </a:lnTo>
                <a:lnTo>
                  <a:pt x="2095183" y="2622300"/>
                </a:lnTo>
                <a:lnTo>
                  <a:pt x="2100898" y="2622938"/>
                </a:lnTo>
                <a:lnTo>
                  <a:pt x="2106613" y="2622938"/>
                </a:lnTo>
                <a:lnTo>
                  <a:pt x="2112646" y="2622619"/>
                </a:lnTo>
                <a:lnTo>
                  <a:pt x="2118360" y="2621982"/>
                </a:lnTo>
                <a:lnTo>
                  <a:pt x="2124393" y="2620388"/>
                </a:lnTo>
                <a:lnTo>
                  <a:pt x="2129790" y="2618794"/>
                </a:lnTo>
                <a:lnTo>
                  <a:pt x="2135188" y="2616563"/>
                </a:lnTo>
                <a:lnTo>
                  <a:pt x="2139633" y="2614332"/>
                </a:lnTo>
                <a:lnTo>
                  <a:pt x="2143760" y="2612101"/>
                </a:lnTo>
                <a:lnTo>
                  <a:pt x="2146618" y="2609232"/>
                </a:lnTo>
                <a:lnTo>
                  <a:pt x="2147570" y="2607958"/>
                </a:lnTo>
                <a:lnTo>
                  <a:pt x="2148523" y="2606683"/>
                </a:lnTo>
                <a:lnTo>
                  <a:pt x="2148840" y="2605089"/>
                </a:lnTo>
                <a:lnTo>
                  <a:pt x="2148840" y="2604133"/>
                </a:lnTo>
                <a:lnTo>
                  <a:pt x="2148523" y="2602858"/>
                </a:lnTo>
                <a:lnTo>
                  <a:pt x="2148206" y="2601583"/>
                </a:lnTo>
                <a:lnTo>
                  <a:pt x="2146936" y="2600627"/>
                </a:lnTo>
                <a:lnTo>
                  <a:pt x="2145666" y="2599352"/>
                </a:lnTo>
                <a:lnTo>
                  <a:pt x="2141220" y="2596483"/>
                </a:lnTo>
                <a:lnTo>
                  <a:pt x="2136776" y="2593615"/>
                </a:lnTo>
                <a:lnTo>
                  <a:pt x="2131060" y="2591383"/>
                </a:lnTo>
                <a:lnTo>
                  <a:pt x="2125663" y="2588515"/>
                </a:lnTo>
                <a:lnTo>
                  <a:pt x="2112646" y="2583734"/>
                </a:lnTo>
                <a:lnTo>
                  <a:pt x="2098358" y="2579590"/>
                </a:lnTo>
                <a:lnTo>
                  <a:pt x="2083436" y="2575766"/>
                </a:lnTo>
                <a:lnTo>
                  <a:pt x="2067878" y="2572259"/>
                </a:lnTo>
                <a:lnTo>
                  <a:pt x="2052638" y="2569710"/>
                </a:lnTo>
                <a:lnTo>
                  <a:pt x="2038033" y="2567479"/>
                </a:lnTo>
                <a:lnTo>
                  <a:pt x="2018666" y="2565566"/>
                </a:lnTo>
                <a:lnTo>
                  <a:pt x="1998980" y="2564291"/>
                </a:lnTo>
                <a:lnTo>
                  <a:pt x="1998980" y="2546123"/>
                </a:lnTo>
                <a:lnTo>
                  <a:pt x="1998663" y="2545167"/>
                </a:lnTo>
                <a:lnTo>
                  <a:pt x="1997710" y="2543892"/>
                </a:lnTo>
                <a:lnTo>
                  <a:pt x="1996758" y="2542936"/>
                </a:lnTo>
                <a:lnTo>
                  <a:pt x="1995170" y="2542299"/>
                </a:lnTo>
                <a:lnTo>
                  <a:pt x="1992630" y="2541342"/>
                </a:lnTo>
                <a:lnTo>
                  <a:pt x="1990726" y="2540705"/>
                </a:lnTo>
                <a:lnTo>
                  <a:pt x="1987868" y="2540705"/>
                </a:lnTo>
                <a:lnTo>
                  <a:pt x="1985328" y="2540386"/>
                </a:lnTo>
                <a:lnTo>
                  <a:pt x="1938656" y="2540386"/>
                </a:lnTo>
                <a:close/>
                <a:moveTo>
                  <a:pt x="1959293" y="2522537"/>
                </a:moveTo>
                <a:lnTo>
                  <a:pt x="1982788" y="2522856"/>
                </a:lnTo>
                <a:lnTo>
                  <a:pt x="2005966" y="2523493"/>
                </a:lnTo>
                <a:lnTo>
                  <a:pt x="2028826" y="2524450"/>
                </a:lnTo>
                <a:lnTo>
                  <a:pt x="2051368" y="2526043"/>
                </a:lnTo>
                <a:lnTo>
                  <a:pt x="2073910" y="2527637"/>
                </a:lnTo>
                <a:lnTo>
                  <a:pt x="2095500" y="2529868"/>
                </a:lnTo>
                <a:lnTo>
                  <a:pt x="2116773" y="2532737"/>
                </a:lnTo>
                <a:lnTo>
                  <a:pt x="2137728" y="2535605"/>
                </a:lnTo>
                <a:lnTo>
                  <a:pt x="2158048" y="2538793"/>
                </a:lnTo>
                <a:lnTo>
                  <a:pt x="2177733" y="2542299"/>
                </a:lnTo>
                <a:lnTo>
                  <a:pt x="2197100" y="2546123"/>
                </a:lnTo>
                <a:lnTo>
                  <a:pt x="2215516" y="2550586"/>
                </a:lnTo>
                <a:lnTo>
                  <a:pt x="2233613" y="2555367"/>
                </a:lnTo>
                <a:lnTo>
                  <a:pt x="2251076" y="2560148"/>
                </a:lnTo>
                <a:lnTo>
                  <a:pt x="2267586" y="2565247"/>
                </a:lnTo>
                <a:lnTo>
                  <a:pt x="2283778" y="2570666"/>
                </a:lnTo>
                <a:lnTo>
                  <a:pt x="2298700" y="2576403"/>
                </a:lnTo>
                <a:lnTo>
                  <a:pt x="2313306" y="2582140"/>
                </a:lnTo>
                <a:lnTo>
                  <a:pt x="2326640" y="2588515"/>
                </a:lnTo>
                <a:lnTo>
                  <a:pt x="2339658" y="2594889"/>
                </a:lnTo>
                <a:lnTo>
                  <a:pt x="2351723" y="2601583"/>
                </a:lnTo>
                <a:lnTo>
                  <a:pt x="2362518" y="2608914"/>
                </a:lnTo>
                <a:lnTo>
                  <a:pt x="2372996" y="2615607"/>
                </a:lnTo>
                <a:lnTo>
                  <a:pt x="2381886" y="2622938"/>
                </a:lnTo>
                <a:lnTo>
                  <a:pt x="2390140" y="2630587"/>
                </a:lnTo>
                <a:lnTo>
                  <a:pt x="2397443" y="2638237"/>
                </a:lnTo>
                <a:lnTo>
                  <a:pt x="2403793" y="2645568"/>
                </a:lnTo>
                <a:lnTo>
                  <a:pt x="2406016" y="2649711"/>
                </a:lnTo>
                <a:lnTo>
                  <a:pt x="2408873" y="2653855"/>
                </a:lnTo>
                <a:lnTo>
                  <a:pt x="2410778" y="2657998"/>
                </a:lnTo>
                <a:lnTo>
                  <a:pt x="2412683" y="2661823"/>
                </a:lnTo>
                <a:lnTo>
                  <a:pt x="2414270" y="2665967"/>
                </a:lnTo>
                <a:lnTo>
                  <a:pt x="2415540" y="2670110"/>
                </a:lnTo>
                <a:lnTo>
                  <a:pt x="2416810" y="2674254"/>
                </a:lnTo>
                <a:lnTo>
                  <a:pt x="2417446" y="2678397"/>
                </a:lnTo>
                <a:lnTo>
                  <a:pt x="2417763" y="2682541"/>
                </a:lnTo>
                <a:lnTo>
                  <a:pt x="2417763" y="2686684"/>
                </a:lnTo>
                <a:lnTo>
                  <a:pt x="2417763" y="2691147"/>
                </a:lnTo>
                <a:lnTo>
                  <a:pt x="2417446" y="2694971"/>
                </a:lnTo>
                <a:lnTo>
                  <a:pt x="2416810" y="2699434"/>
                </a:lnTo>
                <a:lnTo>
                  <a:pt x="2415540" y="2703896"/>
                </a:lnTo>
                <a:lnTo>
                  <a:pt x="2414270" y="2707721"/>
                </a:lnTo>
                <a:lnTo>
                  <a:pt x="2412683" y="2711864"/>
                </a:lnTo>
                <a:lnTo>
                  <a:pt x="2410778" y="2716008"/>
                </a:lnTo>
                <a:lnTo>
                  <a:pt x="2408873" y="2720151"/>
                </a:lnTo>
                <a:lnTo>
                  <a:pt x="2406016" y="2723976"/>
                </a:lnTo>
                <a:lnTo>
                  <a:pt x="2403793" y="2728120"/>
                </a:lnTo>
                <a:lnTo>
                  <a:pt x="2397443" y="2735769"/>
                </a:lnTo>
                <a:lnTo>
                  <a:pt x="2390140" y="2743419"/>
                </a:lnTo>
                <a:lnTo>
                  <a:pt x="2381886" y="2751068"/>
                </a:lnTo>
                <a:lnTo>
                  <a:pt x="2372996" y="2758080"/>
                </a:lnTo>
                <a:lnTo>
                  <a:pt x="2362518" y="2765093"/>
                </a:lnTo>
                <a:lnTo>
                  <a:pt x="2351723" y="2772105"/>
                </a:lnTo>
                <a:lnTo>
                  <a:pt x="2339658" y="2778798"/>
                </a:lnTo>
                <a:lnTo>
                  <a:pt x="2326640" y="2785173"/>
                </a:lnTo>
                <a:lnTo>
                  <a:pt x="2313306" y="2791229"/>
                </a:lnTo>
                <a:lnTo>
                  <a:pt x="2298700" y="2797284"/>
                </a:lnTo>
                <a:lnTo>
                  <a:pt x="2283778" y="2803340"/>
                </a:lnTo>
                <a:lnTo>
                  <a:pt x="2267586" y="2808440"/>
                </a:lnTo>
                <a:lnTo>
                  <a:pt x="2251076" y="2813540"/>
                </a:lnTo>
                <a:lnTo>
                  <a:pt x="2233613" y="2818640"/>
                </a:lnTo>
                <a:lnTo>
                  <a:pt x="2215516" y="2823102"/>
                </a:lnTo>
                <a:lnTo>
                  <a:pt x="2197100" y="2827245"/>
                </a:lnTo>
                <a:lnTo>
                  <a:pt x="2177733" y="2831389"/>
                </a:lnTo>
                <a:lnTo>
                  <a:pt x="2158048" y="2834895"/>
                </a:lnTo>
                <a:lnTo>
                  <a:pt x="2137728" y="2838401"/>
                </a:lnTo>
                <a:lnTo>
                  <a:pt x="2116773" y="2841270"/>
                </a:lnTo>
                <a:lnTo>
                  <a:pt x="2095500" y="2844138"/>
                </a:lnTo>
                <a:lnTo>
                  <a:pt x="2073910" y="2846051"/>
                </a:lnTo>
                <a:lnTo>
                  <a:pt x="2051368" y="2847963"/>
                </a:lnTo>
                <a:lnTo>
                  <a:pt x="2028826" y="2849238"/>
                </a:lnTo>
                <a:lnTo>
                  <a:pt x="2005966" y="2850513"/>
                </a:lnTo>
                <a:lnTo>
                  <a:pt x="1982788" y="2851150"/>
                </a:lnTo>
                <a:lnTo>
                  <a:pt x="1959293" y="2851150"/>
                </a:lnTo>
                <a:lnTo>
                  <a:pt x="1935480" y="2851150"/>
                </a:lnTo>
                <a:lnTo>
                  <a:pt x="1912303" y="2850513"/>
                </a:lnTo>
                <a:lnTo>
                  <a:pt x="1889443" y="2849238"/>
                </a:lnTo>
                <a:lnTo>
                  <a:pt x="1866900" y="2847963"/>
                </a:lnTo>
                <a:lnTo>
                  <a:pt x="1844358" y="2846051"/>
                </a:lnTo>
                <a:lnTo>
                  <a:pt x="1822768" y="2844138"/>
                </a:lnTo>
                <a:lnTo>
                  <a:pt x="1801496" y="2841270"/>
                </a:lnTo>
                <a:lnTo>
                  <a:pt x="1780540" y="2838401"/>
                </a:lnTo>
                <a:lnTo>
                  <a:pt x="1760220" y="2834895"/>
                </a:lnTo>
                <a:lnTo>
                  <a:pt x="1740536" y="2831389"/>
                </a:lnTo>
                <a:lnTo>
                  <a:pt x="1721168" y="2827245"/>
                </a:lnTo>
                <a:lnTo>
                  <a:pt x="1702753" y="2823102"/>
                </a:lnTo>
                <a:lnTo>
                  <a:pt x="1684656" y="2818640"/>
                </a:lnTo>
                <a:lnTo>
                  <a:pt x="1667193" y="2813540"/>
                </a:lnTo>
                <a:lnTo>
                  <a:pt x="1650683" y="2808440"/>
                </a:lnTo>
                <a:lnTo>
                  <a:pt x="1634490" y="2803340"/>
                </a:lnTo>
                <a:lnTo>
                  <a:pt x="1619568" y="2797284"/>
                </a:lnTo>
                <a:lnTo>
                  <a:pt x="1604963" y="2791229"/>
                </a:lnTo>
                <a:lnTo>
                  <a:pt x="1591628" y="2785173"/>
                </a:lnTo>
                <a:lnTo>
                  <a:pt x="1578610" y="2778798"/>
                </a:lnTo>
                <a:lnTo>
                  <a:pt x="1566863" y="2772105"/>
                </a:lnTo>
                <a:lnTo>
                  <a:pt x="1555750" y="2765093"/>
                </a:lnTo>
                <a:lnTo>
                  <a:pt x="1545273" y="2758080"/>
                </a:lnTo>
                <a:lnTo>
                  <a:pt x="1536383" y="2751068"/>
                </a:lnTo>
                <a:lnTo>
                  <a:pt x="1528128" y="2743419"/>
                </a:lnTo>
                <a:lnTo>
                  <a:pt x="1520826" y="2735769"/>
                </a:lnTo>
                <a:lnTo>
                  <a:pt x="1514793" y="2728120"/>
                </a:lnTo>
                <a:lnTo>
                  <a:pt x="1511936" y="2723976"/>
                </a:lnTo>
                <a:lnTo>
                  <a:pt x="1509396" y="2720151"/>
                </a:lnTo>
                <a:lnTo>
                  <a:pt x="1507490" y="2716008"/>
                </a:lnTo>
                <a:lnTo>
                  <a:pt x="1505586" y="2711864"/>
                </a:lnTo>
                <a:lnTo>
                  <a:pt x="1503998" y="2707721"/>
                </a:lnTo>
                <a:lnTo>
                  <a:pt x="1502410" y="2703896"/>
                </a:lnTo>
                <a:lnTo>
                  <a:pt x="1501776" y="2699434"/>
                </a:lnTo>
                <a:lnTo>
                  <a:pt x="1500823" y="2694971"/>
                </a:lnTo>
                <a:lnTo>
                  <a:pt x="1500506" y="2691147"/>
                </a:lnTo>
                <a:lnTo>
                  <a:pt x="1500188" y="2686684"/>
                </a:lnTo>
                <a:lnTo>
                  <a:pt x="1500506" y="2682541"/>
                </a:lnTo>
                <a:lnTo>
                  <a:pt x="1500823" y="2678397"/>
                </a:lnTo>
                <a:lnTo>
                  <a:pt x="1501776" y="2674254"/>
                </a:lnTo>
                <a:lnTo>
                  <a:pt x="1502410" y="2670110"/>
                </a:lnTo>
                <a:lnTo>
                  <a:pt x="1503998" y="2665967"/>
                </a:lnTo>
                <a:lnTo>
                  <a:pt x="1505586" y="2661823"/>
                </a:lnTo>
                <a:lnTo>
                  <a:pt x="1507490" y="2657998"/>
                </a:lnTo>
                <a:lnTo>
                  <a:pt x="1509396" y="2653855"/>
                </a:lnTo>
                <a:lnTo>
                  <a:pt x="1511936" y="2649711"/>
                </a:lnTo>
                <a:lnTo>
                  <a:pt x="1514793" y="2645568"/>
                </a:lnTo>
                <a:lnTo>
                  <a:pt x="1520826" y="2638237"/>
                </a:lnTo>
                <a:lnTo>
                  <a:pt x="1528128" y="2630587"/>
                </a:lnTo>
                <a:lnTo>
                  <a:pt x="1536383" y="2622938"/>
                </a:lnTo>
                <a:lnTo>
                  <a:pt x="1545273" y="2615607"/>
                </a:lnTo>
                <a:lnTo>
                  <a:pt x="1555750" y="2608914"/>
                </a:lnTo>
                <a:lnTo>
                  <a:pt x="1566863" y="2601583"/>
                </a:lnTo>
                <a:lnTo>
                  <a:pt x="1578610" y="2594889"/>
                </a:lnTo>
                <a:lnTo>
                  <a:pt x="1591628" y="2588515"/>
                </a:lnTo>
                <a:lnTo>
                  <a:pt x="1604963" y="2582140"/>
                </a:lnTo>
                <a:lnTo>
                  <a:pt x="1619568" y="2576403"/>
                </a:lnTo>
                <a:lnTo>
                  <a:pt x="1634490" y="2570666"/>
                </a:lnTo>
                <a:lnTo>
                  <a:pt x="1650683" y="2565247"/>
                </a:lnTo>
                <a:lnTo>
                  <a:pt x="1667193" y="2560148"/>
                </a:lnTo>
                <a:lnTo>
                  <a:pt x="1684656" y="2555367"/>
                </a:lnTo>
                <a:lnTo>
                  <a:pt x="1702753" y="2550586"/>
                </a:lnTo>
                <a:lnTo>
                  <a:pt x="1721168" y="2546123"/>
                </a:lnTo>
                <a:lnTo>
                  <a:pt x="1740536" y="2542299"/>
                </a:lnTo>
                <a:lnTo>
                  <a:pt x="1760220" y="2538793"/>
                </a:lnTo>
                <a:lnTo>
                  <a:pt x="1780540" y="2535605"/>
                </a:lnTo>
                <a:lnTo>
                  <a:pt x="1801496" y="2532737"/>
                </a:lnTo>
                <a:lnTo>
                  <a:pt x="1822768" y="2529868"/>
                </a:lnTo>
                <a:lnTo>
                  <a:pt x="1844358" y="2527637"/>
                </a:lnTo>
                <a:lnTo>
                  <a:pt x="1866900" y="2526043"/>
                </a:lnTo>
                <a:lnTo>
                  <a:pt x="1889443" y="2524450"/>
                </a:lnTo>
                <a:lnTo>
                  <a:pt x="1912303" y="2523493"/>
                </a:lnTo>
                <a:lnTo>
                  <a:pt x="1935480" y="2522856"/>
                </a:lnTo>
                <a:lnTo>
                  <a:pt x="1959293" y="2522537"/>
                </a:lnTo>
                <a:close/>
                <a:moveTo>
                  <a:pt x="2854584" y="2507933"/>
                </a:moveTo>
                <a:lnTo>
                  <a:pt x="2854584" y="2625091"/>
                </a:lnTo>
                <a:lnTo>
                  <a:pt x="2873946" y="2630488"/>
                </a:lnTo>
                <a:lnTo>
                  <a:pt x="2893626" y="2636203"/>
                </a:lnTo>
                <a:lnTo>
                  <a:pt x="2914258" y="2640966"/>
                </a:lnTo>
                <a:lnTo>
                  <a:pt x="2935524" y="2645728"/>
                </a:lnTo>
                <a:lnTo>
                  <a:pt x="2935524" y="2529523"/>
                </a:lnTo>
                <a:lnTo>
                  <a:pt x="2914258" y="2524761"/>
                </a:lnTo>
                <a:lnTo>
                  <a:pt x="2893626" y="2519363"/>
                </a:lnTo>
                <a:lnTo>
                  <a:pt x="2873946" y="2513965"/>
                </a:lnTo>
                <a:lnTo>
                  <a:pt x="2854584" y="2507933"/>
                </a:lnTo>
                <a:close/>
                <a:moveTo>
                  <a:pt x="2692385" y="2444750"/>
                </a:moveTo>
                <a:lnTo>
                  <a:pt x="2692385" y="2542223"/>
                </a:lnTo>
                <a:lnTo>
                  <a:pt x="2695241" y="2545081"/>
                </a:lnTo>
                <a:lnTo>
                  <a:pt x="2698098" y="2548256"/>
                </a:lnTo>
                <a:lnTo>
                  <a:pt x="2705399" y="2554923"/>
                </a:lnTo>
                <a:lnTo>
                  <a:pt x="2714921" y="2561591"/>
                </a:lnTo>
                <a:lnTo>
                  <a:pt x="2725078" y="2568576"/>
                </a:lnTo>
                <a:lnTo>
                  <a:pt x="2737140" y="2576196"/>
                </a:lnTo>
                <a:lnTo>
                  <a:pt x="2748884" y="2582863"/>
                </a:lnTo>
                <a:lnTo>
                  <a:pt x="2761581" y="2589213"/>
                </a:lnTo>
                <a:lnTo>
                  <a:pt x="2773325" y="2595246"/>
                </a:lnTo>
                <a:lnTo>
                  <a:pt x="2773325" y="2486343"/>
                </a:lnTo>
                <a:lnTo>
                  <a:pt x="2758407" y="2480628"/>
                </a:lnTo>
                <a:lnTo>
                  <a:pt x="2744441" y="2475230"/>
                </a:lnTo>
                <a:lnTo>
                  <a:pt x="2732379" y="2469198"/>
                </a:lnTo>
                <a:lnTo>
                  <a:pt x="2721269" y="2464118"/>
                </a:lnTo>
                <a:lnTo>
                  <a:pt x="2712064" y="2458720"/>
                </a:lnTo>
                <a:lnTo>
                  <a:pt x="2704446" y="2453958"/>
                </a:lnTo>
                <a:lnTo>
                  <a:pt x="2697781" y="2449195"/>
                </a:lnTo>
                <a:lnTo>
                  <a:pt x="2692385" y="2444750"/>
                </a:lnTo>
                <a:close/>
                <a:moveTo>
                  <a:pt x="3744614" y="2439353"/>
                </a:moveTo>
                <a:lnTo>
                  <a:pt x="3737949" y="2444433"/>
                </a:lnTo>
                <a:lnTo>
                  <a:pt x="3730648" y="2449195"/>
                </a:lnTo>
                <a:lnTo>
                  <a:pt x="3722713" y="2454275"/>
                </a:lnTo>
                <a:lnTo>
                  <a:pt x="3715095" y="2459038"/>
                </a:lnTo>
                <a:lnTo>
                  <a:pt x="3706524" y="2462848"/>
                </a:lnTo>
                <a:lnTo>
                  <a:pt x="3698907" y="2466975"/>
                </a:lnTo>
                <a:lnTo>
                  <a:pt x="3691289" y="2470468"/>
                </a:lnTo>
                <a:lnTo>
                  <a:pt x="3683671" y="2473325"/>
                </a:lnTo>
                <a:lnTo>
                  <a:pt x="3683671" y="2592706"/>
                </a:lnTo>
                <a:lnTo>
                  <a:pt x="3692558" y="2588578"/>
                </a:lnTo>
                <a:lnTo>
                  <a:pt x="3701128" y="2583816"/>
                </a:lnTo>
                <a:lnTo>
                  <a:pt x="3709381" y="2579053"/>
                </a:lnTo>
                <a:lnTo>
                  <a:pt x="3717634" y="2573973"/>
                </a:lnTo>
                <a:lnTo>
                  <a:pt x="3725252" y="2568258"/>
                </a:lnTo>
                <a:lnTo>
                  <a:pt x="3732235" y="2563178"/>
                </a:lnTo>
                <a:lnTo>
                  <a:pt x="3738901" y="2557781"/>
                </a:lnTo>
                <a:lnTo>
                  <a:pt x="3744614" y="2553018"/>
                </a:lnTo>
                <a:lnTo>
                  <a:pt x="3744614" y="2439353"/>
                </a:lnTo>
                <a:close/>
                <a:moveTo>
                  <a:pt x="3151360" y="2322195"/>
                </a:moveTo>
                <a:lnTo>
                  <a:pt x="3151360" y="2437130"/>
                </a:lnTo>
                <a:lnTo>
                  <a:pt x="3174848" y="2437765"/>
                </a:lnTo>
                <a:lnTo>
                  <a:pt x="3198972" y="2437765"/>
                </a:lnTo>
                <a:lnTo>
                  <a:pt x="3215477" y="2437765"/>
                </a:lnTo>
                <a:lnTo>
                  <a:pt x="3231983" y="2437448"/>
                </a:lnTo>
                <a:lnTo>
                  <a:pt x="3231983" y="2322512"/>
                </a:lnTo>
                <a:lnTo>
                  <a:pt x="3198972" y="2323147"/>
                </a:lnTo>
                <a:lnTo>
                  <a:pt x="3174848" y="2323147"/>
                </a:lnTo>
                <a:lnTo>
                  <a:pt x="3151360" y="2322195"/>
                </a:lnTo>
                <a:close/>
                <a:moveTo>
                  <a:pt x="3815080" y="2317750"/>
                </a:moveTo>
                <a:lnTo>
                  <a:pt x="3816033" y="2325370"/>
                </a:lnTo>
                <a:lnTo>
                  <a:pt x="3816350" y="2332673"/>
                </a:lnTo>
                <a:lnTo>
                  <a:pt x="3816350" y="2483803"/>
                </a:lnTo>
                <a:lnTo>
                  <a:pt x="3816033" y="2484438"/>
                </a:lnTo>
                <a:lnTo>
                  <a:pt x="3815398" y="2493010"/>
                </a:lnTo>
                <a:lnTo>
                  <a:pt x="3814763" y="2498408"/>
                </a:lnTo>
                <a:lnTo>
                  <a:pt x="3813493" y="2504123"/>
                </a:lnTo>
                <a:lnTo>
                  <a:pt x="3811906" y="2509520"/>
                </a:lnTo>
                <a:lnTo>
                  <a:pt x="3810319" y="2514600"/>
                </a:lnTo>
                <a:lnTo>
                  <a:pt x="3808097" y="2520316"/>
                </a:lnTo>
                <a:lnTo>
                  <a:pt x="3805558" y="2525713"/>
                </a:lnTo>
                <a:lnTo>
                  <a:pt x="3803019" y="2530793"/>
                </a:lnTo>
                <a:lnTo>
                  <a:pt x="3799844" y="2536508"/>
                </a:lnTo>
                <a:lnTo>
                  <a:pt x="3796036" y="2541588"/>
                </a:lnTo>
                <a:lnTo>
                  <a:pt x="3792226" y="2546668"/>
                </a:lnTo>
                <a:lnTo>
                  <a:pt x="3788418" y="2551748"/>
                </a:lnTo>
                <a:lnTo>
                  <a:pt x="3783974" y="2556828"/>
                </a:lnTo>
                <a:lnTo>
                  <a:pt x="3779212" y="2561591"/>
                </a:lnTo>
                <a:lnTo>
                  <a:pt x="3774134" y="2566671"/>
                </a:lnTo>
                <a:lnTo>
                  <a:pt x="3768420" y="2571433"/>
                </a:lnTo>
                <a:lnTo>
                  <a:pt x="3763024" y="2576513"/>
                </a:lnTo>
                <a:lnTo>
                  <a:pt x="3750963" y="2586038"/>
                </a:lnTo>
                <a:lnTo>
                  <a:pt x="3737314" y="2595246"/>
                </a:lnTo>
                <a:lnTo>
                  <a:pt x="3722713" y="2604136"/>
                </a:lnTo>
                <a:lnTo>
                  <a:pt x="3707477" y="2613026"/>
                </a:lnTo>
                <a:lnTo>
                  <a:pt x="3690971" y="2621281"/>
                </a:lnTo>
                <a:lnTo>
                  <a:pt x="3673513" y="2628901"/>
                </a:lnTo>
                <a:lnTo>
                  <a:pt x="3655103" y="2636838"/>
                </a:lnTo>
                <a:lnTo>
                  <a:pt x="3635424" y="2644458"/>
                </a:lnTo>
                <a:lnTo>
                  <a:pt x="3615109" y="2651443"/>
                </a:lnTo>
                <a:lnTo>
                  <a:pt x="3593842" y="2658111"/>
                </a:lnTo>
                <a:lnTo>
                  <a:pt x="3571941" y="2664461"/>
                </a:lnTo>
                <a:lnTo>
                  <a:pt x="3549087" y="2670493"/>
                </a:lnTo>
                <a:lnTo>
                  <a:pt x="3525281" y="2675891"/>
                </a:lnTo>
                <a:lnTo>
                  <a:pt x="3501157" y="2680971"/>
                </a:lnTo>
                <a:lnTo>
                  <a:pt x="3476082" y="2685733"/>
                </a:lnTo>
                <a:lnTo>
                  <a:pt x="3450371" y="2689861"/>
                </a:lnTo>
                <a:lnTo>
                  <a:pt x="3424343" y="2693671"/>
                </a:lnTo>
                <a:lnTo>
                  <a:pt x="3397680" y="2697163"/>
                </a:lnTo>
                <a:lnTo>
                  <a:pt x="3370065" y="2700021"/>
                </a:lnTo>
                <a:lnTo>
                  <a:pt x="3341815" y="2702561"/>
                </a:lnTo>
                <a:lnTo>
                  <a:pt x="3313565" y="2704466"/>
                </a:lnTo>
                <a:lnTo>
                  <a:pt x="3284680" y="2705736"/>
                </a:lnTo>
                <a:lnTo>
                  <a:pt x="3255478" y="2706371"/>
                </a:lnTo>
                <a:lnTo>
                  <a:pt x="3225959" y="2706688"/>
                </a:lnTo>
                <a:lnTo>
                  <a:pt x="3195487" y="2706371"/>
                </a:lnTo>
                <a:lnTo>
                  <a:pt x="3165650" y="2705736"/>
                </a:lnTo>
                <a:lnTo>
                  <a:pt x="3136130" y="2704148"/>
                </a:lnTo>
                <a:lnTo>
                  <a:pt x="3106928" y="2701926"/>
                </a:lnTo>
                <a:lnTo>
                  <a:pt x="3078678" y="2699703"/>
                </a:lnTo>
                <a:lnTo>
                  <a:pt x="3050428" y="2696528"/>
                </a:lnTo>
                <a:lnTo>
                  <a:pt x="3022813" y="2693353"/>
                </a:lnTo>
                <a:lnTo>
                  <a:pt x="2996150" y="2688908"/>
                </a:lnTo>
                <a:lnTo>
                  <a:pt x="2970122" y="2684781"/>
                </a:lnTo>
                <a:lnTo>
                  <a:pt x="2944729" y="2680018"/>
                </a:lnTo>
                <a:lnTo>
                  <a:pt x="2919971" y="2674303"/>
                </a:lnTo>
                <a:lnTo>
                  <a:pt x="2895847" y="2668588"/>
                </a:lnTo>
                <a:lnTo>
                  <a:pt x="2872994" y="2662556"/>
                </a:lnTo>
                <a:lnTo>
                  <a:pt x="2850775" y="2655888"/>
                </a:lnTo>
                <a:lnTo>
                  <a:pt x="2829190" y="2648903"/>
                </a:lnTo>
                <a:lnTo>
                  <a:pt x="2808876" y="2641601"/>
                </a:lnTo>
                <a:lnTo>
                  <a:pt x="2789196" y="2633663"/>
                </a:lnTo>
                <a:lnTo>
                  <a:pt x="2770469" y="2625408"/>
                </a:lnTo>
                <a:lnTo>
                  <a:pt x="2753328" y="2617153"/>
                </a:lnTo>
                <a:lnTo>
                  <a:pt x="2736823" y="2608581"/>
                </a:lnTo>
                <a:lnTo>
                  <a:pt x="2721269" y="2599373"/>
                </a:lnTo>
                <a:lnTo>
                  <a:pt x="2706986" y="2590483"/>
                </a:lnTo>
                <a:lnTo>
                  <a:pt x="2693972" y="2580641"/>
                </a:lnTo>
                <a:lnTo>
                  <a:pt x="2688258" y="2575878"/>
                </a:lnTo>
                <a:lnTo>
                  <a:pt x="2682227" y="2570798"/>
                </a:lnTo>
                <a:lnTo>
                  <a:pt x="2676831" y="2566036"/>
                </a:lnTo>
                <a:lnTo>
                  <a:pt x="2671753" y="2560956"/>
                </a:lnTo>
                <a:lnTo>
                  <a:pt x="2666991" y="2555558"/>
                </a:lnTo>
                <a:lnTo>
                  <a:pt x="2662548" y="2550161"/>
                </a:lnTo>
                <a:lnTo>
                  <a:pt x="2658104" y="2545081"/>
                </a:lnTo>
                <a:lnTo>
                  <a:pt x="2654612" y="2540001"/>
                </a:lnTo>
                <a:lnTo>
                  <a:pt x="2651121" y="2534286"/>
                </a:lnTo>
                <a:lnTo>
                  <a:pt x="2647947" y="2528888"/>
                </a:lnTo>
                <a:lnTo>
                  <a:pt x="2645090" y="2523808"/>
                </a:lnTo>
                <a:lnTo>
                  <a:pt x="2642868" y="2518093"/>
                </a:lnTo>
                <a:lnTo>
                  <a:pt x="2640329" y="2512695"/>
                </a:lnTo>
                <a:lnTo>
                  <a:pt x="2638742" y="2506663"/>
                </a:lnTo>
                <a:lnTo>
                  <a:pt x="2637789" y="2501265"/>
                </a:lnTo>
                <a:lnTo>
                  <a:pt x="2636520" y="2495868"/>
                </a:lnTo>
                <a:lnTo>
                  <a:pt x="2636202" y="2489835"/>
                </a:lnTo>
                <a:lnTo>
                  <a:pt x="2635885" y="2484438"/>
                </a:lnTo>
                <a:lnTo>
                  <a:pt x="2635250" y="2484438"/>
                </a:lnTo>
                <a:lnTo>
                  <a:pt x="2635250" y="2375535"/>
                </a:lnTo>
                <a:lnTo>
                  <a:pt x="2646360" y="2383790"/>
                </a:lnTo>
                <a:lnTo>
                  <a:pt x="2657786" y="2392045"/>
                </a:lnTo>
                <a:lnTo>
                  <a:pt x="2670166" y="2399983"/>
                </a:lnTo>
                <a:lnTo>
                  <a:pt x="2683180" y="2407285"/>
                </a:lnTo>
                <a:lnTo>
                  <a:pt x="2696511" y="2414905"/>
                </a:lnTo>
                <a:lnTo>
                  <a:pt x="2710160" y="2421890"/>
                </a:lnTo>
                <a:lnTo>
                  <a:pt x="2724761" y="2429193"/>
                </a:lnTo>
                <a:lnTo>
                  <a:pt x="2740314" y="2435860"/>
                </a:lnTo>
                <a:lnTo>
                  <a:pt x="2755550" y="2442210"/>
                </a:lnTo>
                <a:lnTo>
                  <a:pt x="2771738" y="2448243"/>
                </a:lnTo>
                <a:lnTo>
                  <a:pt x="2788244" y="2453958"/>
                </a:lnTo>
                <a:lnTo>
                  <a:pt x="2805384" y="2459673"/>
                </a:lnTo>
                <a:lnTo>
                  <a:pt x="2822525" y="2465070"/>
                </a:lnTo>
                <a:lnTo>
                  <a:pt x="2840300" y="2470150"/>
                </a:lnTo>
                <a:lnTo>
                  <a:pt x="2858393" y="2474913"/>
                </a:lnTo>
                <a:lnTo>
                  <a:pt x="2877120" y="2479675"/>
                </a:lnTo>
                <a:lnTo>
                  <a:pt x="2895530" y="2483803"/>
                </a:lnTo>
                <a:lnTo>
                  <a:pt x="2914892" y="2487930"/>
                </a:lnTo>
                <a:lnTo>
                  <a:pt x="2934255" y="2491423"/>
                </a:lnTo>
                <a:lnTo>
                  <a:pt x="2953617" y="2494915"/>
                </a:lnTo>
                <a:lnTo>
                  <a:pt x="2973614" y="2498090"/>
                </a:lnTo>
                <a:lnTo>
                  <a:pt x="2993294" y="2501265"/>
                </a:lnTo>
                <a:lnTo>
                  <a:pt x="3013926" y="2503488"/>
                </a:lnTo>
                <a:lnTo>
                  <a:pt x="3033923" y="2506028"/>
                </a:lnTo>
                <a:lnTo>
                  <a:pt x="3054555" y="2508250"/>
                </a:lnTo>
                <a:lnTo>
                  <a:pt x="3074869" y="2509838"/>
                </a:lnTo>
                <a:lnTo>
                  <a:pt x="3095819" y="2511425"/>
                </a:lnTo>
                <a:lnTo>
                  <a:pt x="3116451" y="2512695"/>
                </a:lnTo>
                <a:lnTo>
                  <a:pt x="3137400" y="2513965"/>
                </a:lnTo>
                <a:lnTo>
                  <a:pt x="3158032" y="2514600"/>
                </a:lnTo>
                <a:lnTo>
                  <a:pt x="3178981" y="2514918"/>
                </a:lnTo>
                <a:lnTo>
                  <a:pt x="3199613" y="2514918"/>
                </a:lnTo>
                <a:lnTo>
                  <a:pt x="3224372" y="2514918"/>
                </a:lnTo>
                <a:lnTo>
                  <a:pt x="3249765" y="2514283"/>
                </a:lnTo>
                <a:lnTo>
                  <a:pt x="3274523" y="2513330"/>
                </a:lnTo>
                <a:lnTo>
                  <a:pt x="3299282" y="2511743"/>
                </a:lnTo>
                <a:lnTo>
                  <a:pt x="3324040" y="2510473"/>
                </a:lnTo>
                <a:lnTo>
                  <a:pt x="3348481" y="2507933"/>
                </a:lnTo>
                <a:lnTo>
                  <a:pt x="3372922" y="2505710"/>
                </a:lnTo>
                <a:lnTo>
                  <a:pt x="3397680" y="2502535"/>
                </a:lnTo>
                <a:lnTo>
                  <a:pt x="3421486" y="2499360"/>
                </a:lnTo>
                <a:lnTo>
                  <a:pt x="3445292" y="2495233"/>
                </a:lnTo>
                <a:lnTo>
                  <a:pt x="3468464" y="2491423"/>
                </a:lnTo>
                <a:lnTo>
                  <a:pt x="3491635" y="2486978"/>
                </a:lnTo>
                <a:lnTo>
                  <a:pt x="3514171" y="2481898"/>
                </a:lnTo>
                <a:lnTo>
                  <a:pt x="3536390" y="2476818"/>
                </a:lnTo>
                <a:lnTo>
                  <a:pt x="3557974" y="2471420"/>
                </a:lnTo>
                <a:lnTo>
                  <a:pt x="3579241" y="2465070"/>
                </a:lnTo>
                <a:lnTo>
                  <a:pt x="3599873" y="2458720"/>
                </a:lnTo>
                <a:lnTo>
                  <a:pt x="3619870" y="2452053"/>
                </a:lnTo>
                <a:lnTo>
                  <a:pt x="3639233" y="2444750"/>
                </a:lnTo>
                <a:lnTo>
                  <a:pt x="3657643" y="2437448"/>
                </a:lnTo>
                <a:lnTo>
                  <a:pt x="3676053" y="2429510"/>
                </a:lnTo>
                <a:lnTo>
                  <a:pt x="3692876" y="2421255"/>
                </a:lnTo>
                <a:lnTo>
                  <a:pt x="3709381" y="2412365"/>
                </a:lnTo>
                <a:lnTo>
                  <a:pt x="3724935" y="2403475"/>
                </a:lnTo>
                <a:lnTo>
                  <a:pt x="3739853" y="2393950"/>
                </a:lnTo>
                <a:lnTo>
                  <a:pt x="3753502" y="2384108"/>
                </a:lnTo>
                <a:lnTo>
                  <a:pt x="3766198" y="2374265"/>
                </a:lnTo>
                <a:lnTo>
                  <a:pt x="3772547" y="2368550"/>
                </a:lnTo>
                <a:lnTo>
                  <a:pt x="3777943" y="2363470"/>
                </a:lnTo>
                <a:lnTo>
                  <a:pt x="3783656" y="2358073"/>
                </a:lnTo>
                <a:lnTo>
                  <a:pt x="3789052" y="2352675"/>
                </a:lnTo>
                <a:lnTo>
                  <a:pt x="3793814" y="2346960"/>
                </a:lnTo>
                <a:lnTo>
                  <a:pt x="3798575" y="2341563"/>
                </a:lnTo>
                <a:lnTo>
                  <a:pt x="3803336" y="2335530"/>
                </a:lnTo>
                <a:lnTo>
                  <a:pt x="3807145" y="2329498"/>
                </a:lnTo>
                <a:lnTo>
                  <a:pt x="3811271" y="2323783"/>
                </a:lnTo>
                <a:lnTo>
                  <a:pt x="3815080" y="2317750"/>
                </a:lnTo>
                <a:close/>
                <a:moveTo>
                  <a:pt x="2989478" y="2307907"/>
                </a:moveTo>
                <a:lnTo>
                  <a:pt x="2989478" y="2423478"/>
                </a:lnTo>
                <a:lnTo>
                  <a:pt x="3009158" y="2426018"/>
                </a:lnTo>
                <a:lnTo>
                  <a:pt x="3029472" y="2428240"/>
                </a:lnTo>
                <a:lnTo>
                  <a:pt x="3049469" y="2430780"/>
                </a:lnTo>
                <a:lnTo>
                  <a:pt x="3070419" y="2432685"/>
                </a:lnTo>
                <a:lnTo>
                  <a:pt x="3070419" y="2317432"/>
                </a:lnTo>
                <a:lnTo>
                  <a:pt x="3049469" y="2315527"/>
                </a:lnTo>
                <a:lnTo>
                  <a:pt x="3029472" y="2313305"/>
                </a:lnTo>
                <a:lnTo>
                  <a:pt x="3009158" y="2310765"/>
                </a:lnTo>
                <a:lnTo>
                  <a:pt x="2989478" y="2307907"/>
                </a:lnTo>
                <a:close/>
                <a:moveTo>
                  <a:pt x="2827597" y="2271395"/>
                </a:moveTo>
                <a:lnTo>
                  <a:pt x="2827597" y="2388553"/>
                </a:lnTo>
                <a:lnTo>
                  <a:pt x="2846959" y="2393950"/>
                </a:lnTo>
                <a:lnTo>
                  <a:pt x="2866956" y="2399665"/>
                </a:lnTo>
                <a:lnTo>
                  <a:pt x="2887588" y="2404428"/>
                </a:lnTo>
                <a:lnTo>
                  <a:pt x="2908220" y="2408873"/>
                </a:lnTo>
                <a:lnTo>
                  <a:pt x="2908220" y="2292985"/>
                </a:lnTo>
                <a:lnTo>
                  <a:pt x="2887588" y="2288222"/>
                </a:lnTo>
                <a:lnTo>
                  <a:pt x="2866956" y="2282825"/>
                </a:lnTo>
                <a:lnTo>
                  <a:pt x="2846959" y="2277110"/>
                </a:lnTo>
                <a:lnTo>
                  <a:pt x="2827597" y="2271395"/>
                </a:lnTo>
                <a:close/>
                <a:moveTo>
                  <a:pt x="3717945" y="2227897"/>
                </a:moveTo>
                <a:lnTo>
                  <a:pt x="3711914" y="2232025"/>
                </a:lnTo>
                <a:lnTo>
                  <a:pt x="3704931" y="2235517"/>
                </a:lnTo>
                <a:lnTo>
                  <a:pt x="3696678" y="2239327"/>
                </a:lnTo>
                <a:lnTo>
                  <a:pt x="3688425" y="2242820"/>
                </a:lnTo>
                <a:lnTo>
                  <a:pt x="3671285" y="2249487"/>
                </a:lnTo>
                <a:lnTo>
                  <a:pt x="3656684" y="2255202"/>
                </a:lnTo>
                <a:lnTo>
                  <a:pt x="3656684" y="2356167"/>
                </a:lnTo>
                <a:lnTo>
                  <a:pt x="3665254" y="2351722"/>
                </a:lnTo>
                <a:lnTo>
                  <a:pt x="3674142" y="2347595"/>
                </a:lnTo>
                <a:lnTo>
                  <a:pt x="3682394" y="2342197"/>
                </a:lnTo>
                <a:lnTo>
                  <a:pt x="3690647" y="2337117"/>
                </a:lnTo>
                <a:lnTo>
                  <a:pt x="3698582" y="2331720"/>
                </a:lnTo>
                <a:lnTo>
                  <a:pt x="3705566" y="2326640"/>
                </a:lnTo>
                <a:lnTo>
                  <a:pt x="3711914" y="2321560"/>
                </a:lnTo>
                <a:lnTo>
                  <a:pt x="3717945" y="2316162"/>
                </a:lnTo>
                <a:lnTo>
                  <a:pt x="3717945" y="2227897"/>
                </a:lnTo>
                <a:close/>
                <a:moveTo>
                  <a:pt x="2665715" y="2187575"/>
                </a:moveTo>
                <a:lnTo>
                  <a:pt x="2665715" y="2305685"/>
                </a:lnTo>
                <a:lnTo>
                  <a:pt x="2668254" y="2308542"/>
                </a:lnTo>
                <a:lnTo>
                  <a:pt x="2671429" y="2311717"/>
                </a:lnTo>
                <a:lnTo>
                  <a:pt x="2678729" y="2318385"/>
                </a:lnTo>
                <a:lnTo>
                  <a:pt x="2687934" y="2325052"/>
                </a:lnTo>
                <a:lnTo>
                  <a:pt x="2698726" y="2332037"/>
                </a:lnTo>
                <a:lnTo>
                  <a:pt x="2710153" y="2339657"/>
                </a:lnTo>
                <a:lnTo>
                  <a:pt x="2722215" y="2346325"/>
                </a:lnTo>
                <a:lnTo>
                  <a:pt x="2734594" y="2352675"/>
                </a:lnTo>
                <a:lnTo>
                  <a:pt x="2746656" y="2358390"/>
                </a:lnTo>
                <a:lnTo>
                  <a:pt x="2746656" y="2239327"/>
                </a:lnTo>
                <a:lnTo>
                  <a:pt x="2734594" y="2233612"/>
                </a:lnTo>
                <a:lnTo>
                  <a:pt x="2723167" y="2227580"/>
                </a:lnTo>
                <a:lnTo>
                  <a:pt x="2712058" y="2221230"/>
                </a:lnTo>
                <a:lnTo>
                  <a:pt x="2701583" y="2214562"/>
                </a:lnTo>
                <a:lnTo>
                  <a:pt x="2691743" y="2208212"/>
                </a:lnTo>
                <a:lnTo>
                  <a:pt x="2682538" y="2201545"/>
                </a:lnTo>
                <a:lnTo>
                  <a:pt x="2673650" y="2194560"/>
                </a:lnTo>
                <a:lnTo>
                  <a:pt x="2665715" y="2187575"/>
                </a:lnTo>
                <a:close/>
                <a:moveTo>
                  <a:pt x="2609850" y="2081212"/>
                </a:moveTo>
                <a:lnTo>
                  <a:pt x="2613342" y="2087245"/>
                </a:lnTo>
                <a:lnTo>
                  <a:pt x="2617468" y="2092960"/>
                </a:lnTo>
                <a:lnTo>
                  <a:pt x="2621594" y="2098675"/>
                </a:lnTo>
                <a:lnTo>
                  <a:pt x="2626038" y="2104390"/>
                </a:lnTo>
                <a:lnTo>
                  <a:pt x="2631117" y="2110105"/>
                </a:lnTo>
                <a:lnTo>
                  <a:pt x="2635878" y="2115502"/>
                </a:lnTo>
                <a:lnTo>
                  <a:pt x="2641274" y="2120900"/>
                </a:lnTo>
                <a:lnTo>
                  <a:pt x="2646988" y="2126615"/>
                </a:lnTo>
                <a:lnTo>
                  <a:pt x="2658732" y="2136775"/>
                </a:lnTo>
                <a:lnTo>
                  <a:pt x="2671746" y="2146935"/>
                </a:lnTo>
                <a:lnTo>
                  <a:pt x="2685712" y="2157095"/>
                </a:lnTo>
                <a:lnTo>
                  <a:pt x="2700631" y="2165985"/>
                </a:lnTo>
                <a:lnTo>
                  <a:pt x="2715867" y="2175192"/>
                </a:lnTo>
                <a:lnTo>
                  <a:pt x="2732372" y="2183765"/>
                </a:lnTo>
                <a:lnTo>
                  <a:pt x="2749830" y="2192020"/>
                </a:lnTo>
                <a:lnTo>
                  <a:pt x="2767923" y="2199957"/>
                </a:lnTo>
                <a:lnTo>
                  <a:pt x="2786650" y="2207895"/>
                </a:lnTo>
                <a:lnTo>
                  <a:pt x="2805695" y="2214880"/>
                </a:lnTo>
                <a:lnTo>
                  <a:pt x="2826009" y="2221547"/>
                </a:lnTo>
                <a:lnTo>
                  <a:pt x="2846959" y="2227897"/>
                </a:lnTo>
                <a:lnTo>
                  <a:pt x="2867591" y="2234247"/>
                </a:lnTo>
                <a:lnTo>
                  <a:pt x="2889492" y="2239645"/>
                </a:lnTo>
                <a:lnTo>
                  <a:pt x="2912029" y="2245042"/>
                </a:lnTo>
                <a:lnTo>
                  <a:pt x="2934248" y="2250122"/>
                </a:lnTo>
                <a:lnTo>
                  <a:pt x="2957102" y="2254250"/>
                </a:lnTo>
                <a:lnTo>
                  <a:pt x="2980908" y="2258695"/>
                </a:lnTo>
                <a:lnTo>
                  <a:pt x="3004396" y="2262187"/>
                </a:lnTo>
                <a:lnTo>
                  <a:pt x="3028203" y="2265680"/>
                </a:lnTo>
                <a:lnTo>
                  <a:pt x="3052644" y="2268537"/>
                </a:lnTo>
                <a:lnTo>
                  <a:pt x="3077084" y="2271395"/>
                </a:lnTo>
                <a:lnTo>
                  <a:pt x="3101525" y="2273300"/>
                </a:lnTo>
                <a:lnTo>
                  <a:pt x="3125966" y="2275205"/>
                </a:lnTo>
                <a:lnTo>
                  <a:pt x="3150725" y="2276792"/>
                </a:lnTo>
                <a:lnTo>
                  <a:pt x="3175800" y="2277745"/>
                </a:lnTo>
                <a:lnTo>
                  <a:pt x="3200559" y="2278380"/>
                </a:lnTo>
                <a:lnTo>
                  <a:pt x="3225317" y="2278380"/>
                </a:lnTo>
                <a:lnTo>
                  <a:pt x="3246266" y="2278380"/>
                </a:lnTo>
                <a:lnTo>
                  <a:pt x="3267216" y="2278062"/>
                </a:lnTo>
                <a:lnTo>
                  <a:pt x="3288165" y="2277110"/>
                </a:lnTo>
                <a:lnTo>
                  <a:pt x="3308797" y="2276157"/>
                </a:lnTo>
                <a:lnTo>
                  <a:pt x="3329429" y="2274887"/>
                </a:lnTo>
                <a:lnTo>
                  <a:pt x="3350378" y="2273300"/>
                </a:lnTo>
                <a:lnTo>
                  <a:pt x="3371010" y="2271712"/>
                </a:lnTo>
                <a:lnTo>
                  <a:pt x="3391325" y="2269807"/>
                </a:lnTo>
                <a:lnTo>
                  <a:pt x="3411957" y="2267267"/>
                </a:lnTo>
                <a:lnTo>
                  <a:pt x="3431954" y="2264727"/>
                </a:lnTo>
                <a:lnTo>
                  <a:pt x="3451951" y="2261870"/>
                </a:lnTo>
                <a:lnTo>
                  <a:pt x="3471948" y="2258695"/>
                </a:lnTo>
                <a:lnTo>
                  <a:pt x="3491628" y="2255202"/>
                </a:lnTo>
                <a:lnTo>
                  <a:pt x="3510990" y="2251710"/>
                </a:lnTo>
                <a:lnTo>
                  <a:pt x="3530035" y="2247582"/>
                </a:lnTo>
                <a:lnTo>
                  <a:pt x="3548763" y="2243455"/>
                </a:lnTo>
                <a:lnTo>
                  <a:pt x="3567173" y="2239010"/>
                </a:lnTo>
                <a:lnTo>
                  <a:pt x="3585265" y="2233930"/>
                </a:lnTo>
                <a:lnTo>
                  <a:pt x="3603041" y="2229167"/>
                </a:lnTo>
                <a:lnTo>
                  <a:pt x="3620498" y="2223452"/>
                </a:lnTo>
                <a:lnTo>
                  <a:pt x="3637004" y="2218055"/>
                </a:lnTo>
                <a:lnTo>
                  <a:pt x="3653510" y="2212022"/>
                </a:lnTo>
                <a:lnTo>
                  <a:pt x="3669698" y="2206307"/>
                </a:lnTo>
                <a:lnTo>
                  <a:pt x="3685251" y="2199957"/>
                </a:lnTo>
                <a:lnTo>
                  <a:pt x="3700170" y="2193290"/>
                </a:lnTo>
                <a:lnTo>
                  <a:pt x="3714770" y="2185987"/>
                </a:lnTo>
                <a:lnTo>
                  <a:pt x="3728419" y="2179002"/>
                </a:lnTo>
                <a:lnTo>
                  <a:pt x="3741751" y="2171382"/>
                </a:lnTo>
                <a:lnTo>
                  <a:pt x="3754765" y="2164080"/>
                </a:lnTo>
                <a:lnTo>
                  <a:pt x="3767144" y="2156142"/>
                </a:lnTo>
                <a:lnTo>
                  <a:pt x="3778571" y="2147887"/>
                </a:lnTo>
                <a:lnTo>
                  <a:pt x="3789363" y="2139632"/>
                </a:lnTo>
                <a:lnTo>
                  <a:pt x="3789363" y="2247265"/>
                </a:lnTo>
                <a:lnTo>
                  <a:pt x="3788728" y="2247582"/>
                </a:lnTo>
                <a:lnTo>
                  <a:pt x="3788728" y="2252027"/>
                </a:lnTo>
                <a:lnTo>
                  <a:pt x="3788411" y="2256472"/>
                </a:lnTo>
                <a:lnTo>
                  <a:pt x="3787776" y="2261870"/>
                </a:lnTo>
                <a:lnTo>
                  <a:pt x="3786506" y="2267267"/>
                </a:lnTo>
                <a:lnTo>
                  <a:pt x="3785237" y="2272982"/>
                </a:lnTo>
                <a:lnTo>
                  <a:pt x="3783332" y="2278062"/>
                </a:lnTo>
                <a:lnTo>
                  <a:pt x="3781428" y="2283460"/>
                </a:lnTo>
                <a:lnTo>
                  <a:pt x="3778571" y="2289175"/>
                </a:lnTo>
                <a:lnTo>
                  <a:pt x="3775714" y="2294255"/>
                </a:lnTo>
                <a:lnTo>
                  <a:pt x="3772540" y="2299335"/>
                </a:lnTo>
                <a:lnTo>
                  <a:pt x="3769048" y="2304732"/>
                </a:lnTo>
                <a:lnTo>
                  <a:pt x="3765557" y="2310130"/>
                </a:lnTo>
                <a:lnTo>
                  <a:pt x="3761113" y="2315210"/>
                </a:lnTo>
                <a:lnTo>
                  <a:pt x="3756987" y="2320290"/>
                </a:lnTo>
                <a:lnTo>
                  <a:pt x="3752226" y="2325052"/>
                </a:lnTo>
                <a:lnTo>
                  <a:pt x="3747147" y="2330132"/>
                </a:lnTo>
                <a:lnTo>
                  <a:pt x="3741433" y="2334895"/>
                </a:lnTo>
                <a:lnTo>
                  <a:pt x="3736037" y="2339975"/>
                </a:lnTo>
                <a:lnTo>
                  <a:pt x="3723658" y="2349500"/>
                </a:lnTo>
                <a:lnTo>
                  <a:pt x="3710327" y="2358390"/>
                </a:lnTo>
                <a:lnTo>
                  <a:pt x="3696043" y="2367598"/>
                </a:lnTo>
                <a:lnTo>
                  <a:pt x="3680490" y="2376170"/>
                </a:lnTo>
                <a:lnTo>
                  <a:pt x="3663667" y="2384425"/>
                </a:lnTo>
                <a:lnTo>
                  <a:pt x="3646526" y="2392363"/>
                </a:lnTo>
                <a:lnTo>
                  <a:pt x="3627799" y="2400300"/>
                </a:lnTo>
                <a:lnTo>
                  <a:pt x="3608754" y="2407920"/>
                </a:lnTo>
                <a:lnTo>
                  <a:pt x="3588122" y="2414905"/>
                </a:lnTo>
                <a:lnTo>
                  <a:pt x="3566855" y="2421573"/>
                </a:lnTo>
                <a:lnTo>
                  <a:pt x="3544636" y="2427923"/>
                </a:lnTo>
                <a:lnTo>
                  <a:pt x="3522417" y="2433955"/>
                </a:lnTo>
                <a:lnTo>
                  <a:pt x="3498611" y="2439353"/>
                </a:lnTo>
                <a:lnTo>
                  <a:pt x="3474170" y="2444433"/>
                </a:lnTo>
                <a:lnTo>
                  <a:pt x="3449412" y="2449195"/>
                </a:lnTo>
                <a:lnTo>
                  <a:pt x="3423701" y="2453323"/>
                </a:lnTo>
                <a:lnTo>
                  <a:pt x="3397356" y="2457133"/>
                </a:lnTo>
                <a:lnTo>
                  <a:pt x="3370376" y="2460625"/>
                </a:lnTo>
                <a:lnTo>
                  <a:pt x="3343395" y="2463483"/>
                </a:lnTo>
                <a:lnTo>
                  <a:pt x="3315146" y="2465705"/>
                </a:lnTo>
                <a:lnTo>
                  <a:pt x="3286896" y="2467928"/>
                </a:lnTo>
                <a:lnTo>
                  <a:pt x="3258011" y="2468880"/>
                </a:lnTo>
                <a:lnTo>
                  <a:pt x="3228491" y="2469833"/>
                </a:lnTo>
                <a:lnTo>
                  <a:pt x="3198972" y="2470150"/>
                </a:lnTo>
                <a:lnTo>
                  <a:pt x="3168500" y="2469833"/>
                </a:lnTo>
                <a:lnTo>
                  <a:pt x="3138663" y="2468880"/>
                </a:lnTo>
                <a:lnTo>
                  <a:pt x="3109143" y="2467293"/>
                </a:lnTo>
                <a:lnTo>
                  <a:pt x="3080259" y="2465388"/>
                </a:lnTo>
                <a:lnTo>
                  <a:pt x="3051374" y="2463165"/>
                </a:lnTo>
                <a:lnTo>
                  <a:pt x="3023441" y="2459990"/>
                </a:lnTo>
                <a:lnTo>
                  <a:pt x="2996144" y="2456815"/>
                </a:lnTo>
                <a:lnTo>
                  <a:pt x="2969481" y="2452370"/>
                </a:lnTo>
                <a:lnTo>
                  <a:pt x="2943453" y="2447925"/>
                </a:lnTo>
                <a:lnTo>
                  <a:pt x="2917742" y="2443480"/>
                </a:lnTo>
                <a:lnTo>
                  <a:pt x="2892984" y="2437765"/>
                </a:lnTo>
                <a:lnTo>
                  <a:pt x="2869178" y="2432050"/>
                </a:lnTo>
                <a:lnTo>
                  <a:pt x="2846007" y="2426018"/>
                </a:lnTo>
                <a:lnTo>
                  <a:pt x="2823470" y="2419350"/>
                </a:lnTo>
                <a:lnTo>
                  <a:pt x="2802203" y="2412048"/>
                </a:lnTo>
                <a:lnTo>
                  <a:pt x="2781889" y="2405063"/>
                </a:lnTo>
                <a:lnTo>
                  <a:pt x="2762527" y="2397125"/>
                </a:lnTo>
                <a:lnTo>
                  <a:pt x="2743799" y="2389188"/>
                </a:lnTo>
                <a:lnTo>
                  <a:pt x="2726024" y="2380615"/>
                </a:lnTo>
                <a:lnTo>
                  <a:pt x="2709518" y="2372043"/>
                </a:lnTo>
                <a:lnTo>
                  <a:pt x="2694600" y="2362835"/>
                </a:lnTo>
                <a:lnTo>
                  <a:pt x="2679999" y="2353945"/>
                </a:lnTo>
                <a:lnTo>
                  <a:pt x="2666985" y="2343785"/>
                </a:lnTo>
                <a:lnTo>
                  <a:pt x="2660954" y="2339340"/>
                </a:lnTo>
                <a:lnTo>
                  <a:pt x="2655240" y="2333942"/>
                </a:lnTo>
                <a:lnTo>
                  <a:pt x="2650162" y="2328862"/>
                </a:lnTo>
                <a:lnTo>
                  <a:pt x="2645083" y="2324100"/>
                </a:lnTo>
                <a:lnTo>
                  <a:pt x="2639687" y="2319020"/>
                </a:lnTo>
                <a:lnTo>
                  <a:pt x="2635561" y="2313622"/>
                </a:lnTo>
                <a:lnTo>
                  <a:pt x="2631434" y="2308542"/>
                </a:lnTo>
                <a:lnTo>
                  <a:pt x="2627625" y="2303145"/>
                </a:lnTo>
                <a:lnTo>
                  <a:pt x="2624134" y="2297747"/>
                </a:lnTo>
                <a:lnTo>
                  <a:pt x="2620960" y="2292350"/>
                </a:lnTo>
                <a:lnTo>
                  <a:pt x="2618103" y="2286635"/>
                </a:lnTo>
                <a:lnTo>
                  <a:pt x="2615881" y="2281555"/>
                </a:lnTo>
                <a:lnTo>
                  <a:pt x="2613659" y="2275840"/>
                </a:lnTo>
                <a:lnTo>
                  <a:pt x="2612072" y="2270125"/>
                </a:lnTo>
                <a:lnTo>
                  <a:pt x="2610485" y="2264727"/>
                </a:lnTo>
                <a:lnTo>
                  <a:pt x="2609850" y="2259012"/>
                </a:lnTo>
                <a:lnTo>
                  <a:pt x="2609215" y="2253297"/>
                </a:lnTo>
                <a:lnTo>
                  <a:pt x="2609215" y="2247582"/>
                </a:lnTo>
                <a:lnTo>
                  <a:pt x="2608580" y="2247582"/>
                </a:lnTo>
                <a:lnTo>
                  <a:pt x="2608580" y="2101215"/>
                </a:lnTo>
                <a:lnTo>
                  <a:pt x="2608263" y="2097405"/>
                </a:lnTo>
                <a:lnTo>
                  <a:pt x="2608580" y="2089150"/>
                </a:lnTo>
                <a:lnTo>
                  <a:pt x="2609850" y="2081212"/>
                </a:lnTo>
                <a:close/>
                <a:moveTo>
                  <a:pt x="3270250" y="1882775"/>
                </a:moveTo>
                <a:lnTo>
                  <a:pt x="3307579" y="1890615"/>
                </a:lnTo>
                <a:lnTo>
                  <a:pt x="3314856" y="1892183"/>
                </a:lnTo>
                <a:lnTo>
                  <a:pt x="3321499" y="1894064"/>
                </a:lnTo>
                <a:lnTo>
                  <a:pt x="3326877" y="1895945"/>
                </a:lnTo>
                <a:lnTo>
                  <a:pt x="3331622" y="1898141"/>
                </a:lnTo>
                <a:lnTo>
                  <a:pt x="3336367" y="1900649"/>
                </a:lnTo>
                <a:lnTo>
                  <a:pt x="3340164" y="1902844"/>
                </a:lnTo>
                <a:lnTo>
                  <a:pt x="3348389" y="1908802"/>
                </a:lnTo>
                <a:lnTo>
                  <a:pt x="3351236" y="1911625"/>
                </a:lnTo>
                <a:lnTo>
                  <a:pt x="3353767" y="1914133"/>
                </a:lnTo>
                <a:lnTo>
                  <a:pt x="3355665" y="1916955"/>
                </a:lnTo>
                <a:lnTo>
                  <a:pt x="3356930" y="1919778"/>
                </a:lnTo>
                <a:lnTo>
                  <a:pt x="3357563" y="1922913"/>
                </a:lnTo>
                <a:lnTo>
                  <a:pt x="3357563" y="1925422"/>
                </a:lnTo>
                <a:lnTo>
                  <a:pt x="3357247" y="1928244"/>
                </a:lnTo>
                <a:lnTo>
                  <a:pt x="3355981" y="1931066"/>
                </a:lnTo>
                <a:lnTo>
                  <a:pt x="3354716" y="1933889"/>
                </a:lnTo>
                <a:lnTo>
                  <a:pt x="3352818" y="1936397"/>
                </a:lnTo>
                <a:lnTo>
                  <a:pt x="3350603" y="1939220"/>
                </a:lnTo>
                <a:lnTo>
                  <a:pt x="3347440" y="1941415"/>
                </a:lnTo>
                <a:lnTo>
                  <a:pt x="3344276" y="1943923"/>
                </a:lnTo>
                <a:lnTo>
                  <a:pt x="3340164" y="1945805"/>
                </a:lnTo>
                <a:lnTo>
                  <a:pt x="3336051" y="1947686"/>
                </a:lnTo>
                <a:lnTo>
                  <a:pt x="3331306" y="1949568"/>
                </a:lnTo>
                <a:lnTo>
                  <a:pt x="3324979" y="1951763"/>
                </a:lnTo>
                <a:lnTo>
                  <a:pt x="3318335" y="1953644"/>
                </a:lnTo>
                <a:lnTo>
                  <a:pt x="3310743" y="1955212"/>
                </a:lnTo>
                <a:lnTo>
                  <a:pt x="3303467" y="1956466"/>
                </a:lnTo>
                <a:lnTo>
                  <a:pt x="3295558" y="1957094"/>
                </a:lnTo>
                <a:lnTo>
                  <a:pt x="3287333" y="1958034"/>
                </a:lnTo>
                <a:lnTo>
                  <a:pt x="3270250" y="1958975"/>
                </a:lnTo>
                <a:lnTo>
                  <a:pt x="3270250" y="1882775"/>
                </a:lnTo>
                <a:close/>
                <a:moveTo>
                  <a:pt x="2635250" y="1862137"/>
                </a:moveTo>
                <a:lnTo>
                  <a:pt x="2635885" y="1868810"/>
                </a:lnTo>
                <a:lnTo>
                  <a:pt x="2636520" y="1875166"/>
                </a:lnTo>
                <a:lnTo>
                  <a:pt x="2637789" y="1881521"/>
                </a:lnTo>
                <a:lnTo>
                  <a:pt x="2639694" y="1887559"/>
                </a:lnTo>
                <a:lnTo>
                  <a:pt x="2641598" y="1893914"/>
                </a:lnTo>
                <a:lnTo>
                  <a:pt x="2644455" y="1900270"/>
                </a:lnTo>
                <a:lnTo>
                  <a:pt x="2647629" y="1906307"/>
                </a:lnTo>
                <a:lnTo>
                  <a:pt x="2650803" y="1912663"/>
                </a:lnTo>
                <a:lnTo>
                  <a:pt x="2654612" y="1918383"/>
                </a:lnTo>
                <a:lnTo>
                  <a:pt x="2659056" y="1924420"/>
                </a:lnTo>
                <a:lnTo>
                  <a:pt x="2663817" y="1930458"/>
                </a:lnTo>
                <a:lnTo>
                  <a:pt x="2668896" y="1936178"/>
                </a:lnTo>
                <a:lnTo>
                  <a:pt x="2673975" y="1941898"/>
                </a:lnTo>
                <a:lnTo>
                  <a:pt x="2680005" y="1947618"/>
                </a:lnTo>
                <a:lnTo>
                  <a:pt x="2686354" y="1953338"/>
                </a:lnTo>
                <a:lnTo>
                  <a:pt x="2692385" y="1958740"/>
                </a:lnTo>
                <a:lnTo>
                  <a:pt x="2692385" y="2069006"/>
                </a:lnTo>
                <a:lnTo>
                  <a:pt x="2695241" y="2071549"/>
                </a:lnTo>
                <a:lnTo>
                  <a:pt x="2698098" y="2074726"/>
                </a:lnTo>
                <a:lnTo>
                  <a:pt x="2705399" y="2081400"/>
                </a:lnTo>
                <a:lnTo>
                  <a:pt x="2714921" y="2088391"/>
                </a:lnTo>
                <a:lnTo>
                  <a:pt x="2725078" y="2095699"/>
                </a:lnTo>
                <a:lnTo>
                  <a:pt x="2737140" y="2103008"/>
                </a:lnTo>
                <a:lnTo>
                  <a:pt x="2748884" y="2109681"/>
                </a:lnTo>
                <a:lnTo>
                  <a:pt x="2761581" y="2116354"/>
                </a:lnTo>
                <a:lnTo>
                  <a:pt x="2773325" y="2121757"/>
                </a:lnTo>
                <a:lnTo>
                  <a:pt x="2773325" y="2007994"/>
                </a:lnTo>
                <a:lnTo>
                  <a:pt x="2792370" y="2016256"/>
                </a:lnTo>
                <a:lnTo>
                  <a:pt x="2812050" y="2024201"/>
                </a:lnTo>
                <a:lnTo>
                  <a:pt x="2832999" y="2031827"/>
                </a:lnTo>
                <a:lnTo>
                  <a:pt x="2854584" y="2038818"/>
                </a:lnTo>
                <a:lnTo>
                  <a:pt x="2854584" y="2151945"/>
                </a:lnTo>
                <a:lnTo>
                  <a:pt x="2873946" y="2157347"/>
                </a:lnTo>
                <a:lnTo>
                  <a:pt x="2893626" y="2162749"/>
                </a:lnTo>
                <a:lnTo>
                  <a:pt x="2914258" y="2167516"/>
                </a:lnTo>
                <a:lnTo>
                  <a:pt x="2935524" y="2172282"/>
                </a:lnTo>
                <a:lnTo>
                  <a:pt x="2935524" y="2060744"/>
                </a:lnTo>
                <a:lnTo>
                  <a:pt x="2955204" y="2064558"/>
                </a:lnTo>
                <a:lnTo>
                  <a:pt x="2974884" y="2068371"/>
                </a:lnTo>
                <a:lnTo>
                  <a:pt x="2995198" y="2071549"/>
                </a:lnTo>
                <a:lnTo>
                  <a:pt x="3016148" y="2075362"/>
                </a:lnTo>
                <a:lnTo>
                  <a:pt x="3016148" y="2186900"/>
                </a:lnTo>
                <a:lnTo>
                  <a:pt x="3035827" y="2189442"/>
                </a:lnTo>
                <a:lnTo>
                  <a:pt x="3056142" y="2191666"/>
                </a:lnTo>
                <a:lnTo>
                  <a:pt x="3076456" y="2194208"/>
                </a:lnTo>
                <a:lnTo>
                  <a:pt x="3097406" y="2196115"/>
                </a:lnTo>
                <a:lnTo>
                  <a:pt x="3097406" y="2084577"/>
                </a:lnTo>
                <a:lnTo>
                  <a:pt x="3117085" y="2086166"/>
                </a:lnTo>
                <a:lnTo>
                  <a:pt x="3137400" y="2087437"/>
                </a:lnTo>
                <a:lnTo>
                  <a:pt x="3157715" y="2088708"/>
                </a:lnTo>
                <a:lnTo>
                  <a:pt x="3178346" y="2089344"/>
                </a:lnTo>
                <a:lnTo>
                  <a:pt x="3178346" y="2200246"/>
                </a:lnTo>
                <a:lnTo>
                  <a:pt x="3201835" y="2201199"/>
                </a:lnTo>
                <a:lnTo>
                  <a:pt x="3225959" y="2201199"/>
                </a:lnTo>
                <a:lnTo>
                  <a:pt x="3258970" y="2200882"/>
                </a:lnTo>
                <a:lnTo>
                  <a:pt x="3258970" y="2089344"/>
                </a:lnTo>
                <a:lnTo>
                  <a:pt x="3291029" y="2088708"/>
                </a:lnTo>
                <a:lnTo>
                  <a:pt x="3322135" y="2087119"/>
                </a:lnTo>
                <a:lnTo>
                  <a:pt x="3352925" y="2084577"/>
                </a:lnTo>
                <a:lnTo>
                  <a:pt x="3383396" y="2082035"/>
                </a:lnTo>
                <a:lnTo>
                  <a:pt x="3412916" y="2078540"/>
                </a:lnTo>
                <a:lnTo>
                  <a:pt x="3441801" y="2074091"/>
                </a:lnTo>
                <a:lnTo>
                  <a:pt x="3470051" y="2069642"/>
                </a:lnTo>
                <a:lnTo>
                  <a:pt x="3497348" y="2064558"/>
                </a:lnTo>
                <a:lnTo>
                  <a:pt x="3524011" y="2058520"/>
                </a:lnTo>
                <a:lnTo>
                  <a:pt x="3549722" y="2052482"/>
                </a:lnTo>
                <a:lnTo>
                  <a:pt x="3574480" y="2046127"/>
                </a:lnTo>
                <a:lnTo>
                  <a:pt x="3598604" y="2038500"/>
                </a:lnTo>
                <a:lnTo>
                  <a:pt x="3621457" y="2030874"/>
                </a:lnTo>
                <a:lnTo>
                  <a:pt x="3643042" y="2023247"/>
                </a:lnTo>
                <a:lnTo>
                  <a:pt x="3663991" y="2014350"/>
                </a:lnTo>
                <a:lnTo>
                  <a:pt x="3683671" y="2005770"/>
                </a:lnTo>
                <a:lnTo>
                  <a:pt x="3683671" y="2119532"/>
                </a:lnTo>
                <a:lnTo>
                  <a:pt x="3692558" y="2115083"/>
                </a:lnTo>
                <a:lnTo>
                  <a:pt x="3701128" y="2110635"/>
                </a:lnTo>
                <a:lnTo>
                  <a:pt x="3709381" y="2105550"/>
                </a:lnTo>
                <a:lnTo>
                  <a:pt x="3717634" y="2100466"/>
                </a:lnTo>
                <a:lnTo>
                  <a:pt x="3725252" y="2095064"/>
                </a:lnTo>
                <a:lnTo>
                  <a:pt x="3732235" y="2089979"/>
                </a:lnTo>
                <a:lnTo>
                  <a:pt x="3738901" y="2084577"/>
                </a:lnTo>
                <a:lnTo>
                  <a:pt x="3744614" y="2079493"/>
                </a:lnTo>
                <a:lnTo>
                  <a:pt x="3744614" y="1970179"/>
                </a:lnTo>
                <a:lnTo>
                  <a:pt x="3752867" y="1964142"/>
                </a:lnTo>
                <a:lnTo>
                  <a:pt x="3760802" y="1958104"/>
                </a:lnTo>
                <a:lnTo>
                  <a:pt x="3767786" y="1951749"/>
                </a:lnTo>
                <a:lnTo>
                  <a:pt x="3774769" y="1945393"/>
                </a:lnTo>
                <a:lnTo>
                  <a:pt x="3781117" y="1939038"/>
                </a:lnTo>
                <a:lnTo>
                  <a:pt x="3786830" y="1932365"/>
                </a:lnTo>
                <a:lnTo>
                  <a:pt x="3792226" y="1925691"/>
                </a:lnTo>
                <a:lnTo>
                  <a:pt x="3796988" y="1919018"/>
                </a:lnTo>
                <a:lnTo>
                  <a:pt x="3801432" y="1912027"/>
                </a:lnTo>
                <a:lnTo>
                  <a:pt x="3805240" y="1905354"/>
                </a:lnTo>
                <a:lnTo>
                  <a:pt x="3808415" y="1898363"/>
                </a:lnTo>
                <a:lnTo>
                  <a:pt x="3811271" y="1891372"/>
                </a:lnTo>
                <a:lnTo>
                  <a:pt x="3813176" y="1884063"/>
                </a:lnTo>
                <a:lnTo>
                  <a:pt x="3814763" y="1877072"/>
                </a:lnTo>
                <a:lnTo>
                  <a:pt x="3816033" y="1869446"/>
                </a:lnTo>
                <a:lnTo>
                  <a:pt x="3816350" y="1862455"/>
                </a:lnTo>
                <a:lnTo>
                  <a:pt x="3816350" y="2010536"/>
                </a:lnTo>
                <a:lnTo>
                  <a:pt x="3816033" y="2010854"/>
                </a:lnTo>
                <a:lnTo>
                  <a:pt x="3815398" y="2019434"/>
                </a:lnTo>
                <a:lnTo>
                  <a:pt x="3814763" y="2025154"/>
                </a:lnTo>
                <a:lnTo>
                  <a:pt x="3813493" y="2030556"/>
                </a:lnTo>
                <a:lnTo>
                  <a:pt x="3811906" y="2036276"/>
                </a:lnTo>
                <a:lnTo>
                  <a:pt x="3810319" y="2041678"/>
                </a:lnTo>
                <a:lnTo>
                  <a:pt x="3808097" y="2046762"/>
                </a:lnTo>
                <a:lnTo>
                  <a:pt x="3805558" y="2052482"/>
                </a:lnTo>
                <a:lnTo>
                  <a:pt x="3803019" y="2057567"/>
                </a:lnTo>
                <a:lnTo>
                  <a:pt x="3799844" y="2062969"/>
                </a:lnTo>
                <a:lnTo>
                  <a:pt x="3796036" y="2068053"/>
                </a:lnTo>
                <a:lnTo>
                  <a:pt x="3792226" y="2073137"/>
                </a:lnTo>
                <a:lnTo>
                  <a:pt x="3788418" y="2078540"/>
                </a:lnTo>
                <a:lnTo>
                  <a:pt x="3783974" y="2083624"/>
                </a:lnTo>
                <a:lnTo>
                  <a:pt x="3779212" y="2088391"/>
                </a:lnTo>
                <a:lnTo>
                  <a:pt x="3774134" y="2093475"/>
                </a:lnTo>
                <a:lnTo>
                  <a:pt x="3768420" y="2098241"/>
                </a:lnTo>
                <a:lnTo>
                  <a:pt x="3763024" y="2103326"/>
                </a:lnTo>
                <a:lnTo>
                  <a:pt x="3750963" y="2112859"/>
                </a:lnTo>
                <a:lnTo>
                  <a:pt x="3737314" y="2121757"/>
                </a:lnTo>
                <a:lnTo>
                  <a:pt x="3722713" y="2130972"/>
                </a:lnTo>
                <a:lnTo>
                  <a:pt x="3707477" y="2139552"/>
                </a:lnTo>
                <a:lnTo>
                  <a:pt x="3690971" y="2147814"/>
                </a:lnTo>
                <a:lnTo>
                  <a:pt x="3673513" y="2156076"/>
                </a:lnTo>
                <a:lnTo>
                  <a:pt x="3655103" y="2163702"/>
                </a:lnTo>
                <a:lnTo>
                  <a:pt x="3635424" y="2171011"/>
                </a:lnTo>
                <a:lnTo>
                  <a:pt x="3615109" y="2178320"/>
                </a:lnTo>
                <a:lnTo>
                  <a:pt x="3593842" y="2184993"/>
                </a:lnTo>
                <a:lnTo>
                  <a:pt x="3571941" y="2191349"/>
                </a:lnTo>
                <a:lnTo>
                  <a:pt x="3549087" y="2197068"/>
                </a:lnTo>
                <a:lnTo>
                  <a:pt x="3525281" y="2202788"/>
                </a:lnTo>
                <a:lnTo>
                  <a:pt x="3501157" y="2207873"/>
                </a:lnTo>
                <a:lnTo>
                  <a:pt x="3476082" y="2212639"/>
                </a:lnTo>
                <a:lnTo>
                  <a:pt x="3450371" y="2217088"/>
                </a:lnTo>
                <a:lnTo>
                  <a:pt x="3424343" y="2220584"/>
                </a:lnTo>
                <a:lnTo>
                  <a:pt x="3397680" y="2224079"/>
                </a:lnTo>
                <a:lnTo>
                  <a:pt x="3370065" y="2226939"/>
                </a:lnTo>
                <a:lnTo>
                  <a:pt x="3341815" y="2229163"/>
                </a:lnTo>
                <a:lnTo>
                  <a:pt x="3313565" y="2231070"/>
                </a:lnTo>
                <a:lnTo>
                  <a:pt x="3284680" y="2232341"/>
                </a:lnTo>
                <a:lnTo>
                  <a:pt x="3255478" y="2233294"/>
                </a:lnTo>
                <a:lnTo>
                  <a:pt x="3225959" y="2233612"/>
                </a:lnTo>
                <a:lnTo>
                  <a:pt x="3195487" y="2233294"/>
                </a:lnTo>
                <a:lnTo>
                  <a:pt x="3165650" y="2232341"/>
                </a:lnTo>
                <a:lnTo>
                  <a:pt x="3136130" y="2231070"/>
                </a:lnTo>
                <a:lnTo>
                  <a:pt x="3106928" y="2229163"/>
                </a:lnTo>
                <a:lnTo>
                  <a:pt x="3078678" y="2226303"/>
                </a:lnTo>
                <a:lnTo>
                  <a:pt x="3050428" y="2223761"/>
                </a:lnTo>
                <a:lnTo>
                  <a:pt x="3022813" y="2220266"/>
                </a:lnTo>
                <a:lnTo>
                  <a:pt x="2996150" y="2216135"/>
                </a:lnTo>
                <a:lnTo>
                  <a:pt x="2970122" y="2211368"/>
                </a:lnTo>
                <a:lnTo>
                  <a:pt x="2944729" y="2206602"/>
                </a:lnTo>
                <a:lnTo>
                  <a:pt x="2919971" y="2201199"/>
                </a:lnTo>
                <a:lnTo>
                  <a:pt x="2895847" y="2195797"/>
                </a:lnTo>
                <a:lnTo>
                  <a:pt x="2872994" y="2189442"/>
                </a:lnTo>
                <a:lnTo>
                  <a:pt x="2850775" y="2182769"/>
                </a:lnTo>
                <a:lnTo>
                  <a:pt x="2829190" y="2175460"/>
                </a:lnTo>
                <a:lnTo>
                  <a:pt x="2808876" y="2168469"/>
                </a:lnTo>
                <a:lnTo>
                  <a:pt x="2789196" y="2160525"/>
                </a:lnTo>
                <a:lnTo>
                  <a:pt x="2770469" y="2152580"/>
                </a:lnTo>
                <a:lnTo>
                  <a:pt x="2753328" y="2144001"/>
                </a:lnTo>
                <a:lnTo>
                  <a:pt x="2736823" y="2135103"/>
                </a:lnTo>
                <a:lnTo>
                  <a:pt x="2721269" y="2126205"/>
                </a:lnTo>
                <a:lnTo>
                  <a:pt x="2706986" y="2116990"/>
                </a:lnTo>
                <a:lnTo>
                  <a:pt x="2693972" y="2107139"/>
                </a:lnTo>
                <a:lnTo>
                  <a:pt x="2688258" y="2102372"/>
                </a:lnTo>
                <a:lnTo>
                  <a:pt x="2682227" y="2097288"/>
                </a:lnTo>
                <a:lnTo>
                  <a:pt x="2676831" y="2092522"/>
                </a:lnTo>
                <a:lnTo>
                  <a:pt x="2671753" y="2087437"/>
                </a:lnTo>
                <a:lnTo>
                  <a:pt x="2666991" y="2082353"/>
                </a:lnTo>
                <a:lnTo>
                  <a:pt x="2662548" y="2076951"/>
                </a:lnTo>
                <a:lnTo>
                  <a:pt x="2658104" y="2071549"/>
                </a:lnTo>
                <a:lnTo>
                  <a:pt x="2654612" y="2066464"/>
                </a:lnTo>
                <a:lnTo>
                  <a:pt x="2651121" y="2061062"/>
                </a:lnTo>
                <a:lnTo>
                  <a:pt x="2647947" y="2055342"/>
                </a:lnTo>
                <a:lnTo>
                  <a:pt x="2645090" y="2050258"/>
                </a:lnTo>
                <a:lnTo>
                  <a:pt x="2642868" y="2044856"/>
                </a:lnTo>
                <a:lnTo>
                  <a:pt x="2640329" y="2039454"/>
                </a:lnTo>
                <a:lnTo>
                  <a:pt x="2638742" y="2033416"/>
                </a:lnTo>
                <a:lnTo>
                  <a:pt x="2637789" y="2027696"/>
                </a:lnTo>
                <a:lnTo>
                  <a:pt x="2636520" y="2022294"/>
                </a:lnTo>
                <a:lnTo>
                  <a:pt x="2636202" y="2016256"/>
                </a:lnTo>
                <a:lnTo>
                  <a:pt x="2635885" y="2010854"/>
                </a:lnTo>
                <a:lnTo>
                  <a:pt x="2635250" y="2010854"/>
                </a:lnTo>
                <a:lnTo>
                  <a:pt x="2635250" y="1862137"/>
                </a:lnTo>
                <a:close/>
                <a:moveTo>
                  <a:pt x="3815353" y="1849331"/>
                </a:moveTo>
                <a:lnTo>
                  <a:pt x="3816061" y="1854393"/>
                </a:lnTo>
                <a:lnTo>
                  <a:pt x="3816350" y="1860279"/>
                </a:lnTo>
                <a:lnTo>
                  <a:pt x="3816061" y="1862137"/>
                </a:lnTo>
                <a:lnTo>
                  <a:pt x="3816061" y="1859040"/>
                </a:lnTo>
                <a:lnTo>
                  <a:pt x="3815773" y="1853154"/>
                </a:lnTo>
                <a:lnTo>
                  <a:pt x="3815353" y="1849331"/>
                </a:lnTo>
                <a:close/>
                <a:moveTo>
                  <a:pt x="2636143" y="1848861"/>
                </a:moveTo>
                <a:lnTo>
                  <a:pt x="2635885" y="1853247"/>
                </a:lnTo>
                <a:lnTo>
                  <a:pt x="2635250" y="1859280"/>
                </a:lnTo>
                <a:lnTo>
                  <a:pt x="2635250" y="1854517"/>
                </a:lnTo>
                <a:lnTo>
                  <a:pt x="2636143" y="1848861"/>
                </a:lnTo>
                <a:close/>
                <a:moveTo>
                  <a:pt x="3814618" y="1842622"/>
                </a:moveTo>
                <a:lnTo>
                  <a:pt x="3815195" y="1847888"/>
                </a:lnTo>
                <a:lnTo>
                  <a:pt x="3815353" y="1849331"/>
                </a:lnTo>
                <a:lnTo>
                  <a:pt x="3815195" y="1848198"/>
                </a:lnTo>
                <a:lnTo>
                  <a:pt x="3814618" y="1842622"/>
                </a:lnTo>
                <a:close/>
                <a:moveTo>
                  <a:pt x="2638425" y="1836737"/>
                </a:moveTo>
                <a:lnTo>
                  <a:pt x="2636838" y="1842770"/>
                </a:lnTo>
                <a:lnTo>
                  <a:pt x="2636202" y="1848485"/>
                </a:lnTo>
                <a:lnTo>
                  <a:pt x="2636143" y="1848861"/>
                </a:lnTo>
                <a:lnTo>
                  <a:pt x="2636202" y="1847850"/>
                </a:lnTo>
                <a:lnTo>
                  <a:pt x="2636838" y="1842452"/>
                </a:lnTo>
                <a:lnTo>
                  <a:pt x="2638425" y="1836737"/>
                </a:lnTo>
                <a:close/>
                <a:moveTo>
                  <a:pt x="3187700" y="1751012"/>
                </a:moveTo>
                <a:lnTo>
                  <a:pt x="3187700" y="1827212"/>
                </a:lnTo>
                <a:lnTo>
                  <a:pt x="3172031" y="1824063"/>
                </a:lnTo>
                <a:lnTo>
                  <a:pt x="3153163" y="1820285"/>
                </a:lnTo>
                <a:lnTo>
                  <a:pt x="3144209" y="1818396"/>
                </a:lnTo>
                <a:lnTo>
                  <a:pt x="3136535" y="1816191"/>
                </a:lnTo>
                <a:lnTo>
                  <a:pt x="3129179" y="1813987"/>
                </a:lnTo>
                <a:lnTo>
                  <a:pt x="3122144" y="1811153"/>
                </a:lnTo>
                <a:lnTo>
                  <a:pt x="3115749" y="1808005"/>
                </a:lnTo>
                <a:lnTo>
                  <a:pt x="3109673" y="1804541"/>
                </a:lnTo>
                <a:lnTo>
                  <a:pt x="3106475" y="1801707"/>
                </a:lnTo>
                <a:lnTo>
                  <a:pt x="3103917" y="1799503"/>
                </a:lnTo>
                <a:lnTo>
                  <a:pt x="3101998" y="1796669"/>
                </a:lnTo>
                <a:lnTo>
                  <a:pt x="3100399" y="1793835"/>
                </a:lnTo>
                <a:lnTo>
                  <a:pt x="3099120" y="1791001"/>
                </a:lnTo>
                <a:lnTo>
                  <a:pt x="3098800" y="1788167"/>
                </a:lnTo>
                <a:lnTo>
                  <a:pt x="3098800" y="1785334"/>
                </a:lnTo>
                <a:lnTo>
                  <a:pt x="3099120" y="1782500"/>
                </a:lnTo>
                <a:lnTo>
                  <a:pt x="3099759" y="1779351"/>
                </a:lnTo>
                <a:lnTo>
                  <a:pt x="3101358" y="1777147"/>
                </a:lnTo>
                <a:lnTo>
                  <a:pt x="3103597" y="1774313"/>
                </a:lnTo>
                <a:lnTo>
                  <a:pt x="3105835" y="1771794"/>
                </a:lnTo>
                <a:lnTo>
                  <a:pt x="3108713" y="1769275"/>
                </a:lnTo>
                <a:lnTo>
                  <a:pt x="3112231" y="1767386"/>
                </a:lnTo>
                <a:lnTo>
                  <a:pt x="3116068" y="1765182"/>
                </a:lnTo>
                <a:lnTo>
                  <a:pt x="3120545" y="1763607"/>
                </a:lnTo>
                <a:lnTo>
                  <a:pt x="3127581" y="1760773"/>
                </a:lnTo>
                <a:lnTo>
                  <a:pt x="3135255" y="1758884"/>
                </a:lnTo>
                <a:lnTo>
                  <a:pt x="3143250" y="1756680"/>
                </a:lnTo>
                <a:lnTo>
                  <a:pt x="3151564" y="1755106"/>
                </a:lnTo>
                <a:lnTo>
                  <a:pt x="3160199" y="1753531"/>
                </a:lnTo>
                <a:lnTo>
                  <a:pt x="3169472" y="1752587"/>
                </a:lnTo>
                <a:lnTo>
                  <a:pt x="3178426" y="1751642"/>
                </a:lnTo>
                <a:lnTo>
                  <a:pt x="3187700" y="1751012"/>
                </a:lnTo>
                <a:close/>
                <a:moveTo>
                  <a:pt x="3203106" y="1692876"/>
                </a:moveTo>
                <a:lnTo>
                  <a:pt x="3200250" y="1693193"/>
                </a:lnTo>
                <a:lnTo>
                  <a:pt x="3197710" y="1693827"/>
                </a:lnTo>
                <a:lnTo>
                  <a:pt x="3194854" y="1694144"/>
                </a:lnTo>
                <a:lnTo>
                  <a:pt x="3192949" y="1694778"/>
                </a:lnTo>
                <a:lnTo>
                  <a:pt x="3191045" y="1696045"/>
                </a:lnTo>
                <a:lnTo>
                  <a:pt x="3189458" y="1697313"/>
                </a:lnTo>
                <a:lnTo>
                  <a:pt x="3188506" y="1698581"/>
                </a:lnTo>
                <a:lnTo>
                  <a:pt x="3188188" y="1699532"/>
                </a:lnTo>
                <a:lnTo>
                  <a:pt x="3188188" y="1720450"/>
                </a:lnTo>
                <a:lnTo>
                  <a:pt x="3171684" y="1721718"/>
                </a:lnTo>
                <a:lnTo>
                  <a:pt x="3155179" y="1723620"/>
                </a:lnTo>
                <a:lnTo>
                  <a:pt x="3139309" y="1726155"/>
                </a:lnTo>
                <a:lnTo>
                  <a:pt x="3123756" y="1728691"/>
                </a:lnTo>
                <a:lnTo>
                  <a:pt x="3108838" y="1731860"/>
                </a:lnTo>
                <a:lnTo>
                  <a:pt x="3095190" y="1735347"/>
                </a:lnTo>
                <a:lnTo>
                  <a:pt x="3081542" y="1739784"/>
                </a:lnTo>
                <a:lnTo>
                  <a:pt x="3069480" y="1744538"/>
                </a:lnTo>
                <a:lnTo>
                  <a:pt x="3061228" y="1748342"/>
                </a:lnTo>
                <a:lnTo>
                  <a:pt x="3053293" y="1752462"/>
                </a:lnTo>
                <a:lnTo>
                  <a:pt x="3046310" y="1756582"/>
                </a:lnTo>
                <a:lnTo>
                  <a:pt x="3040280" y="1761019"/>
                </a:lnTo>
                <a:lnTo>
                  <a:pt x="3034884" y="1765774"/>
                </a:lnTo>
                <a:lnTo>
                  <a:pt x="3030440" y="1770528"/>
                </a:lnTo>
                <a:lnTo>
                  <a:pt x="3026949" y="1775282"/>
                </a:lnTo>
                <a:lnTo>
                  <a:pt x="3024092" y="1780353"/>
                </a:lnTo>
                <a:lnTo>
                  <a:pt x="3022505" y="1785107"/>
                </a:lnTo>
                <a:lnTo>
                  <a:pt x="3021235" y="1790179"/>
                </a:lnTo>
                <a:lnTo>
                  <a:pt x="3021235" y="1794933"/>
                </a:lnTo>
                <a:lnTo>
                  <a:pt x="3022505" y="1800004"/>
                </a:lnTo>
                <a:lnTo>
                  <a:pt x="3024092" y="1805075"/>
                </a:lnTo>
                <a:lnTo>
                  <a:pt x="3026949" y="1809829"/>
                </a:lnTo>
                <a:lnTo>
                  <a:pt x="3030758" y="1814583"/>
                </a:lnTo>
                <a:lnTo>
                  <a:pt x="3035519" y="1819338"/>
                </a:lnTo>
                <a:lnTo>
                  <a:pt x="3040597" y="1823775"/>
                </a:lnTo>
                <a:lnTo>
                  <a:pt x="3046310" y="1827578"/>
                </a:lnTo>
                <a:lnTo>
                  <a:pt x="3052976" y="1831065"/>
                </a:lnTo>
                <a:lnTo>
                  <a:pt x="3059958" y="1835185"/>
                </a:lnTo>
                <a:lnTo>
                  <a:pt x="3067893" y="1838354"/>
                </a:lnTo>
                <a:lnTo>
                  <a:pt x="3076146" y="1841524"/>
                </a:lnTo>
                <a:lnTo>
                  <a:pt x="3084716" y="1844059"/>
                </a:lnTo>
                <a:lnTo>
                  <a:pt x="3094555" y="1846595"/>
                </a:lnTo>
                <a:lnTo>
                  <a:pt x="3130104" y="1853885"/>
                </a:lnTo>
                <a:lnTo>
                  <a:pt x="3188188" y="1865929"/>
                </a:lnTo>
                <a:lnTo>
                  <a:pt x="3188188" y="1956259"/>
                </a:lnTo>
                <a:lnTo>
                  <a:pt x="3173588" y="1954357"/>
                </a:lnTo>
                <a:lnTo>
                  <a:pt x="3159305" y="1952455"/>
                </a:lnTo>
                <a:lnTo>
                  <a:pt x="3152005" y="1951187"/>
                </a:lnTo>
                <a:lnTo>
                  <a:pt x="3144070" y="1949603"/>
                </a:lnTo>
                <a:lnTo>
                  <a:pt x="3127565" y="1945799"/>
                </a:lnTo>
                <a:lnTo>
                  <a:pt x="3111695" y="1941362"/>
                </a:lnTo>
                <a:lnTo>
                  <a:pt x="3098681" y="1936608"/>
                </a:lnTo>
                <a:lnTo>
                  <a:pt x="3095190" y="1935657"/>
                </a:lnTo>
                <a:lnTo>
                  <a:pt x="3091699" y="1934072"/>
                </a:lnTo>
                <a:lnTo>
                  <a:pt x="3088842" y="1932805"/>
                </a:lnTo>
                <a:lnTo>
                  <a:pt x="3088524" y="1932488"/>
                </a:lnTo>
                <a:lnTo>
                  <a:pt x="3084398" y="1929952"/>
                </a:lnTo>
                <a:lnTo>
                  <a:pt x="3082176" y="1928684"/>
                </a:lnTo>
                <a:lnTo>
                  <a:pt x="3079637" y="1927733"/>
                </a:lnTo>
                <a:lnTo>
                  <a:pt x="3077415" y="1926783"/>
                </a:lnTo>
                <a:lnTo>
                  <a:pt x="3074559" y="1926149"/>
                </a:lnTo>
                <a:lnTo>
                  <a:pt x="3068211" y="1925198"/>
                </a:lnTo>
                <a:lnTo>
                  <a:pt x="3061863" y="1924881"/>
                </a:lnTo>
                <a:lnTo>
                  <a:pt x="3055197" y="1925515"/>
                </a:lnTo>
                <a:lnTo>
                  <a:pt x="3048532" y="1926466"/>
                </a:lnTo>
                <a:lnTo>
                  <a:pt x="3042184" y="1928050"/>
                </a:lnTo>
                <a:lnTo>
                  <a:pt x="3035836" y="1929952"/>
                </a:lnTo>
                <a:lnTo>
                  <a:pt x="3030123" y="1932488"/>
                </a:lnTo>
                <a:lnTo>
                  <a:pt x="3025044" y="1934706"/>
                </a:lnTo>
                <a:lnTo>
                  <a:pt x="3020918" y="1937559"/>
                </a:lnTo>
                <a:lnTo>
                  <a:pt x="3017427" y="1940728"/>
                </a:lnTo>
                <a:lnTo>
                  <a:pt x="3016157" y="1941679"/>
                </a:lnTo>
                <a:lnTo>
                  <a:pt x="3015522" y="1943264"/>
                </a:lnTo>
                <a:lnTo>
                  <a:pt x="3015205" y="1944849"/>
                </a:lnTo>
                <a:lnTo>
                  <a:pt x="3015205" y="1946116"/>
                </a:lnTo>
                <a:lnTo>
                  <a:pt x="3015205" y="1947701"/>
                </a:lnTo>
                <a:lnTo>
                  <a:pt x="3015840" y="1948969"/>
                </a:lnTo>
                <a:lnTo>
                  <a:pt x="3017109" y="1950554"/>
                </a:lnTo>
                <a:lnTo>
                  <a:pt x="3018696" y="1951504"/>
                </a:lnTo>
                <a:lnTo>
                  <a:pt x="3025044" y="1955625"/>
                </a:lnTo>
                <a:lnTo>
                  <a:pt x="3032027" y="1959428"/>
                </a:lnTo>
                <a:lnTo>
                  <a:pt x="3039962" y="1962915"/>
                </a:lnTo>
                <a:lnTo>
                  <a:pt x="3048532" y="1966084"/>
                </a:lnTo>
                <a:lnTo>
                  <a:pt x="3057737" y="1969253"/>
                </a:lnTo>
                <a:lnTo>
                  <a:pt x="3067576" y="1972106"/>
                </a:lnTo>
                <a:lnTo>
                  <a:pt x="3077733" y="1974959"/>
                </a:lnTo>
                <a:lnTo>
                  <a:pt x="3088842" y="1977177"/>
                </a:lnTo>
                <a:lnTo>
                  <a:pt x="3100268" y="1979713"/>
                </a:lnTo>
                <a:lnTo>
                  <a:pt x="3111695" y="1981614"/>
                </a:lnTo>
                <a:lnTo>
                  <a:pt x="3123756" y="1983516"/>
                </a:lnTo>
                <a:lnTo>
                  <a:pt x="3136452" y="1985101"/>
                </a:lnTo>
                <a:lnTo>
                  <a:pt x="3149148" y="1986369"/>
                </a:lnTo>
                <a:lnTo>
                  <a:pt x="3162162" y="1987636"/>
                </a:lnTo>
                <a:lnTo>
                  <a:pt x="3188188" y="1989538"/>
                </a:lnTo>
                <a:lnTo>
                  <a:pt x="3188188" y="2009823"/>
                </a:lnTo>
                <a:lnTo>
                  <a:pt x="3188506" y="2011407"/>
                </a:lnTo>
                <a:lnTo>
                  <a:pt x="3189458" y="2012675"/>
                </a:lnTo>
                <a:lnTo>
                  <a:pt x="3191045" y="2013626"/>
                </a:lnTo>
                <a:lnTo>
                  <a:pt x="3192949" y="2014577"/>
                </a:lnTo>
                <a:lnTo>
                  <a:pt x="3194854" y="2015528"/>
                </a:lnTo>
                <a:lnTo>
                  <a:pt x="3197710" y="2015845"/>
                </a:lnTo>
                <a:lnTo>
                  <a:pt x="3200250" y="2016162"/>
                </a:lnTo>
                <a:lnTo>
                  <a:pt x="3203106" y="2016479"/>
                </a:lnTo>
                <a:lnTo>
                  <a:pt x="3254843" y="2016479"/>
                </a:lnTo>
                <a:lnTo>
                  <a:pt x="3258017" y="2016162"/>
                </a:lnTo>
                <a:lnTo>
                  <a:pt x="3260556" y="2015845"/>
                </a:lnTo>
                <a:lnTo>
                  <a:pt x="3263413" y="2015528"/>
                </a:lnTo>
                <a:lnTo>
                  <a:pt x="3265317" y="2014577"/>
                </a:lnTo>
                <a:lnTo>
                  <a:pt x="3267539" y="2013626"/>
                </a:lnTo>
                <a:lnTo>
                  <a:pt x="3269126" y="2012675"/>
                </a:lnTo>
                <a:lnTo>
                  <a:pt x="3269761" y="2011407"/>
                </a:lnTo>
                <a:lnTo>
                  <a:pt x="3270078" y="2009823"/>
                </a:lnTo>
                <a:lnTo>
                  <a:pt x="3270078" y="1988587"/>
                </a:lnTo>
                <a:lnTo>
                  <a:pt x="3286265" y="1987636"/>
                </a:lnTo>
                <a:lnTo>
                  <a:pt x="3302136" y="1986369"/>
                </a:lnTo>
                <a:lnTo>
                  <a:pt x="3317371" y="1984467"/>
                </a:lnTo>
                <a:lnTo>
                  <a:pt x="3331971" y="1981931"/>
                </a:lnTo>
                <a:lnTo>
                  <a:pt x="3345937" y="1979079"/>
                </a:lnTo>
                <a:lnTo>
                  <a:pt x="3358950" y="1976543"/>
                </a:lnTo>
                <a:lnTo>
                  <a:pt x="3370694" y="1973057"/>
                </a:lnTo>
                <a:lnTo>
                  <a:pt x="3381486" y="1968937"/>
                </a:lnTo>
                <a:lnTo>
                  <a:pt x="3390056" y="1965450"/>
                </a:lnTo>
                <a:lnTo>
                  <a:pt x="3398308" y="1961964"/>
                </a:lnTo>
                <a:lnTo>
                  <a:pt x="3405291" y="1957843"/>
                </a:lnTo>
                <a:lnTo>
                  <a:pt x="3411956" y="1953723"/>
                </a:lnTo>
                <a:lnTo>
                  <a:pt x="3417670" y="1949286"/>
                </a:lnTo>
                <a:lnTo>
                  <a:pt x="3422748" y="1944849"/>
                </a:lnTo>
                <a:lnTo>
                  <a:pt x="3427192" y="1940094"/>
                </a:lnTo>
                <a:lnTo>
                  <a:pt x="3430683" y="1935657"/>
                </a:lnTo>
                <a:lnTo>
                  <a:pt x="3433540" y="1930903"/>
                </a:lnTo>
                <a:lnTo>
                  <a:pt x="3435444" y="1926149"/>
                </a:lnTo>
                <a:lnTo>
                  <a:pt x="3436396" y="1921078"/>
                </a:lnTo>
                <a:lnTo>
                  <a:pt x="3437031" y="1916323"/>
                </a:lnTo>
                <a:lnTo>
                  <a:pt x="3436079" y="1910935"/>
                </a:lnTo>
                <a:lnTo>
                  <a:pt x="3434492" y="1905864"/>
                </a:lnTo>
                <a:lnTo>
                  <a:pt x="3432270" y="1901110"/>
                </a:lnTo>
                <a:lnTo>
                  <a:pt x="3429096" y="1896039"/>
                </a:lnTo>
                <a:lnTo>
                  <a:pt x="3426557" y="1893820"/>
                </a:lnTo>
                <a:lnTo>
                  <a:pt x="3424335" y="1890968"/>
                </a:lnTo>
                <a:lnTo>
                  <a:pt x="3418304" y="1886530"/>
                </a:lnTo>
                <a:lnTo>
                  <a:pt x="3411639" y="1882093"/>
                </a:lnTo>
                <a:lnTo>
                  <a:pt x="3404339" y="1877973"/>
                </a:lnTo>
                <a:lnTo>
                  <a:pt x="3395451" y="1874169"/>
                </a:lnTo>
                <a:lnTo>
                  <a:pt x="3385929" y="1870683"/>
                </a:lnTo>
                <a:lnTo>
                  <a:pt x="3375772" y="1866880"/>
                </a:lnTo>
                <a:lnTo>
                  <a:pt x="3365298" y="1863710"/>
                </a:lnTo>
                <a:lnTo>
                  <a:pt x="3354189" y="1860541"/>
                </a:lnTo>
                <a:lnTo>
                  <a:pt x="3342763" y="1858005"/>
                </a:lnTo>
                <a:lnTo>
                  <a:pt x="3318640" y="1852300"/>
                </a:lnTo>
                <a:lnTo>
                  <a:pt x="3294200" y="1847546"/>
                </a:lnTo>
                <a:lnTo>
                  <a:pt x="3270078" y="1843426"/>
                </a:lnTo>
                <a:lnTo>
                  <a:pt x="3270078" y="1752779"/>
                </a:lnTo>
                <a:lnTo>
                  <a:pt x="3291026" y="1755631"/>
                </a:lnTo>
                <a:lnTo>
                  <a:pt x="3298961" y="1756582"/>
                </a:lnTo>
                <a:lnTo>
                  <a:pt x="3306896" y="1758801"/>
                </a:lnTo>
                <a:lnTo>
                  <a:pt x="3323719" y="1762921"/>
                </a:lnTo>
                <a:lnTo>
                  <a:pt x="3339589" y="1767992"/>
                </a:lnTo>
                <a:lnTo>
                  <a:pt x="3352920" y="1772746"/>
                </a:lnTo>
                <a:lnTo>
                  <a:pt x="3360537" y="1775599"/>
                </a:lnTo>
                <a:lnTo>
                  <a:pt x="3363076" y="1777184"/>
                </a:lnTo>
                <a:lnTo>
                  <a:pt x="3367203" y="1779402"/>
                </a:lnTo>
                <a:lnTo>
                  <a:pt x="3369424" y="1780670"/>
                </a:lnTo>
                <a:lnTo>
                  <a:pt x="3371964" y="1781938"/>
                </a:lnTo>
                <a:lnTo>
                  <a:pt x="3374186" y="1783206"/>
                </a:lnTo>
                <a:lnTo>
                  <a:pt x="3377042" y="1783523"/>
                </a:lnTo>
                <a:lnTo>
                  <a:pt x="3383390" y="1784157"/>
                </a:lnTo>
                <a:lnTo>
                  <a:pt x="3389738" y="1784790"/>
                </a:lnTo>
                <a:lnTo>
                  <a:pt x="3396404" y="1784157"/>
                </a:lnTo>
                <a:lnTo>
                  <a:pt x="3403069" y="1783206"/>
                </a:lnTo>
                <a:lnTo>
                  <a:pt x="3409417" y="1781621"/>
                </a:lnTo>
                <a:lnTo>
                  <a:pt x="3415765" y="1779402"/>
                </a:lnTo>
                <a:lnTo>
                  <a:pt x="3421478" y="1777184"/>
                </a:lnTo>
                <a:lnTo>
                  <a:pt x="3426557" y="1774965"/>
                </a:lnTo>
                <a:lnTo>
                  <a:pt x="3430683" y="1772113"/>
                </a:lnTo>
                <a:lnTo>
                  <a:pt x="3434174" y="1769260"/>
                </a:lnTo>
                <a:lnTo>
                  <a:pt x="3435127" y="1767675"/>
                </a:lnTo>
                <a:lnTo>
                  <a:pt x="3436079" y="1766091"/>
                </a:lnTo>
                <a:lnTo>
                  <a:pt x="3436396" y="1765140"/>
                </a:lnTo>
                <a:lnTo>
                  <a:pt x="3436396" y="1763555"/>
                </a:lnTo>
                <a:lnTo>
                  <a:pt x="3436079" y="1761970"/>
                </a:lnTo>
                <a:lnTo>
                  <a:pt x="3435761" y="1760702"/>
                </a:lnTo>
                <a:lnTo>
                  <a:pt x="3434492" y="1759118"/>
                </a:lnTo>
                <a:lnTo>
                  <a:pt x="3432905" y="1757850"/>
                </a:lnTo>
                <a:lnTo>
                  <a:pt x="3428144" y="1754997"/>
                </a:lnTo>
                <a:lnTo>
                  <a:pt x="3423065" y="1752145"/>
                </a:lnTo>
                <a:lnTo>
                  <a:pt x="3417352" y="1749292"/>
                </a:lnTo>
                <a:lnTo>
                  <a:pt x="3410369" y="1746440"/>
                </a:lnTo>
                <a:lnTo>
                  <a:pt x="3403386" y="1743587"/>
                </a:lnTo>
                <a:lnTo>
                  <a:pt x="3396404" y="1741369"/>
                </a:lnTo>
                <a:lnTo>
                  <a:pt x="3380534" y="1736614"/>
                </a:lnTo>
                <a:lnTo>
                  <a:pt x="3363711" y="1732177"/>
                </a:lnTo>
                <a:lnTo>
                  <a:pt x="3346572" y="1728374"/>
                </a:lnTo>
                <a:lnTo>
                  <a:pt x="3329749" y="1725204"/>
                </a:lnTo>
                <a:lnTo>
                  <a:pt x="3313562" y="1723303"/>
                </a:lnTo>
                <a:lnTo>
                  <a:pt x="3292296" y="1720767"/>
                </a:lnTo>
                <a:lnTo>
                  <a:pt x="3270078" y="1719182"/>
                </a:lnTo>
                <a:lnTo>
                  <a:pt x="3270078" y="1699532"/>
                </a:lnTo>
                <a:lnTo>
                  <a:pt x="3269761" y="1698581"/>
                </a:lnTo>
                <a:lnTo>
                  <a:pt x="3269126" y="1697313"/>
                </a:lnTo>
                <a:lnTo>
                  <a:pt x="3267539" y="1696045"/>
                </a:lnTo>
                <a:lnTo>
                  <a:pt x="3265317" y="1694778"/>
                </a:lnTo>
                <a:lnTo>
                  <a:pt x="3263413" y="1694144"/>
                </a:lnTo>
                <a:lnTo>
                  <a:pt x="3260556" y="1693827"/>
                </a:lnTo>
                <a:lnTo>
                  <a:pt x="3258017" y="1693193"/>
                </a:lnTo>
                <a:lnTo>
                  <a:pt x="3254843" y="1692876"/>
                </a:lnTo>
                <a:lnTo>
                  <a:pt x="3203106" y="1692876"/>
                </a:lnTo>
                <a:close/>
                <a:moveTo>
                  <a:pt x="3225959" y="1673225"/>
                </a:moveTo>
                <a:lnTo>
                  <a:pt x="3251986" y="1673542"/>
                </a:lnTo>
                <a:lnTo>
                  <a:pt x="3278013" y="1674493"/>
                </a:lnTo>
                <a:lnTo>
                  <a:pt x="3303722" y="1675444"/>
                </a:lnTo>
                <a:lnTo>
                  <a:pt x="3328480" y="1677028"/>
                </a:lnTo>
                <a:lnTo>
                  <a:pt x="3353237" y="1679247"/>
                </a:lnTo>
                <a:lnTo>
                  <a:pt x="3377360" y="1681466"/>
                </a:lnTo>
                <a:lnTo>
                  <a:pt x="3401165" y="1684318"/>
                </a:lnTo>
                <a:lnTo>
                  <a:pt x="3424335" y="1687805"/>
                </a:lnTo>
                <a:lnTo>
                  <a:pt x="3446870" y="1691291"/>
                </a:lnTo>
                <a:lnTo>
                  <a:pt x="3468771" y="1695411"/>
                </a:lnTo>
                <a:lnTo>
                  <a:pt x="3490037" y="1699532"/>
                </a:lnTo>
                <a:lnTo>
                  <a:pt x="3510668" y="1704286"/>
                </a:lnTo>
                <a:lnTo>
                  <a:pt x="3530664" y="1709357"/>
                </a:lnTo>
                <a:lnTo>
                  <a:pt x="3550026" y="1715062"/>
                </a:lnTo>
                <a:lnTo>
                  <a:pt x="3568752" y="1720450"/>
                </a:lnTo>
                <a:lnTo>
                  <a:pt x="3586527" y="1726789"/>
                </a:lnTo>
                <a:lnTo>
                  <a:pt x="3603349" y="1733128"/>
                </a:lnTo>
                <a:lnTo>
                  <a:pt x="3619219" y="1739467"/>
                </a:lnTo>
                <a:lnTo>
                  <a:pt x="3634454" y="1746440"/>
                </a:lnTo>
                <a:lnTo>
                  <a:pt x="3648738" y="1753413"/>
                </a:lnTo>
                <a:lnTo>
                  <a:pt x="3661751" y="1760702"/>
                </a:lnTo>
                <a:lnTo>
                  <a:pt x="3673812" y="1768626"/>
                </a:lnTo>
                <a:lnTo>
                  <a:pt x="3685239" y="1776550"/>
                </a:lnTo>
                <a:lnTo>
                  <a:pt x="3695713" y="1784157"/>
                </a:lnTo>
                <a:lnTo>
                  <a:pt x="3704600" y="1792397"/>
                </a:lnTo>
                <a:lnTo>
                  <a:pt x="3708726" y="1796834"/>
                </a:lnTo>
                <a:lnTo>
                  <a:pt x="3712535" y="1800955"/>
                </a:lnTo>
                <a:lnTo>
                  <a:pt x="3716027" y="1805075"/>
                </a:lnTo>
                <a:lnTo>
                  <a:pt x="3719518" y="1809512"/>
                </a:lnTo>
                <a:lnTo>
                  <a:pt x="3722375" y="1813950"/>
                </a:lnTo>
                <a:lnTo>
                  <a:pt x="3725231" y="1818704"/>
                </a:lnTo>
                <a:lnTo>
                  <a:pt x="3727453" y="1822824"/>
                </a:lnTo>
                <a:lnTo>
                  <a:pt x="3729357" y="1827261"/>
                </a:lnTo>
                <a:lnTo>
                  <a:pt x="3731579" y="1832015"/>
                </a:lnTo>
                <a:lnTo>
                  <a:pt x="3733166" y="1836136"/>
                </a:lnTo>
                <a:lnTo>
                  <a:pt x="3733801" y="1840890"/>
                </a:lnTo>
                <a:lnTo>
                  <a:pt x="3735071" y="1845644"/>
                </a:lnTo>
                <a:lnTo>
                  <a:pt x="3735388" y="1850081"/>
                </a:lnTo>
                <a:lnTo>
                  <a:pt x="3735388" y="1854836"/>
                </a:lnTo>
                <a:lnTo>
                  <a:pt x="3735388" y="1859590"/>
                </a:lnTo>
                <a:lnTo>
                  <a:pt x="3735071" y="1864344"/>
                </a:lnTo>
                <a:lnTo>
                  <a:pt x="3733801" y="1869098"/>
                </a:lnTo>
                <a:lnTo>
                  <a:pt x="3733166" y="1873219"/>
                </a:lnTo>
                <a:lnTo>
                  <a:pt x="3731579" y="1877973"/>
                </a:lnTo>
                <a:lnTo>
                  <a:pt x="3729357" y="1882727"/>
                </a:lnTo>
                <a:lnTo>
                  <a:pt x="3727453" y="1887164"/>
                </a:lnTo>
                <a:lnTo>
                  <a:pt x="3725231" y="1891285"/>
                </a:lnTo>
                <a:lnTo>
                  <a:pt x="3722375" y="1895722"/>
                </a:lnTo>
                <a:lnTo>
                  <a:pt x="3719518" y="1900476"/>
                </a:lnTo>
                <a:lnTo>
                  <a:pt x="3716027" y="1904913"/>
                </a:lnTo>
                <a:lnTo>
                  <a:pt x="3712535" y="1908717"/>
                </a:lnTo>
                <a:lnTo>
                  <a:pt x="3708726" y="1913154"/>
                </a:lnTo>
                <a:lnTo>
                  <a:pt x="3704600" y="1917274"/>
                </a:lnTo>
                <a:lnTo>
                  <a:pt x="3695713" y="1925515"/>
                </a:lnTo>
                <a:lnTo>
                  <a:pt x="3685239" y="1933438"/>
                </a:lnTo>
                <a:lnTo>
                  <a:pt x="3673812" y="1941362"/>
                </a:lnTo>
                <a:lnTo>
                  <a:pt x="3661751" y="1948969"/>
                </a:lnTo>
                <a:lnTo>
                  <a:pt x="3648738" y="1956259"/>
                </a:lnTo>
                <a:lnTo>
                  <a:pt x="3634454" y="1963548"/>
                </a:lnTo>
                <a:lnTo>
                  <a:pt x="3619219" y="1970521"/>
                </a:lnTo>
                <a:lnTo>
                  <a:pt x="3603349" y="1976860"/>
                </a:lnTo>
                <a:lnTo>
                  <a:pt x="3586527" y="1983199"/>
                </a:lnTo>
                <a:lnTo>
                  <a:pt x="3568752" y="1989538"/>
                </a:lnTo>
                <a:lnTo>
                  <a:pt x="3550026" y="1994926"/>
                </a:lnTo>
                <a:lnTo>
                  <a:pt x="3530664" y="2000631"/>
                </a:lnTo>
                <a:lnTo>
                  <a:pt x="3510668" y="2005702"/>
                </a:lnTo>
                <a:lnTo>
                  <a:pt x="3490037" y="2010457"/>
                </a:lnTo>
                <a:lnTo>
                  <a:pt x="3468771" y="2014577"/>
                </a:lnTo>
                <a:lnTo>
                  <a:pt x="3446870" y="2018697"/>
                </a:lnTo>
                <a:lnTo>
                  <a:pt x="3424335" y="2022184"/>
                </a:lnTo>
                <a:lnTo>
                  <a:pt x="3401165" y="2025670"/>
                </a:lnTo>
                <a:lnTo>
                  <a:pt x="3377360" y="2028523"/>
                </a:lnTo>
                <a:lnTo>
                  <a:pt x="3353237" y="2030741"/>
                </a:lnTo>
                <a:lnTo>
                  <a:pt x="3328480" y="2032643"/>
                </a:lnTo>
                <a:lnTo>
                  <a:pt x="3303722" y="2034228"/>
                </a:lnTo>
                <a:lnTo>
                  <a:pt x="3278013" y="2035495"/>
                </a:lnTo>
                <a:lnTo>
                  <a:pt x="3251986" y="2036446"/>
                </a:lnTo>
                <a:lnTo>
                  <a:pt x="3225959" y="2036763"/>
                </a:lnTo>
                <a:lnTo>
                  <a:pt x="3199615" y="2036446"/>
                </a:lnTo>
                <a:lnTo>
                  <a:pt x="3173905" y="2035495"/>
                </a:lnTo>
                <a:lnTo>
                  <a:pt x="3148196" y="2034228"/>
                </a:lnTo>
                <a:lnTo>
                  <a:pt x="3123121" y="2032643"/>
                </a:lnTo>
                <a:lnTo>
                  <a:pt x="3098681" y="2030741"/>
                </a:lnTo>
                <a:lnTo>
                  <a:pt x="3074241" y="2028523"/>
                </a:lnTo>
                <a:lnTo>
                  <a:pt x="3050436" y="2025670"/>
                </a:lnTo>
                <a:lnTo>
                  <a:pt x="3027584" y="2022184"/>
                </a:lnTo>
                <a:lnTo>
                  <a:pt x="3004731" y="2018697"/>
                </a:lnTo>
                <a:lnTo>
                  <a:pt x="2983147" y="2014577"/>
                </a:lnTo>
                <a:lnTo>
                  <a:pt x="2961564" y="2010457"/>
                </a:lnTo>
                <a:lnTo>
                  <a:pt x="2940933" y="2005702"/>
                </a:lnTo>
                <a:lnTo>
                  <a:pt x="2920937" y="2000631"/>
                </a:lnTo>
                <a:lnTo>
                  <a:pt x="2901575" y="1994926"/>
                </a:lnTo>
                <a:lnTo>
                  <a:pt x="2883483" y="1989538"/>
                </a:lnTo>
                <a:lnTo>
                  <a:pt x="2865709" y="1983199"/>
                </a:lnTo>
                <a:lnTo>
                  <a:pt x="2848569" y="1976860"/>
                </a:lnTo>
                <a:lnTo>
                  <a:pt x="2832382" y="1970521"/>
                </a:lnTo>
                <a:lnTo>
                  <a:pt x="2817464" y="1963548"/>
                </a:lnTo>
                <a:lnTo>
                  <a:pt x="2803181" y="1956259"/>
                </a:lnTo>
                <a:lnTo>
                  <a:pt x="2789850" y="1948969"/>
                </a:lnTo>
                <a:lnTo>
                  <a:pt x="2777789" y="1941362"/>
                </a:lnTo>
                <a:lnTo>
                  <a:pt x="2766362" y="1933438"/>
                </a:lnTo>
                <a:lnTo>
                  <a:pt x="2755888" y="1925515"/>
                </a:lnTo>
                <a:lnTo>
                  <a:pt x="2747001" y="1917274"/>
                </a:lnTo>
                <a:lnTo>
                  <a:pt x="2742875" y="1913154"/>
                </a:lnTo>
                <a:lnTo>
                  <a:pt x="2739066" y="1908717"/>
                </a:lnTo>
                <a:lnTo>
                  <a:pt x="2735574" y="1904913"/>
                </a:lnTo>
                <a:lnTo>
                  <a:pt x="2732400" y="1900476"/>
                </a:lnTo>
                <a:lnTo>
                  <a:pt x="2729226" y="1895722"/>
                </a:lnTo>
                <a:lnTo>
                  <a:pt x="2726370" y="1891285"/>
                </a:lnTo>
                <a:lnTo>
                  <a:pt x="2724148" y="1887164"/>
                </a:lnTo>
                <a:lnTo>
                  <a:pt x="2722244" y="1882727"/>
                </a:lnTo>
                <a:lnTo>
                  <a:pt x="2720022" y="1877973"/>
                </a:lnTo>
                <a:lnTo>
                  <a:pt x="2718435" y="1873219"/>
                </a:lnTo>
                <a:lnTo>
                  <a:pt x="2717800" y="1869098"/>
                </a:lnTo>
                <a:lnTo>
                  <a:pt x="2716530" y="1864344"/>
                </a:lnTo>
                <a:lnTo>
                  <a:pt x="2716213" y="1859590"/>
                </a:lnTo>
                <a:lnTo>
                  <a:pt x="2716213" y="1854836"/>
                </a:lnTo>
                <a:lnTo>
                  <a:pt x="2716213" y="1850081"/>
                </a:lnTo>
                <a:lnTo>
                  <a:pt x="2716530" y="1845644"/>
                </a:lnTo>
                <a:lnTo>
                  <a:pt x="2717800" y="1840890"/>
                </a:lnTo>
                <a:lnTo>
                  <a:pt x="2718435" y="1836136"/>
                </a:lnTo>
                <a:lnTo>
                  <a:pt x="2720022" y="1832015"/>
                </a:lnTo>
                <a:lnTo>
                  <a:pt x="2722244" y="1827261"/>
                </a:lnTo>
                <a:lnTo>
                  <a:pt x="2724148" y="1822824"/>
                </a:lnTo>
                <a:lnTo>
                  <a:pt x="2726370" y="1818704"/>
                </a:lnTo>
                <a:lnTo>
                  <a:pt x="2729226" y="1813950"/>
                </a:lnTo>
                <a:lnTo>
                  <a:pt x="2732400" y="1809512"/>
                </a:lnTo>
                <a:lnTo>
                  <a:pt x="2735574" y="1805075"/>
                </a:lnTo>
                <a:lnTo>
                  <a:pt x="2739066" y="1800955"/>
                </a:lnTo>
                <a:lnTo>
                  <a:pt x="2742875" y="1796834"/>
                </a:lnTo>
                <a:lnTo>
                  <a:pt x="2747001" y="1792397"/>
                </a:lnTo>
                <a:lnTo>
                  <a:pt x="2755888" y="1784157"/>
                </a:lnTo>
                <a:lnTo>
                  <a:pt x="2766362" y="1776550"/>
                </a:lnTo>
                <a:lnTo>
                  <a:pt x="2777789" y="1768626"/>
                </a:lnTo>
                <a:lnTo>
                  <a:pt x="2789850" y="1760702"/>
                </a:lnTo>
                <a:lnTo>
                  <a:pt x="2803181" y="1753413"/>
                </a:lnTo>
                <a:lnTo>
                  <a:pt x="2817464" y="1746440"/>
                </a:lnTo>
                <a:lnTo>
                  <a:pt x="2832382" y="1739467"/>
                </a:lnTo>
                <a:lnTo>
                  <a:pt x="2848569" y="1733128"/>
                </a:lnTo>
                <a:lnTo>
                  <a:pt x="2865709" y="1726789"/>
                </a:lnTo>
                <a:lnTo>
                  <a:pt x="2883483" y="1720450"/>
                </a:lnTo>
                <a:lnTo>
                  <a:pt x="2901575" y="1715062"/>
                </a:lnTo>
                <a:lnTo>
                  <a:pt x="2920937" y="1709357"/>
                </a:lnTo>
                <a:lnTo>
                  <a:pt x="2940933" y="1704286"/>
                </a:lnTo>
                <a:lnTo>
                  <a:pt x="2961564" y="1699532"/>
                </a:lnTo>
                <a:lnTo>
                  <a:pt x="2983147" y="1695411"/>
                </a:lnTo>
                <a:lnTo>
                  <a:pt x="3004731" y="1691291"/>
                </a:lnTo>
                <a:lnTo>
                  <a:pt x="3027584" y="1687805"/>
                </a:lnTo>
                <a:lnTo>
                  <a:pt x="3050436" y="1684318"/>
                </a:lnTo>
                <a:lnTo>
                  <a:pt x="3074241" y="1681466"/>
                </a:lnTo>
                <a:lnTo>
                  <a:pt x="3098681" y="1679247"/>
                </a:lnTo>
                <a:lnTo>
                  <a:pt x="3123121" y="1677028"/>
                </a:lnTo>
                <a:lnTo>
                  <a:pt x="3148196" y="1675444"/>
                </a:lnTo>
                <a:lnTo>
                  <a:pt x="3173905" y="1674493"/>
                </a:lnTo>
                <a:lnTo>
                  <a:pt x="3199615" y="1673542"/>
                </a:lnTo>
                <a:lnTo>
                  <a:pt x="3225959" y="1673225"/>
                </a:lnTo>
                <a:close/>
                <a:moveTo>
                  <a:pt x="3454389" y="0"/>
                </a:moveTo>
                <a:lnTo>
                  <a:pt x="3461374" y="0"/>
                </a:lnTo>
                <a:lnTo>
                  <a:pt x="3468995" y="635"/>
                </a:lnTo>
                <a:lnTo>
                  <a:pt x="3475981" y="1587"/>
                </a:lnTo>
                <a:lnTo>
                  <a:pt x="3482966" y="3174"/>
                </a:lnTo>
                <a:lnTo>
                  <a:pt x="3490270" y="5079"/>
                </a:lnTo>
                <a:lnTo>
                  <a:pt x="3497255" y="7300"/>
                </a:lnTo>
                <a:lnTo>
                  <a:pt x="3503923" y="9839"/>
                </a:lnTo>
                <a:lnTo>
                  <a:pt x="3510591" y="13013"/>
                </a:lnTo>
                <a:lnTo>
                  <a:pt x="3517259" y="16505"/>
                </a:lnTo>
                <a:lnTo>
                  <a:pt x="3523610" y="20314"/>
                </a:lnTo>
                <a:lnTo>
                  <a:pt x="3529643" y="24757"/>
                </a:lnTo>
                <a:lnTo>
                  <a:pt x="3535676" y="29518"/>
                </a:lnTo>
                <a:lnTo>
                  <a:pt x="3541074" y="34596"/>
                </a:lnTo>
                <a:lnTo>
                  <a:pt x="3546472" y="39992"/>
                </a:lnTo>
                <a:lnTo>
                  <a:pt x="3551235" y="45705"/>
                </a:lnTo>
                <a:lnTo>
                  <a:pt x="3555998" y="51418"/>
                </a:lnTo>
                <a:lnTo>
                  <a:pt x="3560443" y="57766"/>
                </a:lnTo>
                <a:lnTo>
                  <a:pt x="3564254" y="64113"/>
                </a:lnTo>
                <a:lnTo>
                  <a:pt x="3567746" y="70779"/>
                </a:lnTo>
                <a:lnTo>
                  <a:pt x="3570922" y="77444"/>
                </a:lnTo>
                <a:lnTo>
                  <a:pt x="3573462" y="84109"/>
                </a:lnTo>
                <a:lnTo>
                  <a:pt x="3575684" y="91410"/>
                </a:lnTo>
                <a:lnTo>
                  <a:pt x="3577590" y="98709"/>
                </a:lnTo>
                <a:lnTo>
                  <a:pt x="3579177" y="106009"/>
                </a:lnTo>
                <a:lnTo>
                  <a:pt x="3580448" y="113309"/>
                </a:lnTo>
                <a:lnTo>
                  <a:pt x="3580765" y="120927"/>
                </a:lnTo>
                <a:lnTo>
                  <a:pt x="3581400" y="128544"/>
                </a:lnTo>
                <a:lnTo>
                  <a:pt x="3580765" y="136162"/>
                </a:lnTo>
                <a:lnTo>
                  <a:pt x="3530913" y="1012801"/>
                </a:lnTo>
                <a:lnTo>
                  <a:pt x="3529960" y="1019149"/>
                </a:lnTo>
                <a:lnTo>
                  <a:pt x="3529326" y="1025814"/>
                </a:lnTo>
                <a:lnTo>
                  <a:pt x="3528055" y="1032162"/>
                </a:lnTo>
                <a:lnTo>
                  <a:pt x="3526785" y="1038510"/>
                </a:lnTo>
                <a:lnTo>
                  <a:pt x="3524880" y="1044541"/>
                </a:lnTo>
                <a:lnTo>
                  <a:pt x="3522975" y="1050254"/>
                </a:lnTo>
                <a:lnTo>
                  <a:pt x="3520434" y="1056284"/>
                </a:lnTo>
                <a:lnTo>
                  <a:pt x="3518212" y="1062315"/>
                </a:lnTo>
                <a:lnTo>
                  <a:pt x="3515354" y="1067710"/>
                </a:lnTo>
                <a:lnTo>
                  <a:pt x="3512179" y="1072789"/>
                </a:lnTo>
                <a:lnTo>
                  <a:pt x="3508686" y="1077867"/>
                </a:lnTo>
                <a:lnTo>
                  <a:pt x="3505193" y="1083263"/>
                </a:lnTo>
                <a:lnTo>
                  <a:pt x="3501700" y="1087706"/>
                </a:lnTo>
                <a:lnTo>
                  <a:pt x="3497572" y="1092467"/>
                </a:lnTo>
                <a:lnTo>
                  <a:pt x="3493445" y="1096910"/>
                </a:lnTo>
                <a:lnTo>
                  <a:pt x="3488999" y="1101354"/>
                </a:lnTo>
                <a:lnTo>
                  <a:pt x="3484554" y="1105163"/>
                </a:lnTo>
                <a:lnTo>
                  <a:pt x="3479791" y="1108654"/>
                </a:lnTo>
                <a:lnTo>
                  <a:pt x="3474710" y="1112463"/>
                </a:lnTo>
                <a:lnTo>
                  <a:pt x="3469630" y="1115319"/>
                </a:lnTo>
                <a:lnTo>
                  <a:pt x="3464550" y="1118493"/>
                </a:lnTo>
                <a:lnTo>
                  <a:pt x="3459152" y="1121350"/>
                </a:lnTo>
                <a:lnTo>
                  <a:pt x="3453436" y="1123889"/>
                </a:lnTo>
                <a:lnTo>
                  <a:pt x="3448038" y="1126111"/>
                </a:lnTo>
                <a:lnTo>
                  <a:pt x="3442005" y="1128015"/>
                </a:lnTo>
                <a:lnTo>
                  <a:pt x="3435972" y="1129602"/>
                </a:lnTo>
                <a:lnTo>
                  <a:pt x="3430256" y="1130871"/>
                </a:lnTo>
                <a:lnTo>
                  <a:pt x="3423906" y="1132141"/>
                </a:lnTo>
                <a:lnTo>
                  <a:pt x="3417873" y="1132776"/>
                </a:lnTo>
                <a:lnTo>
                  <a:pt x="3411522" y="1133093"/>
                </a:lnTo>
                <a:lnTo>
                  <a:pt x="3405490" y="1133093"/>
                </a:lnTo>
                <a:lnTo>
                  <a:pt x="3398504" y="1132776"/>
                </a:lnTo>
                <a:lnTo>
                  <a:pt x="3392471" y="1132458"/>
                </a:lnTo>
                <a:lnTo>
                  <a:pt x="3386120" y="1131189"/>
                </a:lnTo>
                <a:lnTo>
                  <a:pt x="3379770" y="1129919"/>
                </a:lnTo>
                <a:lnTo>
                  <a:pt x="3373736" y="1128332"/>
                </a:lnTo>
                <a:lnTo>
                  <a:pt x="3368021" y="1126745"/>
                </a:lnTo>
                <a:lnTo>
                  <a:pt x="3361988" y="1124524"/>
                </a:lnTo>
                <a:lnTo>
                  <a:pt x="3356590" y="1122302"/>
                </a:lnTo>
                <a:lnTo>
                  <a:pt x="3350874" y="1119763"/>
                </a:lnTo>
                <a:lnTo>
                  <a:pt x="3345476" y="1116589"/>
                </a:lnTo>
                <a:lnTo>
                  <a:pt x="3340396" y="1113415"/>
                </a:lnTo>
                <a:lnTo>
                  <a:pt x="3334998" y="1109924"/>
                </a:lnTo>
                <a:lnTo>
                  <a:pt x="3330553" y="1106432"/>
                </a:lnTo>
                <a:lnTo>
                  <a:pt x="3325790" y="1102306"/>
                </a:lnTo>
                <a:lnTo>
                  <a:pt x="3321344" y="1098497"/>
                </a:lnTo>
                <a:lnTo>
                  <a:pt x="3316899" y="1094054"/>
                </a:lnTo>
                <a:lnTo>
                  <a:pt x="3312771" y="1089293"/>
                </a:lnTo>
                <a:lnTo>
                  <a:pt x="3308961" y="1084849"/>
                </a:lnTo>
                <a:lnTo>
                  <a:pt x="3305150" y="1080089"/>
                </a:lnTo>
                <a:lnTo>
                  <a:pt x="3301975" y="1074693"/>
                </a:lnTo>
                <a:lnTo>
                  <a:pt x="3298482" y="1069615"/>
                </a:lnTo>
                <a:lnTo>
                  <a:pt x="3295625" y="1064219"/>
                </a:lnTo>
                <a:lnTo>
                  <a:pt x="3293084" y="1058823"/>
                </a:lnTo>
                <a:lnTo>
                  <a:pt x="3290544" y="1053110"/>
                </a:lnTo>
                <a:lnTo>
                  <a:pt x="3288639" y="1047397"/>
                </a:lnTo>
                <a:lnTo>
                  <a:pt x="3286734" y="1041367"/>
                </a:lnTo>
                <a:lnTo>
                  <a:pt x="3285146" y="1035019"/>
                </a:lnTo>
                <a:lnTo>
                  <a:pt x="3283558" y="1028988"/>
                </a:lnTo>
                <a:lnTo>
                  <a:pt x="3282606" y="1022640"/>
                </a:lnTo>
                <a:lnTo>
                  <a:pt x="3281971" y="1015975"/>
                </a:lnTo>
                <a:lnTo>
                  <a:pt x="3281654" y="1009627"/>
                </a:lnTo>
                <a:lnTo>
                  <a:pt x="3281018" y="1003597"/>
                </a:lnTo>
                <a:lnTo>
                  <a:pt x="3281654" y="996614"/>
                </a:lnTo>
                <a:lnTo>
                  <a:pt x="3306103" y="573529"/>
                </a:lnTo>
                <a:lnTo>
                  <a:pt x="3299118" y="568768"/>
                </a:lnTo>
                <a:lnTo>
                  <a:pt x="2057582" y="2162081"/>
                </a:lnTo>
                <a:lnTo>
                  <a:pt x="2052502" y="2168112"/>
                </a:lnTo>
                <a:lnTo>
                  <a:pt x="2047422" y="2173825"/>
                </a:lnTo>
                <a:lnTo>
                  <a:pt x="2042024" y="2178903"/>
                </a:lnTo>
                <a:lnTo>
                  <a:pt x="2036626" y="2183981"/>
                </a:lnTo>
                <a:lnTo>
                  <a:pt x="2030592" y="2188742"/>
                </a:lnTo>
                <a:lnTo>
                  <a:pt x="2024877" y="2193186"/>
                </a:lnTo>
                <a:lnTo>
                  <a:pt x="2018844" y="2197629"/>
                </a:lnTo>
                <a:lnTo>
                  <a:pt x="2012493" y="2201121"/>
                </a:lnTo>
                <a:lnTo>
                  <a:pt x="2006143" y="2204612"/>
                </a:lnTo>
                <a:lnTo>
                  <a:pt x="1999475" y="2207786"/>
                </a:lnTo>
                <a:lnTo>
                  <a:pt x="1992807" y="2210642"/>
                </a:lnTo>
                <a:lnTo>
                  <a:pt x="1986139" y="2213182"/>
                </a:lnTo>
                <a:lnTo>
                  <a:pt x="1979470" y="2215403"/>
                </a:lnTo>
                <a:lnTo>
                  <a:pt x="1972485" y="2217308"/>
                </a:lnTo>
                <a:lnTo>
                  <a:pt x="1965499" y="2218577"/>
                </a:lnTo>
                <a:lnTo>
                  <a:pt x="1958514" y="2219529"/>
                </a:lnTo>
                <a:lnTo>
                  <a:pt x="1951528" y="2220482"/>
                </a:lnTo>
                <a:lnTo>
                  <a:pt x="1944225" y="2221116"/>
                </a:lnTo>
                <a:lnTo>
                  <a:pt x="1937239" y="2221116"/>
                </a:lnTo>
                <a:lnTo>
                  <a:pt x="1929619" y="2221116"/>
                </a:lnTo>
                <a:lnTo>
                  <a:pt x="1922633" y="2220482"/>
                </a:lnTo>
                <a:lnTo>
                  <a:pt x="1915647" y="2219529"/>
                </a:lnTo>
                <a:lnTo>
                  <a:pt x="1908344" y="2218577"/>
                </a:lnTo>
                <a:lnTo>
                  <a:pt x="1901358" y="2216990"/>
                </a:lnTo>
                <a:lnTo>
                  <a:pt x="1894690" y="2214769"/>
                </a:lnTo>
                <a:lnTo>
                  <a:pt x="1887387" y="2212547"/>
                </a:lnTo>
                <a:lnTo>
                  <a:pt x="1880402" y="2210008"/>
                </a:lnTo>
                <a:lnTo>
                  <a:pt x="1873734" y="2207151"/>
                </a:lnTo>
                <a:lnTo>
                  <a:pt x="1867066" y="2203977"/>
                </a:lnTo>
                <a:lnTo>
                  <a:pt x="1860715" y="2199851"/>
                </a:lnTo>
                <a:lnTo>
                  <a:pt x="1854047" y="2196042"/>
                </a:lnTo>
                <a:lnTo>
                  <a:pt x="1847696" y="2191599"/>
                </a:lnTo>
                <a:lnTo>
                  <a:pt x="1229469" y="1731062"/>
                </a:lnTo>
                <a:lnTo>
                  <a:pt x="271487" y="2768937"/>
                </a:lnTo>
                <a:lnTo>
                  <a:pt x="266406" y="2774967"/>
                </a:lnTo>
                <a:lnTo>
                  <a:pt x="260691" y="2780680"/>
                </a:lnTo>
                <a:lnTo>
                  <a:pt x="254975" y="2785759"/>
                </a:lnTo>
                <a:lnTo>
                  <a:pt x="248942" y="2791154"/>
                </a:lnTo>
                <a:lnTo>
                  <a:pt x="242592" y="2795915"/>
                </a:lnTo>
                <a:lnTo>
                  <a:pt x="236241" y="2800041"/>
                </a:lnTo>
                <a:lnTo>
                  <a:pt x="230208" y="2804167"/>
                </a:lnTo>
                <a:lnTo>
                  <a:pt x="223223" y="2807659"/>
                </a:lnTo>
                <a:lnTo>
                  <a:pt x="216554" y="2810833"/>
                </a:lnTo>
                <a:lnTo>
                  <a:pt x="209886" y="2814007"/>
                </a:lnTo>
                <a:lnTo>
                  <a:pt x="202901" y="2816228"/>
                </a:lnTo>
                <a:lnTo>
                  <a:pt x="195915" y="2818767"/>
                </a:lnTo>
                <a:lnTo>
                  <a:pt x="188612" y="2820354"/>
                </a:lnTo>
                <a:lnTo>
                  <a:pt x="181309" y="2821941"/>
                </a:lnTo>
                <a:lnTo>
                  <a:pt x="174006" y="2822894"/>
                </a:lnTo>
                <a:lnTo>
                  <a:pt x="166703" y="2823846"/>
                </a:lnTo>
                <a:lnTo>
                  <a:pt x="159082" y="2824163"/>
                </a:lnTo>
                <a:lnTo>
                  <a:pt x="152096" y="2824163"/>
                </a:lnTo>
                <a:lnTo>
                  <a:pt x="144476" y="2823846"/>
                </a:lnTo>
                <a:lnTo>
                  <a:pt x="136855" y="2823528"/>
                </a:lnTo>
                <a:lnTo>
                  <a:pt x="129552" y="2822259"/>
                </a:lnTo>
                <a:lnTo>
                  <a:pt x="122249" y="2820672"/>
                </a:lnTo>
                <a:lnTo>
                  <a:pt x="114945" y="2819085"/>
                </a:lnTo>
                <a:lnTo>
                  <a:pt x="107642" y="2816546"/>
                </a:lnTo>
                <a:lnTo>
                  <a:pt x="100657" y="2814324"/>
                </a:lnTo>
                <a:lnTo>
                  <a:pt x="93671" y="2811467"/>
                </a:lnTo>
                <a:lnTo>
                  <a:pt x="87003" y="2807976"/>
                </a:lnTo>
                <a:lnTo>
                  <a:pt x="80335" y="2804485"/>
                </a:lnTo>
                <a:lnTo>
                  <a:pt x="73349" y="2800359"/>
                </a:lnTo>
                <a:lnTo>
                  <a:pt x="66681" y="2796233"/>
                </a:lnTo>
                <a:lnTo>
                  <a:pt x="60331" y="2791472"/>
                </a:lnTo>
                <a:lnTo>
                  <a:pt x="54298" y="2785759"/>
                </a:lnTo>
                <a:lnTo>
                  <a:pt x="48265" y="2780680"/>
                </a:lnTo>
                <a:lnTo>
                  <a:pt x="42867" y="2774967"/>
                </a:lnTo>
                <a:lnTo>
                  <a:pt x="37469" y="2768937"/>
                </a:lnTo>
                <a:lnTo>
                  <a:pt x="32388" y="2762906"/>
                </a:lnTo>
                <a:lnTo>
                  <a:pt x="28260" y="2756876"/>
                </a:lnTo>
                <a:lnTo>
                  <a:pt x="23815" y="2749893"/>
                </a:lnTo>
                <a:lnTo>
                  <a:pt x="19687" y="2743228"/>
                </a:lnTo>
                <a:lnTo>
                  <a:pt x="16194" y="2736563"/>
                </a:lnTo>
                <a:lnTo>
                  <a:pt x="13019" y="2729580"/>
                </a:lnTo>
                <a:lnTo>
                  <a:pt x="10479" y="2722280"/>
                </a:lnTo>
                <a:lnTo>
                  <a:pt x="7938" y="2715297"/>
                </a:lnTo>
                <a:lnTo>
                  <a:pt x="5716" y="2708315"/>
                </a:lnTo>
                <a:lnTo>
                  <a:pt x="3811" y="2700697"/>
                </a:lnTo>
                <a:lnTo>
                  <a:pt x="2540" y="2693080"/>
                </a:lnTo>
                <a:lnTo>
                  <a:pt x="1270" y="2685780"/>
                </a:lnTo>
                <a:lnTo>
                  <a:pt x="635" y="2678162"/>
                </a:lnTo>
                <a:lnTo>
                  <a:pt x="0" y="2670228"/>
                </a:lnTo>
                <a:lnTo>
                  <a:pt x="0" y="2662927"/>
                </a:lnTo>
                <a:lnTo>
                  <a:pt x="0" y="2655310"/>
                </a:lnTo>
                <a:lnTo>
                  <a:pt x="953" y="2648010"/>
                </a:lnTo>
                <a:lnTo>
                  <a:pt x="1588" y="2640075"/>
                </a:lnTo>
                <a:lnTo>
                  <a:pt x="3176" y="2632458"/>
                </a:lnTo>
                <a:lnTo>
                  <a:pt x="4763" y="2625158"/>
                </a:lnTo>
                <a:lnTo>
                  <a:pt x="6668" y="2617858"/>
                </a:lnTo>
                <a:lnTo>
                  <a:pt x="9526" y="2610558"/>
                </a:lnTo>
                <a:lnTo>
                  <a:pt x="12384" y="2603258"/>
                </a:lnTo>
                <a:lnTo>
                  <a:pt x="15559" y="2596275"/>
                </a:lnTo>
                <a:lnTo>
                  <a:pt x="19052" y="2588975"/>
                </a:lnTo>
                <a:lnTo>
                  <a:pt x="22545" y="2582310"/>
                </a:lnTo>
                <a:lnTo>
                  <a:pt x="26990" y="2575644"/>
                </a:lnTo>
                <a:lnTo>
                  <a:pt x="31753" y="2569297"/>
                </a:lnTo>
                <a:lnTo>
                  <a:pt x="36516" y="2562631"/>
                </a:lnTo>
                <a:lnTo>
                  <a:pt x="1086264" y="1414621"/>
                </a:lnTo>
                <a:lnTo>
                  <a:pt x="1091027" y="1408908"/>
                </a:lnTo>
                <a:lnTo>
                  <a:pt x="1096742" y="1403829"/>
                </a:lnTo>
                <a:lnTo>
                  <a:pt x="1101823" y="1398751"/>
                </a:lnTo>
                <a:lnTo>
                  <a:pt x="1107221" y="1393990"/>
                </a:lnTo>
                <a:lnTo>
                  <a:pt x="1113254" y="1389229"/>
                </a:lnTo>
                <a:lnTo>
                  <a:pt x="1119287" y="1385103"/>
                </a:lnTo>
                <a:lnTo>
                  <a:pt x="1125002" y="1381295"/>
                </a:lnTo>
                <a:lnTo>
                  <a:pt x="1131353" y="1377803"/>
                </a:lnTo>
                <a:lnTo>
                  <a:pt x="1137703" y="1374629"/>
                </a:lnTo>
                <a:lnTo>
                  <a:pt x="1144054" y="1371455"/>
                </a:lnTo>
                <a:lnTo>
                  <a:pt x="1150722" y="1368599"/>
                </a:lnTo>
                <a:lnTo>
                  <a:pt x="1157390" y="1366694"/>
                </a:lnTo>
                <a:lnTo>
                  <a:pt x="1164058" y="1364790"/>
                </a:lnTo>
                <a:lnTo>
                  <a:pt x="1170726" y="1362568"/>
                </a:lnTo>
                <a:lnTo>
                  <a:pt x="1177394" y="1361616"/>
                </a:lnTo>
                <a:lnTo>
                  <a:pt x="1184698" y="1360347"/>
                </a:lnTo>
                <a:lnTo>
                  <a:pt x="1191683" y="1360029"/>
                </a:lnTo>
                <a:lnTo>
                  <a:pt x="1198351" y="1359712"/>
                </a:lnTo>
                <a:lnTo>
                  <a:pt x="1205654" y="1359077"/>
                </a:lnTo>
                <a:lnTo>
                  <a:pt x="1212640" y="1359712"/>
                </a:lnTo>
                <a:lnTo>
                  <a:pt x="1219626" y="1360347"/>
                </a:lnTo>
                <a:lnTo>
                  <a:pt x="1226294" y="1361299"/>
                </a:lnTo>
                <a:lnTo>
                  <a:pt x="1233597" y="1362251"/>
                </a:lnTo>
                <a:lnTo>
                  <a:pt x="1240582" y="1363838"/>
                </a:lnTo>
                <a:lnTo>
                  <a:pt x="1247251" y="1365742"/>
                </a:lnTo>
                <a:lnTo>
                  <a:pt x="1253919" y="1368281"/>
                </a:lnTo>
                <a:lnTo>
                  <a:pt x="1260904" y="1371138"/>
                </a:lnTo>
                <a:lnTo>
                  <a:pt x="1267572" y="1373677"/>
                </a:lnTo>
                <a:lnTo>
                  <a:pt x="1274240" y="1376851"/>
                </a:lnTo>
                <a:lnTo>
                  <a:pt x="1280591" y="1380977"/>
                </a:lnTo>
                <a:lnTo>
                  <a:pt x="1286942" y="1384786"/>
                </a:lnTo>
                <a:lnTo>
                  <a:pt x="1292975" y="1389229"/>
                </a:lnTo>
                <a:lnTo>
                  <a:pt x="1907709" y="1846910"/>
                </a:lnTo>
                <a:lnTo>
                  <a:pt x="3043507" y="389124"/>
                </a:lnTo>
                <a:lnTo>
                  <a:pt x="3023186" y="374841"/>
                </a:lnTo>
                <a:lnTo>
                  <a:pt x="2660568" y="470377"/>
                </a:lnTo>
                <a:lnTo>
                  <a:pt x="2654853" y="471646"/>
                </a:lnTo>
                <a:lnTo>
                  <a:pt x="2648502" y="472598"/>
                </a:lnTo>
                <a:lnTo>
                  <a:pt x="2642152" y="473551"/>
                </a:lnTo>
                <a:lnTo>
                  <a:pt x="2635801" y="473868"/>
                </a:lnTo>
                <a:lnTo>
                  <a:pt x="2629450" y="474185"/>
                </a:lnTo>
                <a:lnTo>
                  <a:pt x="2623418" y="473868"/>
                </a:lnTo>
                <a:lnTo>
                  <a:pt x="2617384" y="473551"/>
                </a:lnTo>
                <a:lnTo>
                  <a:pt x="2611352" y="472598"/>
                </a:lnTo>
                <a:lnTo>
                  <a:pt x="2605318" y="471964"/>
                </a:lnTo>
                <a:lnTo>
                  <a:pt x="2599603" y="470377"/>
                </a:lnTo>
                <a:lnTo>
                  <a:pt x="2593570" y="468790"/>
                </a:lnTo>
                <a:lnTo>
                  <a:pt x="2587537" y="466885"/>
                </a:lnTo>
                <a:lnTo>
                  <a:pt x="2582139" y="464346"/>
                </a:lnTo>
                <a:lnTo>
                  <a:pt x="2576741" y="462124"/>
                </a:lnTo>
                <a:lnTo>
                  <a:pt x="2571660" y="459268"/>
                </a:lnTo>
                <a:lnTo>
                  <a:pt x="2565945" y="456094"/>
                </a:lnTo>
                <a:lnTo>
                  <a:pt x="2560864" y="452920"/>
                </a:lnTo>
                <a:lnTo>
                  <a:pt x="2556102" y="449429"/>
                </a:lnTo>
                <a:lnTo>
                  <a:pt x="2551339" y="445937"/>
                </a:lnTo>
                <a:lnTo>
                  <a:pt x="2546576" y="441811"/>
                </a:lnTo>
                <a:lnTo>
                  <a:pt x="2542448" y="437685"/>
                </a:lnTo>
                <a:lnTo>
                  <a:pt x="2538002" y="433242"/>
                </a:lnTo>
                <a:lnTo>
                  <a:pt x="2533875" y="428481"/>
                </a:lnTo>
                <a:lnTo>
                  <a:pt x="2530064" y="423402"/>
                </a:lnTo>
                <a:lnTo>
                  <a:pt x="2526572" y="418324"/>
                </a:lnTo>
                <a:lnTo>
                  <a:pt x="2523396" y="413246"/>
                </a:lnTo>
                <a:lnTo>
                  <a:pt x="2520221" y="407533"/>
                </a:lnTo>
                <a:lnTo>
                  <a:pt x="2517363" y="402137"/>
                </a:lnTo>
                <a:lnTo>
                  <a:pt x="2514823" y="396107"/>
                </a:lnTo>
                <a:lnTo>
                  <a:pt x="2512283" y="390394"/>
                </a:lnTo>
                <a:lnTo>
                  <a:pt x="2510378" y="384046"/>
                </a:lnTo>
                <a:lnTo>
                  <a:pt x="2508472" y="377698"/>
                </a:lnTo>
                <a:lnTo>
                  <a:pt x="2507202" y="371350"/>
                </a:lnTo>
                <a:lnTo>
                  <a:pt x="2505932" y="364685"/>
                </a:lnTo>
                <a:lnTo>
                  <a:pt x="2505297" y="358337"/>
                </a:lnTo>
                <a:lnTo>
                  <a:pt x="2504980" y="351989"/>
                </a:lnTo>
                <a:lnTo>
                  <a:pt x="2504344" y="345641"/>
                </a:lnTo>
                <a:lnTo>
                  <a:pt x="2504344" y="339293"/>
                </a:lnTo>
                <a:lnTo>
                  <a:pt x="2505297" y="332946"/>
                </a:lnTo>
                <a:lnTo>
                  <a:pt x="2505615" y="326915"/>
                </a:lnTo>
                <a:lnTo>
                  <a:pt x="2506885" y="320567"/>
                </a:lnTo>
                <a:lnTo>
                  <a:pt x="2508155" y="314537"/>
                </a:lnTo>
                <a:lnTo>
                  <a:pt x="2509425" y="308506"/>
                </a:lnTo>
                <a:lnTo>
                  <a:pt x="2511648" y="302793"/>
                </a:lnTo>
                <a:lnTo>
                  <a:pt x="2513870" y="296763"/>
                </a:lnTo>
                <a:lnTo>
                  <a:pt x="2516410" y="291367"/>
                </a:lnTo>
                <a:lnTo>
                  <a:pt x="2518633" y="285654"/>
                </a:lnTo>
                <a:lnTo>
                  <a:pt x="2521808" y="280576"/>
                </a:lnTo>
                <a:lnTo>
                  <a:pt x="2524984" y="275180"/>
                </a:lnTo>
                <a:lnTo>
                  <a:pt x="2528159" y="270102"/>
                </a:lnTo>
                <a:lnTo>
                  <a:pt x="2531970" y="265341"/>
                </a:lnTo>
                <a:lnTo>
                  <a:pt x="2535462" y="260580"/>
                </a:lnTo>
                <a:lnTo>
                  <a:pt x="2539908" y="256136"/>
                </a:lnTo>
                <a:lnTo>
                  <a:pt x="2544353" y="251693"/>
                </a:lnTo>
                <a:lnTo>
                  <a:pt x="2548481" y="247567"/>
                </a:lnTo>
                <a:lnTo>
                  <a:pt x="2553244" y="243441"/>
                </a:lnTo>
                <a:lnTo>
                  <a:pt x="2558642" y="239949"/>
                </a:lnTo>
                <a:lnTo>
                  <a:pt x="2563722" y="236458"/>
                </a:lnTo>
                <a:lnTo>
                  <a:pt x="2568803" y="233284"/>
                </a:lnTo>
                <a:lnTo>
                  <a:pt x="2574201" y="230428"/>
                </a:lnTo>
                <a:lnTo>
                  <a:pt x="2579916" y="227889"/>
                </a:lnTo>
                <a:lnTo>
                  <a:pt x="2585632" y="225349"/>
                </a:lnTo>
                <a:lnTo>
                  <a:pt x="2591982" y="223445"/>
                </a:lnTo>
                <a:lnTo>
                  <a:pt x="2598015" y="221541"/>
                </a:lnTo>
                <a:lnTo>
                  <a:pt x="3425176" y="4126"/>
                </a:lnTo>
                <a:lnTo>
                  <a:pt x="3432162" y="2222"/>
                </a:lnTo>
                <a:lnTo>
                  <a:pt x="3439782" y="952"/>
                </a:lnTo>
                <a:lnTo>
                  <a:pt x="3446768" y="318"/>
                </a:lnTo>
                <a:lnTo>
                  <a:pt x="3454389"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650">
              <a:solidFill>
                <a:srgbClr val="FFFFFF"/>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00359" y="1578754"/>
            <a:ext cx="11589055" cy="701870"/>
          </a:xfrm>
        </p:spPr>
        <p:txBody>
          <a:bodyPr/>
          <a:lstStyle/>
          <a:p>
            <a:r>
              <a:rPr kumimoji="1" lang="zh-CN" altLang="en-US" dirty="0"/>
              <a:t>原则：先按照内容定档，再根据语言扣分，有</a:t>
            </a:r>
            <a:r>
              <a:rPr kumimoji="1" lang="en-US" altLang="zh-CN" dirty="0"/>
              <a:t>0.5</a:t>
            </a:r>
            <a:r>
              <a:rPr kumimoji="1" lang="zh-CN" altLang="en-US" dirty="0"/>
              <a:t>分档。</a:t>
            </a:r>
          </a:p>
        </p:txBody>
      </p:sp>
      <p:sp>
        <p:nvSpPr>
          <p:cNvPr id="3" name="内容占位符 2"/>
          <p:cNvSpPr>
            <a:spLocks noGrp="1"/>
          </p:cNvSpPr>
          <p:nvPr>
            <p:ph idx="1"/>
          </p:nvPr>
        </p:nvSpPr>
        <p:spPr/>
        <p:txBody>
          <a:bodyPr/>
          <a:lstStyle/>
          <a:p>
            <a:pPr marL="0" indent="0">
              <a:buNone/>
            </a:pPr>
            <a:endParaRPr kumimoji="1" lang="zh-CN" altLang="en-US" dirty="0"/>
          </a:p>
        </p:txBody>
      </p:sp>
      <p:graphicFrame>
        <p:nvGraphicFramePr>
          <p:cNvPr id="4" name="图示 3"/>
          <p:cNvGraphicFramePr/>
          <p:nvPr/>
        </p:nvGraphicFramePr>
        <p:xfrm>
          <a:off x="301471" y="2492896"/>
          <a:ext cx="11786833" cy="31646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2">
            <a:lum/>
          </a:blip>
          <a:srcRect/>
          <a:stretch>
            <a:fillRect l="-12000" r="-12000"/>
          </a:stretch>
        </a:blipFill>
        <a:effectLst/>
      </p:bgPr>
    </p:bg>
    <p:spTree>
      <p:nvGrpSpPr>
        <p:cNvPr id="1" name=""/>
        <p:cNvGrpSpPr/>
        <p:nvPr/>
      </p:nvGrpSpPr>
      <p:grpSpPr>
        <a:xfrm>
          <a:off x="0" y="0"/>
          <a:ext cx="0" cy="0"/>
          <a:chOff x="0" y="0"/>
          <a:chExt cx="0" cy="0"/>
        </a:xfrm>
      </p:grpSpPr>
      <p:sp>
        <p:nvSpPr>
          <p:cNvPr id="4" name="圆角矩形 3"/>
          <p:cNvSpPr/>
          <p:nvPr/>
        </p:nvSpPr>
        <p:spPr>
          <a:xfrm>
            <a:off x="515144" y="1459062"/>
            <a:ext cx="610618" cy="3663706"/>
          </a:xfrm>
          <a:prstGeom prst="roundRect">
            <a:avLst>
              <a:gd name="adj"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grpSp>
        <p:nvGrpSpPr>
          <p:cNvPr id="20" name="组合 19"/>
          <p:cNvGrpSpPr/>
          <p:nvPr>
            <p:custDataLst>
              <p:tags r:id="rId1"/>
            </p:custDataLst>
          </p:nvPr>
        </p:nvGrpSpPr>
        <p:grpSpPr>
          <a:xfrm>
            <a:off x="3215680" y="1950932"/>
            <a:ext cx="5124788" cy="3016530"/>
            <a:chOff x="3647100" y="1814498"/>
            <a:chExt cx="7020009" cy="3294972"/>
          </a:xfrm>
        </p:grpSpPr>
        <p:sp>
          <p:nvSpPr>
            <p:cNvPr id="6" name="矩形 5"/>
            <p:cNvSpPr/>
            <p:nvPr>
              <p:custDataLst>
                <p:tags r:id="rId2"/>
              </p:custDataLst>
            </p:nvPr>
          </p:nvSpPr>
          <p:spPr>
            <a:xfrm>
              <a:off x="3647100" y="1814499"/>
              <a:ext cx="936001" cy="65503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prstClr val="white"/>
                  </a:solidFill>
                  <a:latin typeface="黑体" panose="02010609060101010101" pitchFamily="49" charset="-122"/>
                  <a:ea typeface="黑体" panose="02010609060101010101" pitchFamily="49" charset="-122"/>
                  <a:sym typeface="字魂59号-创粗黑" panose="00000500000000000000" pitchFamily="2" charset="-122"/>
                </a:rPr>
                <a:t>1</a:t>
              </a:r>
              <a:endParaRPr lang="zh-CN" altLang="en-US" sz="2800" dirty="0">
                <a:solidFill>
                  <a:prstClr val="white"/>
                </a:solidFill>
                <a:latin typeface="黑体" panose="02010609060101010101" pitchFamily="49" charset="-122"/>
                <a:ea typeface="黑体" panose="02010609060101010101" pitchFamily="49" charset="-122"/>
                <a:sym typeface="字魂59号-创粗黑" panose="00000500000000000000" pitchFamily="2" charset="-122"/>
              </a:endParaRPr>
            </a:p>
          </p:txBody>
        </p:sp>
        <p:sp>
          <p:nvSpPr>
            <p:cNvPr id="7" name="矩形 6"/>
            <p:cNvSpPr/>
            <p:nvPr>
              <p:custDataLst>
                <p:tags r:id="rId3"/>
              </p:custDataLst>
            </p:nvPr>
          </p:nvSpPr>
          <p:spPr>
            <a:xfrm>
              <a:off x="4683474" y="1814498"/>
              <a:ext cx="5983635" cy="65503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30" dirty="0">
                  <a:solidFill>
                    <a:prstClr val="white"/>
                  </a:solidFill>
                  <a:latin typeface="字魂59号-创粗黑" panose="00000500000000000000" pitchFamily="2" charset="-122"/>
                  <a:ea typeface="字魂59号-创粗黑" panose="00000500000000000000" pitchFamily="2" charset="-122"/>
                  <a:cs typeface="华文黑体" pitchFamily="2" charset="-122"/>
                  <a:sym typeface="字魂59号-创粗黑" panose="00000500000000000000" pitchFamily="2" charset="-122"/>
                </a:rPr>
                <a:t> </a:t>
              </a:r>
              <a:r>
                <a:rPr lang="zh-CN" altLang="en-US" sz="2800" dirty="0">
                  <a:solidFill>
                    <a:prstClr val="white"/>
                  </a:solidFill>
                  <a:latin typeface="黑体" panose="02010609060101010101" pitchFamily="49" charset="-122"/>
                  <a:ea typeface="黑体" panose="02010609060101010101" pitchFamily="49" charset="-122"/>
                  <a:cs typeface="华文黑体" pitchFamily="2" charset="-122"/>
                  <a:sym typeface="字魂59号-创粗黑" panose="00000500000000000000" pitchFamily="2" charset="-122"/>
                </a:rPr>
                <a:t>第一部分</a:t>
              </a:r>
              <a:r>
                <a:rPr lang="en-US" altLang="zh-CN" sz="2800" dirty="0">
                  <a:solidFill>
                    <a:prstClr val="white"/>
                  </a:solidFill>
                  <a:latin typeface="黑体" panose="02010609060101010101" pitchFamily="49" charset="-122"/>
                  <a:ea typeface="黑体" panose="02010609060101010101" pitchFamily="49" charset="-122"/>
                  <a:cs typeface="华文黑体" pitchFamily="2" charset="-122"/>
                  <a:sym typeface="字魂59号-创粗黑" panose="00000500000000000000" pitchFamily="2" charset="-122"/>
                </a:rPr>
                <a:t> </a:t>
              </a:r>
              <a:r>
                <a:rPr lang="zh-CN" altLang="en-US" sz="2800" dirty="0">
                  <a:solidFill>
                    <a:prstClr val="white"/>
                  </a:solidFill>
                  <a:latin typeface="黑体" panose="02010609060101010101" pitchFamily="49" charset="-122"/>
                  <a:ea typeface="黑体" panose="02010609060101010101" pitchFamily="49" charset="-122"/>
                  <a:cs typeface="华文黑体" pitchFamily="2" charset="-122"/>
                  <a:sym typeface="字魂59号-创粗黑" panose="00000500000000000000" pitchFamily="2" charset="-122"/>
                </a:rPr>
                <a:t>试题解读</a:t>
              </a:r>
              <a:endParaRPr lang="en-US" altLang="zh-CN" sz="2800" dirty="0">
                <a:solidFill>
                  <a:prstClr val="white"/>
                </a:solidFill>
                <a:latin typeface="黑体" panose="02010609060101010101" pitchFamily="49" charset="-122"/>
                <a:ea typeface="黑体" panose="02010609060101010101" pitchFamily="49" charset="-122"/>
                <a:cs typeface="华文黑体" pitchFamily="2" charset="-122"/>
                <a:sym typeface="字魂59号-创粗黑" panose="00000500000000000000" pitchFamily="2" charset="-122"/>
              </a:endParaRPr>
            </a:p>
          </p:txBody>
        </p:sp>
        <p:sp>
          <p:nvSpPr>
            <p:cNvPr id="9" name="矩形 8"/>
            <p:cNvSpPr/>
            <p:nvPr>
              <p:custDataLst>
                <p:tags r:id="rId4"/>
              </p:custDataLst>
            </p:nvPr>
          </p:nvSpPr>
          <p:spPr>
            <a:xfrm>
              <a:off x="3647100" y="2694479"/>
              <a:ext cx="936001" cy="655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prstClr val="white"/>
                  </a:solidFill>
                  <a:latin typeface="黑体" panose="02010609060101010101" pitchFamily="49" charset="-122"/>
                  <a:ea typeface="黑体" panose="02010609060101010101" pitchFamily="49" charset="-122"/>
                  <a:sym typeface="字魂59号-创粗黑" panose="00000500000000000000" pitchFamily="2" charset="-122"/>
                </a:rPr>
                <a:t>2</a:t>
              </a:r>
              <a:endParaRPr lang="zh-CN" altLang="en-US" sz="2800" dirty="0">
                <a:solidFill>
                  <a:prstClr val="white"/>
                </a:solidFill>
                <a:latin typeface="黑体" panose="02010609060101010101" pitchFamily="49" charset="-122"/>
                <a:ea typeface="黑体" panose="02010609060101010101" pitchFamily="49" charset="-122"/>
                <a:sym typeface="字魂59号-创粗黑" panose="00000500000000000000" pitchFamily="2" charset="-122"/>
              </a:endParaRPr>
            </a:p>
          </p:txBody>
        </p:sp>
        <p:sp>
          <p:nvSpPr>
            <p:cNvPr id="10" name="矩形 9"/>
            <p:cNvSpPr/>
            <p:nvPr>
              <p:custDataLst>
                <p:tags r:id="rId5"/>
              </p:custDataLst>
            </p:nvPr>
          </p:nvSpPr>
          <p:spPr>
            <a:xfrm>
              <a:off x="4683474" y="2694479"/>
              <a:ext cx="5983635" cy="655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prstClr val="white"/>
                  </a:solidFill>
                  <a:latin typeface="黑体" panose="02010609060101010101" pitchFamily="49" charset="-122"/>
                  <a:ea typeface="黑体" panose="02010609060101010101" pitchFamily="49" charset="-122"/>
                  <a:cs typeface="华文黑体" pitchFamily="2" charset="-122"/>
                  <a:sym typeface="字魂59号-创粗黑" panose="00000500000000000000" pitchFamily="2" charset="-122"/>
                </a:rPr>
                <a:t> 第二部分</a:t>
              </a:r>
              <a:r>
                <a:rPr lang="en-US" altLang="zh-CN" sz="2800" dirty="0">
                  <a:solidFill>
                    <a:prstClr val="white"/>
                  </a:solidFill>
                  <a:latin typeface="黑体" panose="02010609060101010101" pitchFamily="49" charset="-122"/>
                  <a:ea typeface="黑体" panose="02010609060101010101" pitchFamily="49" charset="-122"/>
                  <a:cs typeface="华文黑体" pitchFamily="2" charset="-122"/>
                  <a:sym typeface="字魂59号-创粗黑" panose="00000500000000000000" pitchFamily="2" charset="-122"/>
                </a:rPr>
                <a:t> </a:t>
              </a:r>
              <a:r>
                <a:rPr lang="zh-CN" altLang="en-US" sz="2800" dirty="0">
                  <a:solidFill>
                    <a:prstClr val="white"/>
                  </a:solidFill>
                  <a:latin typeface="黑体" panose="02010609060101010101" pitchFamily="49" charset="-122"/>
                  <a:ea typeface="黑体" panose="02010609060101010101" pitchFamily="49" charset="-122"/>
                  <a:cs typeface="华文黑体" pitchFamily="2" charset="-122"/>
                  <a:sym typeface="字魂59号-创粗黑" panose="00000500000000000000" pitchFamily="2" charset="-122"/>
                </a:rPr>
                <a:t>评分标准</a:t>
              </a:r>
            </a:p>
          </p:txBody>
        </p:sp>
        <p:sp>
          <p:nvSpPr>
            <p:cNvPr id="12" name="矩形 11"/>
            <p:cNvSpPr/>
            <p:nvPr>
              <p:custDataLst>
                <p:tags r:id="rId6"/>
              </p:custDataLst>
            </p:nvPr>
          </p:nvSpPr>
          <p:spPr>
            <a:xfrm>
              <a:off x="3647100" y="3574459"/>
              <a:ext cx="936001" cy="655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prstClr val="white"/>
                  </a:solidFill>
                  <a:latin typeface="黑体" panose="02010609060101010101" pitchFamily="49" charset="-122"/>
                  <a:ea typeface="黑体" panose="02010609060101010101" pitchFamily="49" charset="-122"/>
                  <a:sym typeface="字魂59号-创粗黑" panose="00000500000000000000" pitchFamily="2" charset="-122"/>
                </a:rPr>
                <a:t>3</a:t>
              </a:r>
              <a:endParaRPr lang="zh-CN" altLang="en-US" sz="2800" dirty="0">
                <a:solidFill>
                  <a:prstClr val="white"/>
                </a:solidFill>
                <a:latin typeface="黑体" panose="02010609060101010101" pitchFamily="49" charset="-122"/>
                <a:ea typeface="黑体" panose="02010609060101010101" pitchFamily="49" charset="-122"/>
                <a:sym typeface="字魂59号-创粗黑" panose="00000500000000000000" pitchFamily="2" charset="-122"/>
              </a:endParaRPr>
            </a:p>
          </p:txBody>
        </p:sp>
        <p:sp>
          <p:nvSpPr>
            <p:cNvPr id="13" name="矩形 12"/>
            <p:cNvSpPr/>
            <p:nvPr>
              <p:custDataLst>
                <p:tags r:id="rId7"/>
              </p:custDataLst>
            </p:nvPr>
          </p:nvSpPr>
          <p:spPr>
            <a:xfrm>
              <a:off x="4683474" y="3574459"/>
              <a:ext cx="5983635" cy="655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30" dirty="0">
                  <a:solidFill>
                    <a:prstClr val="white"/>
                  </a:solidFill>
                  <a:latin typeface="字魂59号-创粗黑" panose="00000500000000000000" pitchFamily="2" charset="-122"/>
                  <a:ea typeface="字魂59号-创粗黑" panose="00000500000000000000" pitchFamily="2" charset="-122"/>
                  <a:cs typeface="华文黑体" pitchFamily="2" charset="-122"/>
                  <a:sym typeface="字魂59号-创粗黑" panose="00000500000000000000" pitchFamily="2" charset="-122"/>
                </a:rPr>
                <a:t> </a:t>
              </a:r>
              <a:r>
                <a:rPr lang="zh-CN" altLang="en-US" sz="2800" dirty="0">
                  <a:solidFill>
                    <a:prstClr val="white"/>
                  </a:solidFill>
                  <a:latin typeface="黑体" panose="02010609060101010101" pitchFamily="49" charset="-122"/>
                  <a:ea typeface="黑体" panose="02010609060101010101" pitchFamily="49" charset="-122"/>
                  <a:cs typeface="华文黑体" pitchFamily="2" charset="-122"/>
                  <a:sym typeface="字魂59号-创粗黑" panose="00000500000000000000" pitchFamily="2" charset="-122"/>
                </a:rPr>
                <a:t>第三部分</a:t>
              </a:r>
              <a:r>
                <a:rPr lang="en-US" altLang="zh-CN" sz="2800" dirty="0">
                  <a:solidFill>
                    <a:prstClr val="white"/>
                  </a:solidFill>
                  <a:latin typeface="黑体" panose="02010609060101010101" pitchFamily="49" charset="-122"/>
                  <a:ea typeface="黑体" panose="02010609060101010101" pitchFamily="49" charset="-122"/>
                  <a:cs typeface="华文黑体" pitchFamily="2" charset="-122"/>
                  <a:sym typeface="字魂59号-创粗黑" panose="00000500000000000000" pitchFamily="2" charset="-122"/>
                </a:rPr>
                <a:t> </a:t>
              </a:r>
              <a:r>
                <a:rPr lang="zh-CN" altLang="en-US" sz="2800" dirty="0">
                  <a:solidFill>
                    <a:prstClr val="white"/>
                  </a:solidFill>
                  <a:latin typeface="黑体" panose="02010609060101010101" pitchFamily="49" charset="-122"/>
                  <a:ea typeface="黑体" panose="02010609060101010101" pitchFamily="49" charset="-122"/>
                  <a:cs typeface="华文黑体" pitchFamily="2" charset="-122"/>
                  <a:sym typeface="字魂59号-创粗黑" panose="00000500000000000000" pitchFamily="2" charset="-122"/>
                </a:rPr>
                <a:t>讲评建议</a:t>
              </a:r>
            </a:p>
          </p:txBody>
        </p:sp>
        <p:sp>
          <p:nvSpPr>
            <p:cNvPr id="15" name="矩形 14"/>
            <p:cNvSpPr/>
            <p:nvPr>
              <p:custDataLst>
                <p:tags r:id="rId8"/>
              </p:custDataLst>
            </p:nvPr>
          </p:nvSpPr>
          <p:spPr>
            <a:xfrm>
              <a:off x="3647100" y="4454438"/>
              <a:ext cx="936001" cy="655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prstClr val="white"/>
                  </a:solidFill>
                  <a:latin typeface="黑体" panose="02010609060101010101" pitchFamily="49" charset="-122"/>
                  <a:ea typeface="黑体" panose="02010609060101010101" pitchFamily="49" charset="-122"/>
                  <a:sym typeface="字魂59号-创粗黑" panose="00000500000000000000" pitchFamily="2" charset="-122"/>
                </a:rPr>
                <a:t>4</a:t>
              </a:r>
              <a:endParaRPr lang="zh-CN" altLang="en-US" sz="2800" dirty="0">
                <a:solidFill>
                  <a:prstClr val="white"/>
                </a:solidFill>
                <a:latin typeface="黑体" panose="02010609060101010101" pitchFamily="49" charset="-122"/>
                <a:ea typeface="黑体" panose="02010609060101010101" pitchFamily="49" charset="-122"/>
                <a:sym typeface="字魂59号-创粗黑" panose="00000500000000000000" pitchFamily="2" charset="-122"/>
              </a:endParaRPr>
            </a:p>
          </p:txBody>
        </p:sp>
        <p:sp>
          <p:nvSpPr>
            <p:cNvPr id="16" name="矩形 15"/>
            <p:cNvSpPr/>
            <p:nvPr>
              <p:custDataLst>
                <p:tags r:id="rId9"/>
              </p:custDataLst>
            </p:nvPr>
          </p:nvSpPr>
          <p:spPr>
            <a:xfrm>
              <a:off x="4683474" y="4454438"/>
              <a:ext cx="5983635" cy="6550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30" dirty="0">
                  <a:solidFill>
                    <a:prstClr val="white"/>
                  </a:solidFill>
                  <a:latin typeface="字魂59号-创粗黑" panose="00000500000000000000" pitchFamily="2" charset="-122"/>
                  <a:ea typeface="字魂59号-创粗黑" panose="00000500000000000000" pitchFamily="2" charset="-122"/>
                  <a:cs typeface="华文黑体" pitchFamily="2" charset="-122"/>
                  <a:sym typeface="字魂59号-创粗黑" panose="00000500000000000000" pitchFamily="2" charset="-122"/>
                </a:rPr>
                <a:t> </a:t>
              </a:r>
              <a:r>
                <a:rPr lang="zh-CN" altLang="en-US" sz="2800" dirty="0">
                  <a:solidFill>
                    <a:prstClr val="white"/>
                  </a:solidFill>
                  <a:latin typeface="黑体" panose="02010609060101010101" pitchFamily="49" charset="-122"/>
                  <a:ea typeface="黑体" panose="02010609060101010101" pitchFamily="49" charset="-122"/>
                  <a:cs typeface="华文黑体" pitchFamily="2" charset="-122"/>
                  <a:sym typeface="字魂59号-创粗黑" panose="00000500000000000000" pitchFamily="2" charset="-122"/>
                </a:rPr>
                <a:t>第四部分</a:t>
              </a:r>
              <a:r>
                <a:rPr lang="en-US" altLang="zh-CN" sz="2800" dirty="0">
                  <a:solidFill>
                    <a:prstClr val="white"/>
                  </a:solidFill>
                  <a:latin typeface="黑体" panose="02010609060101010101" pitchFamily="49" charset="-122"/>
                  <a:ea typeface="黑体" panose="02010609060101010101" pitchFamily="49" charset="-122"/>
                  <a:cs typeface="华文黑体" pitchFamily="2" charset="-122"/>
                  <a:sym typeface="字魂59号-创粗黑" panose="00000500000000000000" pitchFamily="2" charset="-122"/>
                </a:rPr>
                <a:t> </a:t>
              </a:r>
              <a:r>
                <a:rPr lang="zh-CN" altLang="en-US" sz="2800" dirty="0">
                  <a:solidFill>
                    <a:prstClr val="white"/>
                  </a:solidFill>
                  <a:latin typeface="黑体" panose="02010609060101010101" pitchFamily="49" charset="-122"/>
                  <a:ea typeface="黑体" panose="02010609060101010101" pitchFamily="49" charset="-122"/>
                  <a:cs typeface="华文黑体" pitchFamily="2" charset="-122"/>
                  <a:sym typeface="字魂59号-创粗黑" panose="00000500000000000000" pitchFamily="2" charset="-122"/>
                </a:rPr>
                <a:t>教学建议</a:t>
              </a:r>
            </a:p>
          </p:txBody>
        </p:sp>
      </p:grpSp>
      <p:sp>
        <p:nvSpPr>
          <p:cNvPr id="21" name="Freeform 5"/>
          <p:cNvSpPr/>
          <p:nvPr/>
        </p:nvSpPr>
        <p:spPr bwMode="auto">
          <a:xfrm>
            <a:off x="1299021" y="2543756"/>
            <a:ext cx="1700635" cy="1533316"/>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D9D9D9">
              <a:alpha val="56078"/>
            </a:srgbClr>
          </a:solidFill>
          <a:ln w="9525" cap="flat">
            <a:noFill/>
            <a:prstDash val="solid"/>
            <a:miter lim="800000"/>
          </a:ln>
        </p:spPr>
        <p:txBody>
          <a:bodyPr vert="horz" wrap="square" lIns="83713" tIns="41856" rIns="83713" bIns="41856" numCol="1" anchor="t" anchorCtr="0" compatLnSpc="1"/>
          <a:lstStyle/>
          <a:p>
            <a:endParaRPr lang="zh-CN" altLang="en-US" sz="1650">
              <a:solidFill>
                <a:prstClr val="black"/>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22" name="TextBox 78"/>
          <p:cNvSpPr txBox="1"/>
          <p:nvPr/>
        </p:nvSpPr>
        <p:spPr>
          <a:xfrm>
            <a:off x="1560220" y="3335844"/>
            <a:ext cx="1223412" cy="400110"/>
          </a:xfrm>
          <a:prstGeom prst="rect">
            <a:avLst/>
          </a:prstGeom>
          <a:noFill/>
        </p:spPr>
        <p:txBody>
          <a:bodyPr wrap="none" rtlCol="0">
            <a:spAutoFit/>
          </a:bodyPr>
          <a:lstStyle/>
          <a:p>
            <a:r>
              <a:rPr lang="en-US" altLang="zh-CN" sz="2000" b="1" dirty="0">
                <a:solidFill>
                  <a:srgbClr val="0070C0"/>
                </a:solidFill>
                <a:latin typeface="黑体" panose="02010609060101010101" pitchFamily="49" charset="-122"/>
                <a:ea typeface="黑体" panose="02010609060101010101" pitchFamily="49" charset="-122"/>
                <a:sym typeface="字魂59号-创粗黑" panose="00000500000000000000" pitchFamily="2" charset="-122"/>
              </a:rPr>
              <a:t>CONTENTS</a:t>
            </a:r>
            <a:endParaRPr lang="zh-CN" altLang="en-US" sz="2000" b="1" dirty="0">
              <a:solidFill>
                <a:srgbClr val="0070C0"/>
              </a:solidFill>
              <a:latin typeface="黑体" panose="02010609060101010101" pitchFamily="49" charset="-122"/>
              <a:ea typeface="黑体" panose="02010609060101010101" pitchFamily="49" charset="-122"/>
              <a:sym typeface="字魂59号-创粗黑" panose="00000500000000000000" pitchFamily="2" charset="-122"/>
            </a:endParaRPr>
          </a:p>
        </p:txBody>
      </p:sp>
      <p:sp>
        <p:nvSpPr>
          <p:cNvPr id="19" name="TextBox 79"/>
          <p:cNvSpPr txBox="1"/>
          <p:nvPr/>
        </p:nvSpPr>
        <p:spPr>
          <a:xfrm>
            <a:off x="1638170" y="2854677"/>
            <a:ext cx="1087157" cy="523220"/>
          </a:xfrm>
          <a:prstGeom prst="rect">
            <a:avLst/>
          </a:prstGeom>
          <a:noFill/>
        </p:spPr>
        <p:txBody>
          <a:bodyPr wrap="none" rtlCol="0">
            <a:spAutoFit/>
          </a:bodyPr>
          <a:lstStyle/>
          <a:p>
            <a:pPr algn="ctr"/>
            <a:r>
              <a:rPr lang="zh-CN" altLang="en-US" sz="2800" b="1" dirty="0">
                <a:solidFill>
                  <a:srgbClr val="0070C0"/>
                </a:solidFill>
                <a:latin typeface="黑体" panose="02010609060101010101" pitchFamily="49" charset="-122"/>
                <a:ea typeface="黑体" panose="02010609060101010101" pitchFamily="49" charset="-122"/>
                <a:sym typeface="字魂59号-创粗黑" panose="00000500000000000000" pitchFamily="2" charset="-122"/>
              </a:rPr>
              <a:t>目 录</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内容占位符 3"/>
          <p:cNvGraphicFramePr>
            <a:graphicFrameLocks noGrp="1"/>
          </p:cNvGraphicFramePr>
          <p:nvPr>
            <p:ph idx="1"/>
            <p:custDataLst>
              <p:tags r:id="rId1"/>
            </p:custDataLst>
          </p:nvPr>
        </p:nvGraphicFramePr>
        <p:xfrm>
          <a:off x="407035" y="908685"/>
          <a:ext cx="11492865" cy="4168775"/>
        </p:xfrm>
        <a:graphic>
          <a:graphicData uri="http://schemas.openxmlformats.org/drawingml/2006/table">
            <a:tbl>
              <a:tblPr firstRow="1" firstCol="1" bandRow="1">
                <a:tableStyleId>{5C22544A-7EE6-4342-B048-85BDC9FD1C3A}</a:tableStyleId>
              </a:tblPr>
              <a:tblGrid>
                <a:gridCol w="1183005">
                  <a:extLst>
                    <a:ext uri="{9D8B030D-6E8A-4147-A177-3AD203B41FA5}">
                      <a16:colId xmlns:a16="http://schemas.microsoft.com/office/drawing/2014/main" val="20000"/>
                    </a:ext>
                  </a:extLst>
                </a:gridCol>
                <a:gridCol w="1188720">
                  <a:extLst>
                    <a:ext uri="{9D8B030D-6E8A-4147-A177-3AD203B41FA5}">
                      <a16:colId xmlns:a16="http://schemas.microsoft.com/office/drawing/2014/main" val="20001"/>
                    </a:ext>
                  </a:extLst>
                </a:gridCol>
                <a:gridCol w="9121140">
                  <a:extLst>
                    <a:ext uri="{9D8B030D-6E8A-4147-A177-3AD203B41FA5}">
                      <a16:colId xmlns:a16="http://schemas.microsoft.com/office/drawing/2014/main" val="20002"/>
                    </a:ext>
                  </a:extLst>
                </a:gridCol>
              </a:tblGrid>
              <a:tr h="779145">
                <a:tc gridSpan="2">
                  <a:txBody>
                    <a:bodyPr/>
                    <a:lstStyle/>
                    <a:p>
                      <a:pPr algn="just"/>
                      <a:r>
                        <a:rPr lang="zh-CN" sz="2800" kern="100" dirty="0">
                          <a:effectLst/>
                        </a:rPr>
                        <a:t>分数档</a:t>
                      </a:r>
                      <a:endParaRPr lang="zh-CN" sz="2800" kern="100" dirty="0">
                        <a:effectLst/>
                        <a:latin typeface="等线" panose="02010600030101010101" pitchFamily="2" charset="-122"/>
                        <a:ea typeface="等线" panose="02010600030101010101" pitchFamily="2" charset="-122"/>
                        <a:cs typeface="Times New Roman" panose="02020603050405020304" charset="0"/>
                      </a:endParaRPr>
                    </a:p>
                  </a:txBody>
                  <a:tcPr marL="68580" marR="68580" marT="0" marB="0"/>
                </a:tc>
                <a:tc hMerge="1">
                  <a:txBody>
                    <a:bodyPr/>
                    <a:lstStyle/>
                    <a:p>
                      <a:endParaRPr lang="zh-CN"/>
                    </a:p>
                  </a:txBody>
                  <a:tcPr/>
                </a:tc>
                <a:tc>
                  <a:txBody>
                    <a:bodyPr/>
                    <a:lstStyle/>
                    <a:p>
                      <a:pPr algn="just"/>
                      <a:r>
                        <a:rPr lang="zh-CN" sz="2800" kern="100">
                          <a:effectLst/>
                        </a:rPr>
                        <a:t>具体描述</a:t>
                      </a:r>
                      <a:endParaRPr lang="zh-CN" sz="2800" kern="100">
                        <a:effectLst/>
                        <a:latin typeface="等线" panose="02010600030101010101" pitchFamily="2" charset="-122"/>
                        <a:ea typeface="等线" panose="02010600030101010101" pitchFamily="2" charset="-122"/>
                        <a:cs typeface="Times New Roman" panose="02020603050405020304" charset="0"/>
                      </a:endParaRPr>
                    </a:p>
                  </a:txBody>
                  <a:tcPr marL="68580" marR="68580" marT="0" marB="0"/>
                </a:tc>
                <a:extLst>
                  <a:ext uri="{0D108BD9-81ED-4DB2-BD59-A6C34878D82A}">
                    <a16:rowId xmlns:a16="http://schemas.microsoft.com/office/drawing/2014/main" val="10000"/>
                  </a:ext>
                </a:extLst>
              </a:tr>
              <a:tr h="684530">
                <a:tc>
                  <a:txBody>
                    <a:bodyPr/>
                    <a:lstStyle/>
                    <a:p>
                      <a:pPr algn="just"/>
                      <a:r>
                        <a:rPr lang="zh-CN" sz="2800" kern="100">
                          <a:effectLst/>
                        </a:rPr>
                        <a:t>一档</a:t>
                      </a:r>
                      <a:endParaRPr lang="zh-CN" sz="2800" kern="100">
                        <a:effectLst/>
                        <a:latin typeface="等线" panose="02010600030101010101" pitchFamily="2" charset="-122"/>
                        <a:ea typeface="等线" panose="02010600030101010101" pitchFamily="2" charset="-122"/>
                        <a:cs typeface="Times New Roman" panose="02020603050405020304" charset="0"/>
                      </a:endParaRPr>
                    </a:p>
                  </a:txBody>
                  <a:tcPr marL="68580" marR="68580" marT="0" marB="0"/>
                </a:tc>
                <a:tc>
                  <a:txBody>
                    <a:bodyPr/>
                    <a:lstStyle/>
                    <a:p>
                      <a:pPr algn="just"/>
                      <a:r>
                        <a:rPr lang="en-US" sz="2800" kern="100">
                          <a:effectLst/>
                        </a:rPr>
                        <a:t>5</a:t>
                      </a:r>
                      <a:r>
                        <a:rPr lang="zh-CN" sz="2800" kern="100">
                          <a:effectLst/>
                        </a:rPr>
                        <a:t>分</a:t>
                      </a:r>
                      <a:endParaRPr lang="zh-CN" sz="2800" kern="100">
                        <a:effectLst/>
                        <a:latin typeface="等线" panose="02010600030101010101" pitchFamily="2" charset="-122"/>
                        <a:ea typeface="等线" panose="02010600030101010101" pitchFamily="2" charset="-122"/>
                        <a:cs typeface="Times New Roman" panose="02020603050405020304" charset="0"/>
                      </a:endParaRPr>
                    </a:p>
                  </a:txBody>
                  <a:tcPr marL="68580" marR="68580" marT="0" marB="0"/>
                </a:tc>
                <a:tc>
                  <a:txBody>
                    <a:bodyPr/>
                    <a:lstStyle/>
                    <a:p>
                      <a:pPr algn="just"/>
                      <a:r>
                        <a:rPr lang="zh-CN" sz="2800" kern="100">
                          <a:effectLst/>
                        </a:rPr>
                        <a:t>紧扣主题。语言准确、连贯，有个别错误，逻辑清晰。</a:t>
                      </a:r>
                      <a:endParaRPr lang="zh-CN" sz="2800" kern="100">
                        <a:effectLst/>
                        <a:latin typeface="等线" panose="02010600030101010101" pitchFamily="2" charset="-122"/>
                        <a:ea typeface="等线" panose="02010600030101010101" pitchFamily="2" charset="-122"/>
                        <a:cs typeface="Times New Roman" panose="02020603050405020304" charset="0"/>
                      </a:endParaRPr>
                    </a:p>
                  </a:txBody>
                  <a:tcPr marL="68580" marR="68580" marT="0" marB="0"/>
                </a:tc>
                <a:extLst>
                  <a:ext uri="{0D108BD9-81ED-4DB2-BD59-A6C34878D82A}">
                    <a16:rowId xmlns:a16="http://schemas.microsoft.com/office/drawing/2014/main" val="10001"/>
                  </a:ext>
                </a:extLst>
              </a:tr>
              <a:tr h="775970">
                <a:tc>
                  <a:txBody>
                    <a:bodyPr/>
                    <a:lstStyle/>
                    <a:p>
                      <a:pPr algn="just"/>
                      <a:r>
                        <a:rPr lang="zh-CN" sz="2800" kern="100">
                          <a:effectLst/>
                        </a:rPr>
                        <a:t>二档</a:t>
                      </a:r>
                      <a:endParaRPr lang="zh-CN" sz="2800" kern="100">
                        <a:effectLst/>
                        <a:latin typeface="等线" panose="02010600030101010101" pitchFamily="2" charset="-122"/>
                        <a:ea typeface="等线" panose="02010600030101010101" pitchFamily="2" charset="-122"/>
                        <a:cs typeface="Times New Roman" panose="02020603050405020304" charset="0"/>
                      </a:endParaRPr>
                    </a:p>
                  </a:txBody>
                  <a:tcPr marL="68580" marR="68580" marT="0" marB="0"/>
                </a:tc>
                <a:tc>
                  <a:txBody>
                    <a:bodyPr/>
                    <a:lstStyle/>
                    <a:p>
                      <a:pPr algn="just"/>
                      <a:r>
                        <a:rPr lang="en-US" sz="2800" b="1" kern="100">
                          <a:solidFill>
                            <a:schemeClr val="tx1"/>
                          </a:solidFill>
                          <a:effectLst/>
                        </a:rPr>
                        <a:t>3</a:t>
                      </a:r>
                      <a:r>
                        <a:rPr lang="en-US" sz="2800" kern="100">
                          <a:solidFill>
                            <a:schemeClr val="tx1"/>
                          </a:solidFill>
                          <a:effectLst/>
                        </a:rPr>
                        <a:t>-4</a:t>
                      </a:r>
                      <a:r>
                        <a:rPr lang="zh-CN" sz="2800" kern="100">
                          <a:effectLst/>
                        </a:rPr>
                        <a:t>分</a:t>
                      </a:r>
                      <a:endParaRPr lang="zh-CN" sz="2800" kern="100">
                        <a:effectLst/>
                        <a:latin typeface="等线" panose="02010600030101010101" pitchFamily="2" charset="-122"/>
                        <a:ea typeface="等线" panose="02010600030101010101" pitchFamily="2" charset="-122"/>
                        <a:cs typeface="Times New Roman" panose="02020603050405020304" charset="0"/>
                      </a:endParaRPr>
                    </a:p>
                  </a:txBody>
                  <a:tcPr marL="68580" marR="68580" marT="0" marB="0"/>
                </a:tc>
                <a:tc>
                  <a:txBody>
                    <a:bodyPr/>
                    <a:lstStyle/>
                    <a:p>
                      <a:pPr algn="just"/>
                      <a:r>
                        <a:rPr lang="zh-CN" sz="2800" kern="100">
                          <a:effectLst/>
                        </a:rPr>
                        <a:t>贴近主题。在准确性和连贯性上有少量错误，不影响理解。</a:t>
                      </a:r>
                      <a:endParaRPr lang="zh-CN" sz="2800" kern="100">
                        <a:effectLst/>
                        <a:latin typeface="等线" panose="02010600030101010101" pitchFamily="2" charset="-122"/>
                        <a:ea typeface="等线" panose="02010600030101010101" pitchFamily="2" charset="-122"/>
                        <a:cs typeface="Times New Roman" panose="02020603050405020304" charset="0"/>
                      </a:endParaRPr>
                    </a:p>
                  </a:txBody>
                  <a:tcPr marL="68580" marR="68580" marT="0" marB="0"/>
                </a:tc>
                <a:extLst>
                  <a:ext uri="{0D108BD9-81ED-4DB2-BD59-A6C34878D82A}">
                    <a16:rowId xmlns:a16="http://schemas.microsoft.com/office/drawing/2014/main" val="10002"/>
                  </a:ext>
                </a:extLst>
              </a:tr>
              <a:tr h="737870">
                <a:tc>
                  <a:txBody>
                    <a:bodyPr/>
                    <a:lstStyle/>
                    <a:p>
                      <a:pPr algn="just"/>
                      <a:r>
                        <a:rPr lang="zh-CN" sz="2800" kern="100">
                          <a:effectLst/>
                        </a:rPr>
                        <a:t>三档</a:t>
                      </a:r>
                      <a:endParaRPr lang="zh-CN" sz="2800" kern="100">
                        <a:effectLst/>
                        <a:latin typeface="等线" panose="02010600030101010101" pitchFamily="2" charset="-122"/>
                        <a:ea typeface="等线" panose="02010600030101010101" pitchFamily="2" charset="-122"/>
                        <a:cs typeface="Times New Roman" panose="02020603050405020304" charset="0"/>
                      </a:endParaRPr>
                    </a:p>
                  </a:txBody>
                  <a:tcPr marL="68580" marR="68580" marT="0" marB="0"/>
                </a:tc>
                <a:tc>
                  <a:txBody>
                    <a:bodyPr/>
                    <a:lstStyle/>
                    <a:p>
                      <a:pPr algn="just"/>
                      <a:r>
                        <a:rPr lang="en-US" sz="2800" kern="100">
                          <a:effectLst/>
                        </a:rPr>
                        <a:t>1-2</a:t>
                      </a:r>
                      <a:r>
                        <a:rPr lang="zh-CN" sz="2800" kern="100">
                          <a:effectLst/>
                        </a:rPr>
                        <a:t>分</a:t>
                      </a:r>
                      <a:endParaRPr lang="zh-CN" sz="2800" kern="100">
                        <a:effectLst/>
                        <a:latin typeface="等线" panose="02010600030101010101" pitchFamily="2" charset="-122"/>
                        <a:ea typeface="等线" panose="02010600030101010101" pitchFamily="2" charset="-122"/>
                        <a:cs typeface="Times New Roman" panose="02020603050405020304" charset="0"/>
                      </a:endParaRPr>
                    </a:p>
                  </a:txBody>
                  <a:tcPr marL="68580" marR="68580" marT="0" marB="0"/>
                </a:tc>
                <a:tc>
                  <a:txBody>
                    <a:bodyPr/>
                    <a:lstStyle/>
                    <a:p>
                      <a:pPr algn="just"/>
                      <a:r>
                        <a:rPr lang="zh-CN" sz="2800" kern="100">
                          <a:effectLst/>
                        </a:rPr>
                        <a:t>和主题相关。语言上有大量错误，影响理解。</a:t>
                      </a:r>
                      <a:endParaRPr lang="zh-CN" sz="2800" kern="100">
                        <a:effectLst/>
                        <a:latin typeface="等线" panose="02010600030101010101" pitchFamily="2" charset="-122"/>
                        <a:ea typeface="等线" panose="02010600030101010101" pitchFamily="2" charset="-122"/>
                        <a:cs typeface="Times New Roman" panose="02020603050405020304" charset="0"/>
                      </a:endParaRPr>
                    </a:p>
                  </a:txBody>
                  <a:tcPr marL="68580" marR="68580" marT="0" marB="0"/>
                </a:tc>
                <a:extLst>
                  <a:ext uri="{0D108BD9-81ED-4DB2-BD59-A6C34878D82A}">
                    <a16:rowId xmlns:a16="http://schemas.microsoft.com/office/drawing/2014/main" val="10003"/>
                  </a:ext>
                </a:extLst>
              </a:tr>
              <a:tr h="1191260">
                <a:tc>
                  <a:txBody>
                    <a:bodyPr/>
                    <a:lstStyle/>
                    <a:p>
                      <a:pPr algn="just"/>
                      <a:r>
                        <a:rPr lang="zh-CN" sz="2800" kern="100">
                          <a:effectLst/>
                        </a:rPr>
                        <a:t>四档</a:t>
                      </a:r>
                      <a:endParaRPr lang="zh-CN" sz="2800" kern="100">
                        <a:effectLst/>
                        <a:latin typeface="等线" panose="02010600030101010101" pitchFamily="2" charset="-122"/>
                        <a:ea typeface="等线" panose="02010600030101010101" pitchFamily="2" charset="-122"/>
                        <a:cs typeface="Times New Roman" panose="02020603050405020304" charset="0"/>
                      </a:endParaRPr>
                    </a:p>
                  </a:txBody>
                  <a:tcPr marL="68580" marR="68580" marT="0" marB="0"/>
                </a:tc>
                <a:tc>
                  <a:txBody>
                    <a:bodyPr/>
                    <a:lstStyle/>
                    <a:p>
                      <a:pPr algn="just"/>
                      <a:r>
                        <a:rPr lang="en-US" sz="2800" kern="100">
                          <a:effectLst/>
                        </a:rPr>
                        <a:t>0</a:t>
                      </a:r>
                      <a:r>
                        <a:rPr lang="zh-CN" sz="2800" kern="100">
                          <a:effectLst/>
                        </a:rPr>
                        <a:t>分</a:t>
                      </a:r>
                      <a:endParaRPr lang="zh-CN" sz="2800" kern="100">
                        <a:effectLst/>
                        <a:latin typeface="等线" panose="02010600030101010101" pitchFamily="2" charset="-122"/>
                        <a:ea typeface="等线" panose="02010600030101010101" pitchFamily="2" charset="-122"/>
                        <a:cs typeface="Times New Roman" panose="02020603050405020304" charset="0"/>
                      </a:endParaRPr>
                    </a:p>
                  </a:txBody>
                  <a:tcPr marL="68580" marR="68580" marT="0" marB="0"/>
                </a:tc>
                <a:tc>
                  <a:txBody>
                    <a:bodyPr/>
                    <a:lstStyle/>
                    <a:p>
                      <a:pPr algn="just"/>
                      <a:r>
                        <a:rPr lang="zh-CN" sz="2800" kern="100" dirty="0">
                          <a:effectLst/>
                        </a:rPr>
                        <a:t>所写内容和主题完全不相关，或只孤立地罗列与主题相关的个别单词</a:t>
                      </a:r>
                      <a:r>
                        <a:rPr lang="zh-CN" altLang="en-US" sz="2800" kern="100" dirty="0">
                          <a:effectLst/>
                        </a:rPr>
                        <a:t>。</a:t>
                      </a:r>
                      <a:endParaRPr lang="zh-CN" sz="2800" kern="100" dirty="0">
                        <a:effectLst/>
                        <a:latin typeface="等线" panose="02010600030101010101" pitchFamily="2" charset="-122"/>
                        <a:ea typeface="等线" panose="02010600030101010101" pitchFamily="2" charset="-122"/>
                        <a:cs typeface="Times New Roman" panose="02020603050405020304" charset="0"/>
                      </a:endParaRPr>
                    </a:p>
                  </a:txBody>
                  <a:tcPr marL="68580" marR="68580" marT="0" marB="0"/>
                </a:tc>
                <a:extLst>
                  <a:ext uri="{0D108BD9-81ED-4DB2-BD59-A6C34878D82A}">
                    <a16:rowId xmlns:a16="http://schemas.microsoft.com/office/drawing/2014/main" val="10004"/>
                  </a:ext>
                </a:extLst>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4"/>
          <p:cNvSpPr>
            <a:spLocks noGrp="1"/>
          </p:cNvSpPr>
          <p:nvPr>
            <p:ph sz="half" idx="1"/>
          </p:nvPr>
        </p:nvSpPr>
        <p:spPr>
          <a:xfrm>
            <a:off x="623570" y="2348865"/>
            <a:ext cx="11602085" cy="3147695"/>
          </a:xfrm>
        </p:spPr>
        <p:txBody>
          <a:bodyPr>
            <a:normAutofit/>
          </a:bodyPr>
          <a:lstStyle/>
          <a:p>
            <a:pPr marL="0" lvl="0" indent="0" algn="just">
              <a:lnSpc>
                <a:spcPct val="150000"/>
              </a:lnSpc>
              <a:spcBef>
                <a:spcPts val="1000"/>
              </a:spcBef>
              <a:buFont typeface="Arial" panose="020B0604020202020204" pitchFamily="34" charset="0"/>
              <a:buNone/>
            </a:pPr>
            <a:endParaRPr lang="en-US" altLang="zh-CN" sz="3200" dirty="0">
              <a:solidFill>
                <a:schemeClr val="tx1"/>
              </a:solidFill>
              <a:latin typeface="Times" pitchFamily="2" charset="0"/>
              <a:ea typeface="宋体" panose="02010600030101010101" pitchFamily="2" charset="-122"/>
            </a:endParaRPr>
          </a:p>
          <a:p>
            <a:pPr marL="0" lvl="0" indent="266700" algn="just">
              <a:spcBef>
                <a:spcPts val="0"/>
              </a:spcBef>
              <a:buNone/>
            </a:pPr>
            <a:endParaRPr kumimoji="1" lang="en-US" altLang="zh-CN" sz="3200" dirty="0">
              <a:solidFill>
                <a:schemeClr val="tx1"/>
              </a:solidFill>
              <a:latin typeface="Times" pitchFamily="2" charset="0"/>
              <a:ea typeface="宋体" panose="02010600030101010101" pitchFamily="2" charset="-122"/>
            </a:endParaRPr>
          </a:p>
        </p:txBody>
      </p:sp>
      <p:sp>
        <p:nvSpPr>
          <p:cNvPr id="10" name="文本框 9"/>
          <p:cNvSpPr txBox="1"/>
          <p:nvPr/>
        </p:nvSpPr>
        <p:spPr>
          <a:xfrm>
            <a:off x="553720" y="2204720"/>
            <a:ext cx="11742420" cy="5127625"/>
          </a:xfrm>
          <a:prstGeom prst="rect">
            <a:avLst/>
          </a:prstGeom>
        </p:spPr>
        <p:txBody>
          <a:bodyPr wrap="square">
            <a:noAutofit/>
          </a:bodyPr>
          <a:lstStyle/>
          <a:p>
            <a:pPr marL="514350" indent="-514350">
              <a:buFont typeface="+mj-lt"/>
              <a:buAutoNum type="arabicPeriod"/>
            </a:pPr>
            <a:r>
              <a:rPr lang="zh-CN" altLang="en-US" sz="3600" dirty="0">
                <a:solidFill>
                  <a:srgbClr val="FF0000"/>
                </a:solidFill>
                <a:sym typeface="+mn-ea"/>
              </a:rPr>
              <a:t>内容</a:t>
            </a:r>
            <a:r>
              <a:rPr lang="zh-CN" altLang="en-US" sz="3600" dirty="0">
                <a:sym typeface="+mn-ea"/>
              </a:rPr>
              <a:t>：内容意义上言之有理，自圆其说，即可得分。</a:t>
            </a:r>
            <a:br>
              <a:rPr lang="en-US" altLang="zh-CN" sz="3600" dirty="0">
                <a:sym typeface="+mn-ea"/>
              </a:rPr>
            </a:br>
            <a:r>
              <a:rPr lang="en-US" altLang="zh-CN" sz="3600" dirty="0">
                <a:sym typeface="+mn-ea"/>
              </a:rPr>
              <a:t>             </a:t>
            </a:r>
            <a:r>
              <a:rPr lang="zh-CN" altLang="en-US" sz="3600" dirty="0">
                <a:sym typeface="+mn-ea"/>
              </a:rPr>
              <a:t>照抄原文某些段落，不得分。</a:t>
            </a:r>
            <a:br>
              <a:rPr lang="en-US" altLang="zh-CN" sz="3600" dirty="0">
                <a:sym typeface="+mn-ea"/>
              </a:rPr>
            </a:br>
            <a:r>
              <a:rPr lang="en-US" altLang="zh-CN" sz="3600" dirty="0">
                <a:sym typeface="+mn-ea"/>
              </a:rPr>
              <a:t>             </a:t>
            </a:r>
            <a:r>
              <a:rPr lang="zh-CN" altLang="en-US" sz="3600" dirty="0">
                <a:sym typeface="+mn-ea"/>
              </a:rPr>
              <a:t>所表达内容与题目要求无关，不得分。</a:t>
            </a:r>
            <a:endParaRPr lang="zh-CN" altLang="en-US" sz="3600" dirty="0"/>
          </a:p>
          <a:p>
            <a:pPr marL="514350" indent="-514350">
              <a:buFont typeface="+mj-lt"/>
              <a:buAutoNum type="arabicPeriod"/>
            </a:pPr>
            <a:r>
              <a:rPr lang="zh-CN" altLang="en-US" sz="3600" dirty="0">
                <a:solidFill>
                  <a:srgbClr val="FF0000"/>
                </a:solidFill>
                <a:sym typeface="+mn-ea"/>
              </a:rPr>
              <a:t>语言</a:t>
            </a:r>
            <a:r>
              <a:rPr lang="zh-CN" altLang="en-US" sz="3600" dirty="0">
                <a:sym typeface="+mn-ea"/>
              </a:rPr>
              <a:t>：准确、连贯；如有错误，酌情扣分。</a:t>
            </a:r>
          </a:p>
          <a:p>
            <a:pPr indent="0">
              <a:buFont typeface="+mj-lt"/>
              <a:buNone/>
            </a:pPr>
            <a:r>
              <a:rPr lang="en-US" altLang="zh-CN" sz="3600" dirty="0">
                <a:sym typeface="+mn-ea"/>
              </a:rPr>
              <a:t>                  5</a:t>
            </a:r>
            <a:r>
              <a:rPr lang="zh-CN" altLang="en-US" sz="3600" dirty="0">
                <a:sym typeface="+mn-ea"/>
              </a:rPr>
              <a:t>分也容语言错误，但必须是一个小错。</a:t>
            </a:r>
            <a:endParaRPr lang="en-US" altLang="zh-CN" sz="3600" dirty="0"/>
          </a:p>
          <a:p>
            <a:pPr indent="0">
              <a:buFont typeface="+mj-lt"/>
              <a:buNone/>
            </a:pPr>
            <a:r>
              <a:rPr lang="en-US" altLang="zh-CN" sz="3600" dirty="0">
                <a:solidFill>
                  <a:srgbClr val="FF0000"/>
                </a:solidFill>
                <a:sym typeface="+mn-ea"/>
              </a:rPr>
              <a:t>3. </a:t>
            </a:r>
            <a:r>
              <a:rPr lang="zh-CN" altLang="en-US" sz="3600" dirty="0">
                <a:solidFill>
                  <a:srgbClr val="FF0000"/>
                </a:solidFill>
                <a:sym typeface="+mn-ea"/>
              </a:rPr>
              <a:t>字数</a:t>
            </a:r>
            <a:r>
              <a:rPr lang="zh-CN" altLang="en-US" sz="3600" dirty="0">
                <a:sym typeface="+mn-ea"/>
              </a:rPr>
              <a:t>要求</a:t>
            </a:r>
            <a:endParaRPr lang="en-US" altLang="zh-CN" sz="3600" dirty="0"/>
          </a:p>
          <a:p>
            <a:pPr marL="0" indent="0" algn="just">
              <a:lnSpc>
                <a:spcPct val="100000"/>
              </a:lnSpc>
              <a:spcAft>
                <a:spcPts val="0"/>
              </a:spcAft>
              <a:buClrTx/>
              <a:buSzTx/>
              <a:buNone/>
            </a:pPr>
            <a:r>
              <a:rPr lang="zh-CN" altLang="en-US" sz="3600" dirty="0">
                <a:highlight>
                  <a:srgbClr val="FFFF00"/>
                </a:highlight>
                <a:sym typeface="+mn-ea"/>
              </a:rPr>
              <a:t>超过</a:t>
            </a:r>
            <a:r>
              <a:rPr lang="en-US" altLang="zh-CN" sz="3600" dirty="0">
                <a:highlight>
                  <a:srgbClr val="FFFF00"/>
                </a:highlight>
                <a:sym typeface="+mn-ea"/>
              </a:rPr>
              <a:t>4.5</a:t>
            </a:r>
            <a:r>
              <a:rPr lang="zh-CN" altLang="en-US" sz="3600" dirty="0">
                <a:highlight>
                  <a:srgbClr val="FFFF00"/>
                </a:highlight>
                <a:sym typeface="+mn-ea"/>
              </a:rPr>
              <a:t>行扣</a:t>
            </a:r>
            <a:r>
              <a:rPr lang="en-US" altLang="zh-CN" sz="3600" dirty="0">
                <a:highlight>
                  <a:srgbClr val="FFFF00"/>
                </a:highlight>
                <a:sym typeface="+mn-ea"/>
              </a:rPr>
              <a:t>0.5</a:t>
            </a:r>
            <a:r>
              <a:rPr lang="zh-CN" altLang="en-US" sz="3600" dirty="0">
                <a:highlight>
                  <a:srgbClr val="FFFF00"/>
                </a:highlight>
                <a:sym typeface="+mn-ea"/>
              </a:rPr>
              <a:t>。</a:t>
            </a:r>
            <a:endParaRPr lang="zh-CN" altLang="en-US" sz="3600" b="0" i="0" kern="100" dirty="0">
              <a:latin typeface="Times" pitchFamily="2" charset="0"/>
              <a:ea typeface="微软雅黑" panose="020B0503020204020204" pitchFamily="34" charset="-122"/>
              <a:cs typeface="Times New Roman" panose="02020603050405020304" charset="0"/>
            </a:endParaRPr>
          </a:p>
        </p:txBody>
      </p:sp>
      <p:sp>
        <p:nvSpPr>
          <p:cNvPr id="4" name="文本框 3"/>
          <p:cNvSpPr txBox="1"/>
          <p:nvPr/>
        </p:nvSpPr>
        <p:spPr>
          <a:xfrm>
            <a:off x="479425" y="1341120"/>
            <a:ext cx="6096000" cy="768350"/>
          </a:xfrm>
          <a:prstGeom prst="rect">
            <a:avLst/>
          </a:prstGeom>
          <a:noFill/>
        </p:spPr>
        <p:txBody>
          <a:bodyPr wrap="square" rtlCol="0" anchor="t">
            <a:spAutoFit/>
          </a:bodyPr>
          <a:lstStyle/>
          <a:p>
            <a:r>
              <a:rPr lang="zh-CN" altLang="en-US" sz="4400" dirty="0">
                <a:latin typeface="+mj-lt"/>
                <a:ea typeface="+mj-ea"/>
                <a:cs typeface="+mj-cs"/>
                <a:sym typeface="+mn-ea"/>
              </a:rPr>
              <a:t>具体解读 – 内容先行</a:t>
            </a:r>
          </a:p>
        </p:txBody>
      </p:sp>
      <p:pic>
        <p:nvPicPr>
          <p:cNvPr id="7" name="图片 6"/>
          <p:cNvPicPr>
            <a:picLocks noChangeAspect="1"/>
          </p:cNvPicPr>
          <p:nvPr/>
        </p:nvPicPr>
        <p:blipFill rotWithShape="1">
          <a:blip r:embed="rId3">
            <a:biLevel thresh="75000"/>
            <a:extLst>
              <a:ext uri="{28A0092B-C50C-407E-A947-70E740481C1C}">
                <a14:useLocalDpi xmlns:a14="http://schemas.microsoft.com/office/drawing/2010/main" val="0"/>
              </a:ext>
            </a:extLst>
          </a:blip>
          <a:srcRect l="13486" t="2257"/>
          <a:stretch>
            <a:fillRect/>
          </a:stretch>
        </p:blipFill>
        <p:spPr>
          <a:xfrm>
            <a:off x="6671945" y="5157470"/>
            <a:ext cx="5360670" cy="1530350"/>
          </a:xfrm>
          <a:prstGeom prst="rect">
            <a:avLst/>
          </a:prstGeom>
          <a:ln w="28575">
            <a:solidFill>
              <a:srgbClr val="FF0000"/>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35995" y="1412647"/>
            <a:ext cx="8064261" cy="1008112"/>
          </a:xfrm>
        </p:spPr>
        <p:style>
          <a:lnRef idx="0">
            <a:schemeClr val="accent1"/>
          </a:lnRef>
          <a:fillRef idx="3">
            <a:schemeClr val="accent1"/>
          </a:fillRef>
          <a:effectRef idx="3">
            <a:schemeClr val="accent1"/>
          </a:effectRef>
          <a:fontRef idx="minor">
            <a:schemeClr val="lt1"/>
          </a:fontRef>
        </p:style>
        <p:txBody>
          <a:bodyPr>
            <a:normAutofit/>
          </a:bodyPr>
          <a:lstStyle/>
          <a:p>
            <a:r>
              <a:rPr lang="en-US" altLang="zh-CN" sz="3400" b="1" kern="0" dirty="0">
                <a:solidFill>
                  <a:schemeClr val="bg1"/>
                </a:solidFill>
                <a:latin typeface="Times New Roman" panose="02020603050405020304" charset="0"/>
                <a:ea typeface="等线" panose="02010600030101010101" pitchFamily="2" charset="-122"/>
                <a:cs typeface="Times New Roman" panose="02020603050405020304" charset="0"/>
              </a:rPr>
              <a:t>43. </a:t>
            </a:r>
            <a:r>
              <a:rPr lang="en-GB" altLang="zh-CN" sz="3400" b="1" kern="0" dirty="0">
                <a:solidFill>
                  <a:schemeClr val="bg1"/>
                </a:solidFill>
                <a:latin typeface="Times New Roman" panose="02020603050405020304" charset="0"/>
                <a:ea typeface="等线" panose="02010600030101010101" pitchFamily="2" charset="-122"/>
                <a:cs typeface="Times New Roman" panose="02020603050405020304" charset="0"/>
              </a:rPr>
              <a:t>How </a:t>
            </a:r>
            <a:r>
              <a:rPr lang="en-US" altLang="en-GB" sz="3400" b="1" kern="0" dirty="0">
                <a:solidFill>
                  <a:schemeClr val="bg1"/>
                </a:solidFill>
                <a:latin typeface="Times New Roman" panose="02020603050405020304" charset="0"/>
                <a:ea typeface="等线" panose="02010600030101010101" pitchFamily="2" charset="-122"/>
                <a:cs typeface="Times New Roman" panose="02020603050405020304" charset="0"/>
              </a:rPr>
              <a:t>do you develop your curiosity</a:t>
            </a:r>
            <a:r>
              <a:rPr lang="en-GB" altLang="zh-CN" sz="3400" b="1" kern="0" dirty="0">
                <a:solidFill>
                  <a:schemeClr val="bg1"/>
                </a:solidFill>
                <a:latin typeface="Times New Roman" panose="02020603050405020304" charset="0"/>
                <a:ea typeface="等线" panose="02010600030101010101" pitchFamily="2" charset="-122"/>
                <a:cs typeface="Times New Roman" panose="02020603050405020304" charset="0"/>
              </a:rPr>
              <a:t> ？</a:t>
            </a:r>
          </a:p>
        </p:txBody>
      </p:sp>
      <p:sp>
        <p:nvSpPr>
          <p:cNvPr id="5" name="内容占位符 4"/>
          <p:cNvSpPr>
            <a:spLocks noGrp="1"/>
          </p:cNvSpPr>
          <p:nvPr>
            <p:ph sz="half" idx="1"/>
          </p:nvPr>
        </p:nvSpPr>
        <p:spPr>
          <a:xfrm>
            <a:off x="623570" y="2348865"/>
            <a:ext cx="11602085" cy="3147695"/>
          </a:xfrm>
        </p:spPr>
        <p:txBody>
          <a:bodyPr>
            <a:normAutofit/>
          </a:bodyPr>
          <a:lstStyle/>
          <a:p>
            <a:pPr marL="0" lvl="0" indent="0" algn="just">
              <a:lnSpc>
                <a:spcPct val="150000"/>
              </a:lnSpc>
              <a:spcBef>
                <a:spcPts val="1000"/>
              </a:spcBef>
              <a:buFont typeface="Arial" panose="020B0604020202020204" pitchFamily="34" charset="0"/>
              <a:buNone/>
            </a:pPr>
            <a:endParaRPr lang="en-US" altLang="zh-CN" sz="3200" dirty="0">
              <a:solidFill>
                <a:schemeClr val="tx1"/>
              </a:solidFill>
              <a:latin typeface="Times" pitchFamily="2" charset="0"/>
              <a:ea typeface="宋体" panose="02010600030101010101" pitchFamily="2" charset="-122"/>
            </a:endParaRPr>
          </a:p>
          <a:p>
            <a:pPr marL="0" lvl="0" indent="266700" algn="just">
              <a:spcBef>
                <a:spcPts val="0"/>
              </a:spcBef>
              <a:buNone/>
            </a:pPr>
            <a:endParaRPr kumimoji="1" lang="en-US" altLang="zh-CN" sz="3200" dirty="0">
              <a:solidFill>
                <a:schemeClr val="tx1"/>
              </a:solidFill>
              <a:latin typeface="Times" pitchFamily="2" charset="0"/>
              <a:ea typeface="宋体" panose="02010600030101010101" pitchFamily="2" charset="-122"/>
            </a:endParaRPr>
          </a:p>
        </p:txBody>
      </p:sp>
      <p:sp>
        <p:nvSpPr>
          <p:cNvPr id="10" name="文本框 9"/>
          <p:cNvSpPr txBox="1"/>
          <p:nvPr/>
        </p:nvSpPr>
        <p:spPr>
          <a:xfrm>
            <a:off x="407670" y="2493010"/>
            <a:ext cx="11742420" cy="4154170"/>
          </a:xfrm>
          <a:prstGeom prst="rect">
            <a:avLst/>
          </a:prstGeom>
        </p:spPr>
        <p:txBody>
          <a:bodyPr wrap="square">
            <a:spAutoFit/>
          </a:bodyPr>
          <a:lstStyle/>
          <a:p>
            <a:pPr marL="0" indent="0" algn="just">
              <a:lnSpc>
                <a:spcPct val="100000"/>
              </a:lnSpc>
              <a:spcAft>
                <a:spcPts val="0"/>
              </a:spcAft>
              <a:buClrTx/>
              <a:buSzTx/>
              <a:buNone/>
            </a:pPr>
            <a:r>
              <a:rPr lang="en-US" altLang="zh-CN" sz="2400" i="0" kern="100" dirty="0">
                <a:latin typeface="Times" pitchFamily="2" charset="0"/>
                <a:ea typeface="微软雅黑" panose="020B0503020204020204" pitchFamily="34" charset="-122"/>
                <a:cs typeface="Times New Roman" panose="02020603050405020304" charset="0"/>
              </a:rPr>
              <a:t> </a:t>
            </a:r>
            <a:r>
              <a:rPr lang="zh-CN" altLang="en-US" sz="2400" i="0" kern="100" dirty="0">
                <a:latin typeface="Times" pitchFamily="2" charset="0"/>
                <a:ea typeface="微软雅黑" panose="020B0503020204020204" pitchFamily="34" charset="-122"/>
                <a:cs typeface="Times New Roman" panose="02020603050405020304" charset="0"/>
              </a:rPr>
              <a:t>冒险型好奇心（Adventurous Curiosity</a:t>
            </a:r>
            <a:r>
              <a:rPr lang="en-US" altLang="zh-CN" sz="2400" i="0" kern="100" dirty="0">
                <a:latin typeface="Times" pitchFamily="2" charset="0"/>
                <a:ea typeface="微软雅黑" panose="020B0503020204020204" pitchFamily="34" charset="-122"/>
                <a:cs typeface="Times New Roman" panose="02020603050405020304" charset="0"/>
              </a:rPr>
              <a:t>)</a:t>
            </a:r>
            <a:endParaRPr lang="zh-CN" altLang="en-US" sz="2400" b="0" i="0" kern="100" dirty="0">
              <a:latin typeface="Times" pitchFamily="2" charset="0"/>
              <a:ea typeface="微软雅黑" panose="020B0503020204020204" pitchFamily="34" charset="-122"/>
              <a:cs typeface="Times New Roman" panose="02020603050405020304" charset="0"/>
            </a:endParaRPr>
          </a:p>
          <a:p>
            <a:pPr marL="0" lvl="1" indent="0" algn="just">
              <a:lnSpc>
                <a:spcPct val="100000"/>
              </a:lnSpc>
              <a:spcAft>
                <a:spcPts val="0"/>
              </a:spcAft>
              <a:buClrTx/>
              <a:buSzTx/>
              <a:buFont typeface="Arial" panose="020B0604020202020204"/>
              <a:buNone/>
            </a:pPr>
            <a:r>
              <a:rPr lang="en-US" altLang="zh-CN" sz="2400" i="0" kern="100" dirty="0">
                <a:latin typeface="Times" pitchFamily="2" charset="0"/>
                <a:ea typeface="微软雅黑" panose="020B0503020204020204" pitchFamily="34" charset="-122"/>
                <a:cs typeface="Times New Roman" panose="02020603050405020304" charset="0"/>
              </a:rPr>
              <a:t> </a:t>
            </a:r>
            <a:r>
              <a:rPr lang="zh-CN" altLang="en-US" sz="2400" i="0" kern="100" dirty="0">
                <a:latin typeface="Times" pitchFamily="2" charset="0"/>
                <a:ea typeface="微软雅黑" panose="020B0503020204020204" pitchFamily="34" charset="-122"/>
                <a:cs typeface="Times New Roman" panose="02020603050405020304" charset="0"/>
              </a:rPr>
              <a:t>探索新地方</a:t>
            </a:r>
            <a:r>
              <a:rPr lang="zh-CN" altLang="en-US" sz="2400" b="0" i="0" kern="100" dirty="0">
                <a:latin typeface="Times" pitchFamily="2" charset="0"/>
                <a:ea typeface="微软雅黑" panose="020B0503020204020204" pitchFamily="34" charset="-122"/>
                <a:cs typeface="Times New Roman" panose="02020603050405020304" charset="0"/>
              </a:rPr>
              <a:t>：去不同的城市或国家旅行，体验不同的文化和风俗。</a:t>
            </a:r>
          </a:p>
          <a:p>
            <a:pPr marL="0" lvl="1" indent="0" algn="just">
              <a:lnSpc>
                <a:spcPct val="100000"/>
              </a:lnSpc>
              <a:spcAft>
                <a:spcPts val="0"/>
              </a:spcAft>
              <a:buClrTx/>
              <a:buSzTx/>
              <a:buFont typeface="Arial" panose="020B0604020202020204"/>
              <a:buNone/>
            </a:pPr>
            <a:r>
              <a:rPr lang="en-US" altLang="zh-CN" sz="2400" i="0" kern="100" dirty="0">
                <a:latin typeface="Times" pitchFamily="2" charset="0"/>
                <a:ea typeface="微软雅黑" panose="020B0503020204020204" pitchFamily="34" charset="-122"/>
                <a:cs typeface="Times New Roman" panose="02020603050405020304" charset="0"/>
              </a:rPr>
              <a:t> </a:t>
            </a:r>
            <a:r>
              <a:rPr lang="zh-CN" altLang="en-US" sz="2400" i="0" kern="100" dirty="0">
                <a:latin typeface="Times" pitchFamily="2" charset="0"/>
                <a:ea typeface="微软雅黑" panose="020B0503020204020204" pitchFamily="34" charset="-122"/>
                <a:cs typeface="Times New Roman" panose="02020603050405020304" charset="0"/>
              </a:rPr>
              <a:t>结识新朋友</a:t>
            </a:r>
            <a:r>
              <a:rPr lang="zh-CN" altLang="en-US" sz="2400" b="0" i="0" kern="100" dirty="0">
                <a:latin typeface="Times" pitchFamily="2" charset="0"/>
                <a:ea typeface="微软雅黑" panose="020B0503020204020204" pitchFamily="34" charset="-122"/>
                <a:cs typeface="Times New Roman" panose="02020603050405020304" charset="0"/>
              </a:rPr>
              <a:t>：主动与不同背景的人交流，了解他们的生活方式和观点。</a:t>
            </a:r>
          </a:p>
          <a:p>
            <a:pPr marL="0" lvl="1" algn="just">
              <a:lnSpc>
                <a:spcPct val="100000"/>
              </a:lnSpc>
              <a:spcAft>
                <a:spcPts val="0"/>
              </a:spcAft>
              <a:buClrTx/>
              <a:buSzTx/>
              <a:buFont typeface="Arial" panose="020B0604020202020204"/>
              <a:buChar char="◦"/>
            </a:pPr>
            <a:endParaRPr lang="zh-CN" altLang="en-US" sz="2400" b="0" i="0" kern="100" dirty="0">
              <a:latin typeface="Times" pitchFamily="2" charset="0"/>
              <a:ea typeface="微软雅黑" panose="020B0503020204020204" pitchFamily="34" charset="-122"/>
              <a:cs typeface="Times New Roman" panose="02020603050405020304" charset="0"/>
            </a:endParaRPr>
          </a:p>
          <a:p>
            <a:pPr marL="0" indent="0" algn="just">
              <a:lnSpc>
                <a:spcPct val="100000"/>
              </a:lnSpc>
              <a:spcAft>
                <a:spcPts val="0"/>
              </a:spcAft>
              <a:buClrTx/>
              <a:buSzTx/>
              <a:buNone/>
            </a:pPr>
            <a:r>
              <a:rPr lang="en-US" altLang="zh-CN" sz="2400" i="0" kern="100" dirty="0">
                <a:latin typeface="Times" pitchFamily="2" charset="0"/>
                <a:ea typeface="微软雅黑" panose="020B0503020204020204" pitchFamily="34" charset="-122"/>
                <a:cs typeface="Times New Roman" panose="02020603050405020304" charset="0"/>
              </a:rPr>
              <a:t> </a:t>
            </a:r>
            <a:r>
              <a:rPr lang="zh-CN" altLang="en-US" sz="2400" i="0" kern="100" dirty="0">
                <a:latin typeface="Times" pitchFamily="2" charset="0"/>
                <a:ea typeface="微软雅黑" panose="020B0503020204020204" pitchFamily="34" charset="-122"/>
                <a:cs typeface="Times New Roman" panose="02020603050405020304" charset="0"/>
              </a:rPr>
              <a:t>知识型好奇心</a:t>
            </a:r>
            <a:r>
              <a:rPr lang="en-US" altLang="zh-CN" sz="2400" i="0" kern="100" dirty="0">
                <a:latin typeface="Times" pitchFamily="2" charset="0"/>
                <a:ea typeface="微软雅黑" panose="020B0503020204020204" pitchFamily="34" charset="-122"/>
                <a:cs typeface="Times New Roman" panose="02020603050405020304" charset="0"/>
              </a:rPr>
              <a:t>: (</a:t>
            </a:r>
            <a:r>
              <a:rPr lang="zh-CN" altLang="en-US" sz="2400" i="0" kern="100" dirty="0">
                <a:latin typeface="Times" pitchFamily="2" charset="0"/>
                <a:ea typeface="微软雅黑" panose="020B0503020204020204" pitchFamily="34" charset="-122"/>
                <a:cs typeface="Times New Roman" panose="02020603050405020304" charset="0"/>
              </a:rPr>
              <a:t>Intellectual Curiosity</a:t>
            </a:r>
            <a:r>
              <a:rPr lang="en-US" altLang="zh-CN" sz="2400" i="0" kern="100" dirty="0">
                <a:latin typeface="Times" pitchFamily="2" charset="0"/>
                <a:ea typeface="微软雅黑" panose="020B0503020204020204" pitchFamily="34" charset="-122"/>
                <a:cs typeface="Times New Roman" panose="02020603050405020304" charset="0"/>
              </a:rPr>
              <a:t>)</a:t>
            </a:r>
            <a:endParaRPr lang="zh-CN" altLang="en-US" sz="2400" b="0" i="0" kern="100" dirty="0">
              <a:latin typeface="Times" pitchFamily="2" charset="0"/>
              <a:ea typeface="微软雅黑" panose="020B0503020204020204" pitchFamily="34" charset="-122"/>
              <a:cs typeface="Times New Roman" panose="02020603050405020304" charset="0"/>
            </a:endParaRPr>
          </a:p>
          <a:p>
            <a:pPr marL="0" lvl="1" indent="0" algn="just">
              <a:lnSpc>
                <a:spcPct val="100000"/>
              </a:lnSpc>
              <a:spcAft>
                <a:spcPts val="0"/>
              </a:spcAft>
              <a:buClrTx/>
              <a:buSzTx/>
              <a:buFont typeface="Arial" panose="020B0604020202020204"/>
              <a:buNone/>
            </a:pPr>
            <a:r>
              <a:rPr lang="en-US" altLang="zh-CN" sz="2400" i="0" kern="100" dirty="0">
                <a:latin typeface="Times" pitchFamily="2" charset="0"/>
                <a:ea typeface="微软雅黑" panose="020B0503020204020204" pitchFamily="34" charset="-122"/>
                <a:cs typeface="Times New Roman" panose="02020603050405020304" charset="0"/>
              </a:rPr>
              <a:t> </a:t>
            </a:r>
            <a:r>
              <a:rPr lang="zh-CN" altLang="en-US" sz="2400" i="0" kern="100" dirty="0">
                <a:latin typeface="Times" pitchFamily="2" charset="0"/>
                <a:ea typeface="微软雅黑" panose="020B0503020204020204" pitchFamily="34" charset="-122"/>
                <a:cs typeface="Times New Roman" panose="02020603050405020304" charset="0"/>
              </a:rPr>
              <a:t>深入研究特定主题</a:t>
            </a:r>
            <a:r>
              <a:rPr lang="zh-CN" altLang="en-US" sz="2400" b="0" i="0" kern="100" dirty="0">
                <a:latin typeface="Times" pitchFamily="2" charset="0"/>
                <a:ea typeface="微软雅黑" panose="020B0503020204020204" pitchFamily="34" charset="-122"/>
                <a:cs typeface="Times New Roman" panose="02020603050405020304" charset="0"/>
              </a:rPr>
              <a:t>：选择一个你感兴趣的领域，如科学、艺术或历史，进行深入学习。</a:t>
            </a:r>
          </a:p>
          <a:p>
            <a:pPr marL="0" lvl="1" indent="0" algn="just">
              <a:lnSpc>
                <a:spcPct val="100000"/>
              </a:lnSpc>
              <a:spcAft>
                <a:spcPts val="0"/>
              </a:spcAft>
              <a:buClrTx/>
              <a:buSzTx/>
              <a:buFont typeface="Arial" panose="020B0604020202020204"/>
              <a:buNone/>
            </a:pPr>
            <a:r>
              <a:rPr lang="en-US" altLang="zh-CN" sz="2400" i="0" kern="100" dirty="0">
                <a:latin typeface="Times" pitchFamily="2" charset="0"/>
                <a:ea typeface="微软雅黑" panose="020B0503020204020204" pitchFamily="34" charset="-122"/>
                <a:cs typeface="Times New Roman" panose="02020603050405020304" charset="0"/>
              </a:rPr>
              <a:t> </a:t>
            </a:r>
            <a:r>
              <a:rPr lang="zh-CN" altLang="en-US" sz="2400" i="0" kern="100" dirty="0">
                <a:latin typeface="Times" pitchFamily="2" charset="0"/>
                <a:ea typeface="微软雅黑" panose="020B0503020204020204" pitchFamily="34" charset="-122"/>
                <a:cs typeface="Times New Roman" panose="02020603050405020304" charset="0"/>
              </a:rPr>
              <a:t>阅读和学习</a:t>
            </a:r>
            <a:r>
              <a:rPr lang="zh-CN" altLang="en-US" sz="2400" b="0" i="0" kern="100" dirty="0">
                <a:latin typeface="Times" pitchFamily="2" charset="0"/>
                <a:ea typeface="微软雅黑" panose="020B0503020204020204" pitchFamily="34" charset="-122"/>
                <a:cs typeface="Times New Roman" panose="02020603050405020304" charset="0"/>
              </a:rPr>
              <a:t>：阅读书籍、观看纪录片、参加讲座，不断拓宽知识面。</a:t>
            </a:r>
          </a:p>
          <a:p>
            <a:pPr marL="0" lvl="1" algn="just">
              <a:lnSpc>
                <a:spcPct val="100000"/>
              </a:lnSpc>
              <a:spcAft>
                <a:spcPts val="0"/>
              </a:spcAft>
              <a:buClrTx/>
              <a:buSzTx/>
              <a:buFont typeface="Arial" panose="020B0604020202020204"/>
              <a:buChar char="◦"/>
            </a:pPr>
            <a:endParaRPr lang="zh-CN" altLang="en-US" sz="2400" b="0" i="0" kern="100" dirty="0">
              <a:latin typeface="Times" pitchFamily="2" charset="0"/>
              <a:ea typeface="微软雅黑" panose="020B0503020204020204" pitchFamily="34" charset="-122"/>
              <a:cs typeface="Times New Roman" panose="02020603050405020304" charset="0"/>
            </a:endParaRPr>
          </a:p>
          <a:p>
            <a:pPr marL="0" indent="0" algn="just">
              <a:lnSpc>
                <a:spcPct val="100000"/>
              </a:lnSpc>
              <a:spcAft>
                <a:spcPts val="0"/>
              </a:spcAft>
              <a:buClrTx/>
              <a:buSzTx/>
              <a:buNone/>
            </a:pPr>
            <a:r>
              <a:rPr lang="en-US" altLang="zh-CN" sz="2400" i="0" kern="100" dirty="0">
                <a:latin typeface="Times" pitchFamily="2" charset="0"/>
                <a:ea typeface="微软雅黑" panose="020B0503020204020204" pitchFamily="34" charset="-122"/>
                <a:cs typeface="Times New Roman" panose="02020603050405020304" charset="0"/>
              </a:rPr>
              <a:t> </a:t>
            </a:r>
            <a:r>
              <a:rPr lang="zh-CN" altLang="en-US" sz="2400" i="0" kern="100" dirty="0">
                <a:latin typeface="Times" pitchFamily="2" charset="0"/>
                <a:ea typeface="微软雅黑" panose="020B0503020204020204" pitchFamily="34" charset="-122"/>
                <a:cs typeface="Times New Roman" panose="02020603050405020304" charset="0"/>
              </a:rPr>
              <a:t>同理心型好奇心（Empathetic Curiosity）</a:t>
            </a:r>
            <a:r>
              <a:rPr lang="zh-CN" altLang="en-US" sz="2400" b="0" i="0" kern="100" dirty="0">
                <a:latin typeface="Times" pitchFamily="2" charset="0"/>
                <a:ea typeface="微软雅黑" panose="020B0503020204020204" pitchFamily="34" charset="-122"/>
                <a:cs typeface="Times New Roman" panose="02020603050405020304" charset="0"/>
              </a:rPr>
              <a:t>：</a:t>
            </a:r>
          </a:p>
          <a:p>
            <a:pPr marL="0" lvl="1" indent="0" algn="just">
              <a:lnSpc>
                <a:spcPct val="100000"/>
              </a:lnSpc>
              <a:spcAft>
                <a:spcPts val="0"/>
              </a:spcAft>
              <a:buClrTx/>
              <a:buSzTx/>
              <a:buFont typeface="Arial" panose="020B0604020202020204"/>
              <a:buNone/>
            </a:pPr>
            <a:r>
              <a:rPr lang="en-US" altLang="zh-CN" sz="2400" i="0" kern="100" dirty="0">
                <a:latin typeface="Times" pitchFamily="2" charset="0"/>
                <a:ea typeface="微软雅黑" panose="020B0503020204020204" pitchFamily="34" charset="-122"/>
                <a:cs typeface="Times New Roman" panose="02020603050405020304" charset="0"/>
              </a:rPr>
              <a:t> </a:t>
            </a:r>
            <a:r>
              <a:rPr lang="zh-CN" altLang="en-US" sz="2400" i="0" kern="100" dirty="0">
                <a:latin typeface="Times" pitchFamily="2" charset="0"/>
                <a:ea typeface="微软雅黑" panose="020B0503020204020204" pitchFamily="34" charset="-122"/>
                <a:cs typeface="Times New Roman" panose="02020603050405020304" charset="0"/>
              </a:rPr>
              <a:t>倾听他人</a:t>
            </a:r>
            <a:r>
              <a:rPr lang="zh-CN" altLang="en-US" sz="2400" b="0" i="0" kern="100" dirty="0">
                <a:latin typeface="Times" pitchFamily="2" charset="0"/>
                <a:ea typeface="微软雅黑" panose="020B0503020204020204" pitchFamily="34" charset="-122"/>
                <a:cs typeface="Times New Roman" panose="02020603050405020304" charset="0"/>
              </a:rPr>
              <a:t>：与身边的人进行深入的对话，了解他们的感受和经历。</a:t>
            </a:r>
          </a:p>
          <a:p>
            <a:pPr marL="0" lvl="1" indent="0" algn="just">
              <a:lnSpc>
                <a:spcPct val="100000"/>
              </a:lnSpc>
              <a:spcAft>
                <a:spcPts val="0"/>
              </a:spcAft>
              <a:buClrTx/>
              <a:buSzTx/>
              <a:buFont typeface="Arial" panose="020B0604020202020204"/>
              <a:buNone/>
            </a:pPr>
            <a:r>
              <a:rPr lang="en-US" altLang="zh-CN" sz="2400" i="0" kern="100" dirty="0">
                <a:latin typeface="Times" pitchFamily="2" charset="0"/>
                <a:ea typeface="微软雅黑" panose="020B0503020204020204" pitchFamily="34" charset="-122"/>
                <a:cs typeface="Times New Roman" panose="02020603050405020304" charset="0"/>
              </a:rPr>
              <a:t> </a:t>
            </a:r>
            <a:r>
              <a:rPr lang="zh-CN" altLang="en-US" sz="2400" i="0" kern="100" dirty="0">
                <a:latin typeface="Times" pitchFamily="2" charset="0"/>
                <a:ea typeface="微软雅黑" panose="020B0503020204020204" pitchFamily="34" charset="-122"/>
                <a:cs typeface="Times New Roman" panose="02020603050405020304" charset="0"/>
              </a:rPr>
              <a:t>参与社区活动</a:t>
            </a:r>
            <a:r>
              <a:rPr lang="zh-CN" altLang="en-US" sz="2400" b="0" i="0" kern="100" dirty="0">
                <a:latin typeface="Times" pitchFamily="2" charset="0"/>
                <a:ea typeface="微软雅黑" panose="020B0503020204020204" pitchFamily="34" charset="-122"/>
                <a:cs typeface="Times New Roman" panose="02020603050405020304" charset="0"/>
              </a:rPr>
              <a:t>：加入志愿者组织，帮助他人，更好地理解他们的需求和挑战。</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91770" y="1268730"/>
            <a:ext cx="11139805" cy="5600700"/>
          </a:xfrm>
          <a:prstGeom prst="rect">
            <a:avLst/>
          </a:prstGeom>
        </p:spPr>
        <p:txBody>
          <a:bodyPr wrap="square">
            <a:spAutoFit/>
          </a:bodyPr>
          <a:lstStyle/>
          <a:p>
            <a:pPr marL="0" indent="0" algn="just" defTabSz="266700">
              <a:spcBef>
                <a:spcPct val="0"/>
              </a:spcBef>
              <a:spcAft>
                <a:spcPct val="0"/>
              </a:spcAft>
            </a:pPr>
            <a:r>
              <a:rPr lang="en-US" altLang="zh-CN" b="1">
                <a:latin typeface="Times New Roman" panose="02020603050405020304"/>
                <a:ea typeface="宋体" panose="02010600030101010101" pitchFamily="2" charset="-122"/>
              </a:rPr>
              <a:t>Seek novel things:</a:t>
            </a:r>
          </a:p>
          <a:p>
            <a:pPr marL="0" indent="266700" algn="just" defTabSz="266700">
              <a:spcBef>
                <a:spcPct val="0"/>
              </a:spcBef>
              <a:spcAft>
                <a:spcPct val="0"/>
              </a:spcAft>
            </a:pPr>
            <a:r>
              <a:rPr lang="en-US" altLang="zh-CN">
                <a:latin typeface="Times New Roman" panose="02020603050405020304"/>
                <a:ea typeface="宋体" panose="02010600030101010101" pitchFamily="2" charset="-122"/>
              </a:rPr>
              <a:t>We can look for experiences that are moderately new to us. For instance, if you usually read mystery novels, pick up a science fiction book from an author you've never heard of. It's not so unfamiliar that it becomes overwhelming, but different enough to spark new thoughts and questions. This helps maintain an ideal level of information absorption and keeps our minds engaged.</a:t>
            </a:r>
          </a:p>
          <a:p>
            <a:pPr marL="0" indent="0" algn="just" defTabSz="266700">
              <a:spcBef>
                <a:spcPct val="0"/>
              </a:spcBef>
              <a:spcAft>
                <a:spcPct val="0"/>
              </a:spcAft>
            </a:pPr>
            <a:r>
              <a:rPr lang="en-US" altLang="zh-CN" b="1">
                <a:latin typeface="Times New Roman" panose="02020603050405020304"/>
                <a:ea typeface="宋体" panose="02010600030101010101" pitchFamily="2" charset="-122"/>
              </a:rPr>
              <a:t>Embrace the unexpected in play or hobbies: </a:t>
            </a:r>
          </a:p>
          <a:p>
            <a:pPr marL="0" indent="266700" algn="just" defTabSz="266700">
              <a:spcBef>
                <a:spcPct val="0"/>
              </a:spcBef>
              <a:spcAft>
                <a:spcPct val="0"/>
              </a:spcAft>
            </a:pPr>
            <a:r>
              <a:rPr lang="en-US" altLang="zh-CN">
                <a:latin typeface="Times New Roman" panose="02020603050405020304"/>
                <a:ea typeface="宋体" panose="02010600030101010101" pitchFamily="2" charset="-122"/>
              </a:rPr>
              <a:t>Similar to how children prefer toys that violate their expectations, we can introduce an element of surprise into our hobbies. If you're into painting, try using unconventional materials like coffee or salt to create textures. When something doesn't go as planned in a leisure activity, instead of getting frustrated, take it as an opportunity to explore and learn why it happened, which may lead to new discoveries.</a:t>
            </a:r>
          </a:p>
          <a:p>
            <a:pPr marL="0" indent="0" algn="just" defTabSz="266700">
              <a:spcBef>
                <a:spcPct val="0"/>
              </a:spcBef>
              <a:spcAft>
                <a:spcPct val="0"/>
              </a:spcAft>
            </a:pPr>
            <a:r>
              <a:rPr lang="en-US" altLang="zh-CN" b="1">
                <a:latin typeface="Times New Roman" panose="02020603050405020304"/>
                <a:ea typeface="宋体" panose="02010600030101010101" pitchFamily="2" charset="-122"/>
              </a:rPr>
              <a:t>Question causal relationships: </a:t>
            </a:r>
          </a:p>
          <a:p>
            <a:pPr marL="0" indent="266700" algn="just" defTabSz="266700">
              <a:spcBef>
                <a:spcPct val="0"/>
              </a:spcBef>
              <a:spcAft>
                <a:spcPct val="0"/>
              </a:spcAft>
            </a:pPr>
            <a:r>
              <a:rPr lang="en-US" altLang="zh-CN">
                <a:latin typeface="Times New Roman" panose="02020603050405020304"/>
                <a:ea typeface="宋体" panose="02010600030101010101" pitchFamily="2" charset="-122"/>
              </a:rPr>
              <a:t>Following children's behavior of deconfounding causal variables, we can be more inquisitive about the causal links in our daily life. When your phone battery drains quickly, don't just accept it and charge it right away. Wonder why it happened – was it a new app you installed, a change in settings, or a problem with the battery itself? By trying to isolate the cause, we dig deeper into how things work around us.</a:t>
            </a:r>
          </a:p>
          <a:p>
            <a:pPr marL="0" indent="0" algn="just" defTabSz="266700">
              <a:spcBef>
                <a:spcPct val="0"/>
              </a:spcBef>
              <a:spcAft>
                <a:spcPct val="0"/>
              </a:spcAft>
            </a:pPr>
            <a:r>
              <a:rPr lang="en-US" altLang="zh-CN" b="1">
                <a:latin typeface="Times New Roman" panose="02020603050405020304"/>
                <a:ea typeface="宋体" panose="02010600030101010101" pitchFamily="2" charset="-122"/>
              </a:rPr>
              <a:t>Break routine patterns: </a:t>
            </a:r>
          </a:p>
          <a:p>
            <a:pPr marL="0" indent="266700" algn="just" defTabSz="266700">
              <a:spcBef>
                <a:spcPct val="0"/>
              </a:spcBef>
              <a:spcAft>
                <a:spcPct val="0"/>
              </a:spcAft>
            </a:pPr>
            <a:r>
              <a:rPr lang="en-US" altLang="zh-CN">
                <a:latin typeface="Times New Roman" panose="02020603050405020304"/>
                <a:ea typeface="宋体" panose="02010600030101010101" pitchFamily="2" charset="-122"/>
              </a:rPr>
              <a:t>Given that novelty can trigger curiosity, making small changes to our daily routines can be beneficial. Take a different route to work, try a new coffee shop, or rearrange the furniture in your room. These minor alterations expose us to new sights, sounds, and sensations, which may prompt us to ask questions and seek more knowledge.</a:t>
            </a:r>
          </a:p>
          <a:p>
            <a:pPr marL="0" indent="0" algn="just" defTabSz="266700">
              <a:spcBef>
                <a:spcPct val="0"/>
              </a:spcBef>
              <a:spcAft>
                <a:spcPct val="0"/>
              </a:spcAft>
            </a:pPr>
            <a:r>
              <a:rPr lang="en-US" altLang="zh-CN" sz="1600">
                <a:solidFill>
                  <a:schemeClr val="tx1"/>
                </a:solidFill>
                <a:latin typeface="Times New Roman" panose="02020603050405020304"/>
                <a:ea typeface="宋体" panose="02010600030101010101" pitchFamily="2" charset="-122"/>
              </a:rPr>
              <a:t>Source: Kidd, C. , &amp; Hayden, B. . (2015). The psychology and neuroscience of curiosity. </a:t>
            </a:r>
            <a:r>
              <a:rPr lang="en-US" altLang="zh-CN" sz="1600" i="1">
                <a:solidFill>
                  <a:schemeClr val="tx1"/>
                </a:solidFill>
                <a:latin typeface="Times New Roman" panose="02020603050405020304"/>
                <a:ea typeface="宋体" panose="02010600030101010101" pitchFamily="2" charset="-122"/>
              </a:rPr>
              <a:t>Neuron, 88(3), 449-460</a:t>
            </a:r>
          </a:p>
        </p:txBody>
      </p:sp>
      <p:sp>
        <p:nvSpPr>
          <p:cNvPr id="9" name="矩形 8"/>
          <p:cNvSpPr/>
          <p:nvPr/>
        </p:nvSpPr>
        <p:spPr>
          <a:xfrm>
            <a:off x="4728493" y="404664"/>
            <a:ext cx="3477156" cy="706755"/>
          </a:xfrm>
          <a:prstGeom prst="rect">
            <a:avLst/>
          </a:prstGeom>
        </p:spPr>
        <p:txBody>
          <a:bodyPr wrap="square">
            <a:spAutoFit/>
          </a:bodyPr>
          <a:lstStyle/>
          <a:p>
            <a:pPr algn="just"/>
            <a:r>
              <a:rPr lang="zh-CN" altLang="en-US" sz="4000" b="1" kern="100" dirty="0">
                <a:solidFill>
                  <a:schemeClr val="bg1"/>
                </a:solidFill>
                <a:latin typeface="Times" pitchFamily="2" charset="0"/>
                <a:ea typeface="微软雅黑" panose="020B0503020204020204" pitchFamily="34" charset="-122"/>
                <a:cs typeface="Times New Roman" panose="02020603050405020304" charset="0"/>
              </a:rPr>
              <a:t>其他角度</a:t>
            </a:r>
            <a:endParaRPr lang="en-US" altLang="zh-CN" sz="4000" b="1" kern="100" dirty="0">
              <a:solidFill>
                <a:schemeClr val="bg1"/>
              </a:solidFill>
              <a:latin typeface="Times" pitchFamily="2" charset="0"/>
              <a:ea typeface="微软雅黑" panose="020B0503020204020204" pitchFamily="34" charset="-122"/>
              <a:cs typeface="Times New Roman" panose="0202060305040502030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2"/>
          <p:cNvSpPr txBox="1"/>
          <p:nvPr/>
        </p:nvSpPr>
        <p:spPr>
          <a:xfrm>
            <a:off x="-88" y="1413023"/>
            <a:ext cx="11953328" cy="1080120"/>
          </a:xfrm>
          <a:prstGeom prst="rect">
            <a:avLst/>
          </a:prstGeom>
        </p:spPr>
        <p:txBody>
          <a:bodyPr vert="horz" lIns="91440" tIns="45720" rIns="91440" bIns="45720" rtlCol="0">
            <a:noAutofit/>
          </a:bodyPr>
          <a:lstStyle>
            <a:lvl1pPr marL="457200" indent="-457200" algn="l" defTabSz="914400" rtl="0" eaLnBrk="1" latinLnBrk="0" hangingPunct="1">
              <a:spcBef>
                <a:spcPct val="20000"/>
              </a:spcBef>
              <a:buFont typeface="Wingdings" panose="05000000000000000000" pitchFamily="2" charset="2"/>
              <a:buChar char="Ø"/>
              <a:defRPr sz="2400" kern="1200">
                <a:solidFill>
                  <a:schemeClr val="tx1"/>
                </a:solidFill>
                <a:latin typeface="黑体" panose="02010609060101010101" pitchFamily="49" charset="-122"/>
                <a:ea typeface="黑体" panose="02010609060101010101" pitchFamily="49" charset="-122"/>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黑体" panose="02010609060101010101" pitchFamily="49" charset="-122"/>
                <a:ea typeface="黑体" panose="02010609060101010101" pitchFamily="49" charset="-122"/>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微软雅黑" panose="020B0503020204020204" pitchFamily="34" charset="-122"/>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微软雅黑" panose="020B0503020204020204" pitchFamily="34" charset="-122"/>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微软雅黑" panose="020B0503020204020204" pitchFamily="34" charset="-122"/>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kumimoji="1" lang="zh-CN" altLang="en-US" sz="3200" dirty="0"/>
              <a:t>紧扣主题，逻辑清晰，分类讨论，</a:t>
            </a:r>
            <a:r>
              <a:rPr kumimoji="1" lang="zh-CN" altLang="en-US" sz="3200" dirty="0">
                <a:sym typeface="+mn-ea"/>
              </a:rPr>
              <a:t>语言流畅</a:t>
            </a:r>
            <a:r>
              <a:rPr kumimoji="1" lang="zh-CN" altLang="en-US" sz="3200" dirty="0"/>
              <a:t>，准确性高</a:t>
            </a:r>
            <a:endParaRPr kumimoji="1" lang="zh-CN" altLang="en-US" sz="3200" dirty="0">
              <a:latin typeface="+mn-lt"/>
              <a:cs typeface="Times New Roman" panose="02020603050405020304" charset="0"/>
            </a:endParaRPr>
          </a:p>
        </p:txBody>
      </p:sp>
      <p:sp>
        <p:nvSpPr>
          <p:cNvPr id="6" name="文本框 5"/>
          <p:cNvSpPr txBox="1"/>
          <p:nvPr/>
        </p:nvSpPr>
        <p:spPr>
          <a:xfrm>
            <a:off x="10488875" y="1413189"/>
            <a:ext cx="1445727" cy="646331"/>
          </a:xfrm>
          <a:prstGeom prst="rect">
            <a:avLst/>
          </a:prstGeom>
          <a:noFill/>
        </p:spPr>
        <p:txBody>
          <a:bodyPr wrap="square" rtlCol="0">
            <a:spAutoFit/>
          </a:bodyPr>
          <a:lstStyle/>
          <a:p>
            <a:r>
              <a:rPr kumimoji="1" lang="en-US" altLang="zh-CN" sz="3600" dirty="0">
                <a:solidFill>
                  <a:srgbClr val="C00000"/>
                </a:solidFill>
              </a:rPr>
              <a:t>5</a:t>
            </a:r>
            <a:r>
              <a:rPr kumimoji="1" lang="zh-CN" altLang="en-US" sz="3600" dirty="0">
                <a:solidFill>
                  <a:srgbClr val="C00000"/>
                </a:solidFill>
              </a:rPr>
              <a:t>分</a:t>
            </a:r>
          </a:p>
        </p:txBody>
      </p:sp>
      <p:pic>
        <p:nvPicPr>
          <p:cNvPr id="8" name="内容占位符 7"/>
          <p:cNvPicPr>
            <a:picLocks noGrp="1" noChangeAspect="1"/>
          </p:cNvPicPr>
          <p:nvPr>
            <p:ph sz="half" idx="1"/>
            <p:custDataLst>
              <p:tags r:id="rId1"/>
            </p:custDataLst>
          </p:nvPr>
        </p:nvPicPr>
        <p:blipFill>
          <a:blip r:embed="rId4"/>
          <a:stretch>
            <a:fillRect/>
          </a:stretch>
        </p:blipFill>
        <p:spPr>
          <a:xfrm>
            <a:off x="301625" y="2276475"/>
            <a:ext cx="11588750" cy="3037840"/>
          </a:xfrm>
          <a:prstGeom prst="rect">
            <a:avLst/>
          </a:prstGeom>
        </p:spPr>
      </p:pic>
      <p:cxnSp>
        <p:nvCxnSpPr>
          <p:cNvPr id="3" name="直线连接符 2"/>
          <p:cNvCxnSpPr/>
          <p:nvPr/>
        </p:nvCxnSpPr>
        <p:spPr>
          <a:xfrm>
            <a:off x="5755715" y="2852926"/>
            <a:ext cx="1008112"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 name="直线连接符 6"/>
          <p:cNvCxnSpPr/>
          <p:nvPr/>
        </p:nvCxnSpPr>
        <p:spPr>
          <a:xfrm>
            <a:off x="8688378" y="4581133"/>
            <a:ext cx="2663825"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aphicFrame>
        <p:nvGraphicFramePr>
          <p:cNvPr id="9" name="图示 8"/>
          <p:cNvGraphicFramePr>
            <a:graphicFrameLocks noGrp="1"/>
          </p:cNvGraphicFramePr>
          <p:nvPr/>
        </p:nvGraphicFramePr>
        <p:xfrm>
          <a:off x="-94268" y="5146581"/>
          <a:ext cx="12707332" cy="147182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2"/>
          <p:cNvSpPr txBox="1"/>
          <p:nvPr/>
        </p:nvSpPr>
        <p:spPr>
          <a:xfrm>
            <a:off x="238672" y="1441598"/>
            <a:ext cx="11953328" cy="1080120"/>
          </a:xfrm>
          <a:prstGeom prst="rect">
            <a:avLst/>
          </a:prstGeom>
        </p:spPr>
        <p:txBody>
          <a:bodyPr vert="horz" lIns="91440" tIns="45720" rIns="91440" bIns="45720" rtlCol="0">
            <a:noAutofit/>
          </a:bodyPr>
          <a:lstStyle>
            <a:lvl1pPr marL="457200" indent="-457200" algn="l" defTabSz="914400" rtl="0" eaLnBrk="1" latinLnBrk="0" hangingPunct="1">
              <a:spcBef>
                <a:spcPct val="20000"/>
              </a:spcBef>
              <a:buFont typeface="Wingdings" panose="05000000000000000000" pitchFamily="2" charset="2"/>
              <a:buChar char="Ø"/>
              <a:defRPr sz="2400" kern="1200">
                <a:solidFill>
                  <a:schemeClr val="tx1"/>
                </a:solidFill>
                <a:latin typeface="黑体" panose="02010609060101010101" pitchFamily="49" charset="-122"/>
                <a:ea typeface="黑体" panose="02010609060101010101" pitchFamily="49" charset="-122"/>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黑体" panose="02010609060101010101" pitchFamily="49" charset="-122"/>
                <a:ea typeface="黑体" panose="02010609060101010101" pitchFamily="49" charset="-122"/>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微软雅黑" panose="020B0503020204020204" pitchFamily="34" charset="-122"/>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微软雅黑" panose="020B0503020204020204" pitchFamily="34" charset="-122"/>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微软雅黑" panose="020B0503020204020204" pitchFamily="34" charset="-122"/>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kumimoji="1" lang="zh-CN" altLang="en-US" sz="3200" dirty="0"/>
              <a:t>紧扣主题，内容充实，例证合理，逻辑清晰，语言准确性高</a:t>
            </a:r>
            <a:endParaRPr kumimoji="1" lang="zh-CN" altLang="en-US" sz="3200" dirty="0">
              <a:latin typeface="+mn-lt"/>
              <a:cs typeface="Times New Roman" panose="02020603050405020304" charset="0"/>
            </a:endParaRPr>
          </a:p>
        </p:txBody>
      </p:sp>
      <p:sp>
        <p:nvSpPr>
          <p:cNvPr id="6" name="文本框 5"/>
          <p:cNvSpPr txBox="1"/>
          <p:nvPr/>
        </p:nvSpPr>
        <p:spPr>
          <a:xfrm>
            <a:off x="11351721" y="1412846"/>
            <a:ext cx="1445727" cy="646331"/>
          </a:xfrm>
          <a:prstGeom prst="rect">
            <a:avLst/>
          </a:prstGeom>
          <a:noFill/>
        </p:spPr>
        <p:txBody>
          <a:bodyPr wrap="square" rtlCol="0">
            <a:spAutoFit/>
          </a:bodyPr>
          <a:lstStyle/>
          <a:p>
            <a:r>
              <a:rPr kumimoji="1" lang="en-US" altLang="zh-CN" sz="3600" dirty="0">
                <a:solidFill>
                  <a:srgbClr val="C00000"/>
                </a:solidFill>
              </a:rPr>
              <a:t>5</a:t>
            </a:r>
            <a:r>
              <a:rPr kumimoji="1" lang="zh-CN" altLang="en-US" sz="3600" dirty="0">
                <a:solidFill>
                  <a:srgbClr val="C00000"/>
                </a:solidFill>
              </a:rPr>
              <a:t>分</a:t>
            </a:r>
          </a:p>
        </p:txBody>
      </p:sp>
      <p:pic>
        <p:nvPicPr>
          <p:cNvPr id="3" name="内容占位符 2"/>
          <p:cNvPicPr>
            <a:picLocks noGrp="1" noChangeAspect="1"/>
          </p:cNvPicPr>
          <p:nvPr>
            <p:ph sz="half" idx="1"/>
            <p:custDataLst>
              <p:tags r:id="rId1"/>
            </p:custDataLst>
          </p:nvPr>
        </p:nvPicPr>
        <p:blipFill>
          <a:blip r:embed="rId4"/>
          <a:stretch>
            <a:fillRect/>
          </a:stretch>
        </p:blipFill>
        <p:spPr>
          <a:xfrm>
            <a:off x="551180" y="1988820"/>
            <a:ext cx="10572115" cy="4263390"/>
          </a:xfrm>
          <a:prstGeom prst="rect">
            <a:avLst/>
          </a:prstGeom>
        </p:spPr>
      </p:pic>
      <p:graphicFrame>
        <p:nvGraphicFramePr>
          <p:cNvPr id="11" name="图示 10"/>
          <p:cNvGraphicFramePr/>
          <p:nvPr>
            <p:extLst>
              <p:ext uri="{D42A27DB-BD31-4B8C-83A1-F6EECF244321}">
                <p14:modId xmlns:p14="http://schemas.microsoft.com/office/powerpoint/2010/main" val="2610359154"/>
              </p:ext>
            </p:extLst>
          </p:nvPr>
        </p:nvGraphicFramePr>
        <p:xfrm>
          <a:off x="1559559" y="5517092"/>
          <a:ext cx="9157017" cy="81449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Graphic spid="11" grpId="1">
        <p:bldAsOne/>
      </p:bldGraphic>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2"/>
          <p:cNvSpPr txBox="1"/>
          <p:nvPr/>
        </p:nvSpPr>
        <p:spPr>
          <a:xfrm>
            <a:off x="191771" y="1412923"/>
            <a:ext cx="11953328" cy="1080120"/>
          </a:xfrm>
          <a:prstGeom prst="rect">
            <a:avLst/>
          </a:prstGeom>
        </p:spPr>
        <p:txBody>
          <a:bodyPr vert="horz" lIns="91440" tIns="45720" rIns="91440" bIns="45720" rtlCol="0">
            <a:noAutofit/>
          </a:bodyPr>
          <a:lstStyle>
            <a:lvl1pPr marL="457200" indent="-457200" algn="l" defTabSz="914400" rtl="0" eaLnBrk="1" latinLnBrk="0" hangingPunct="1">
              <a:spcBef>
                <a:spcPct val="20000"/>
              </a:spcBef>
              <a:buFont typeface="Wingdings" panose="05000000000000000000" pitchFamily="2" charset="2"/>
              <a:buChar char="Ø"/>
              <a:defRPr sz="2400" kern="1200">
                <a:solidFill>
                  <a:schemeClr val="tx1"/>
                </a:solidFill>
                <a:latin typeface="黑体" panose="02010609060101010101" pitchFamily="49" charset="-122"/>
                <a:ea typeface="黑体" panose="02010609060101010101" pitchFamily="49" charset="-122"/>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黑体" panose="02010609060101010101" pitchFamily="49" charset="-122"/>
                <a:ea typeface="黑体" panose="02010609060101010101" pitchFamily="49" charset="-122"/>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微软雅黑" panose="020B0503020204020204" pitchFamily="34" charset="-122"/>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微软雅黑" panose="020B0503020204020204" pitchFamily="34" charset="-122"/>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微软雅黑" panose="020B0503020204020204" pitchFamily="34" charset="-122"/>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kumimoji="1" lang="zh-CN" altLang="en-US" sz="3200" dirty="0"/>
              <a:t>紧扣主题，内容充实，逻辑清晰，表达连贯，有个别小错</a:t>
            </a:r>
            <a:endParaRPr kumimoji="1" lang="zh-CN" altLang="en-US" sz="3200" dirty="0">
              <a:latin typeface="+mn-lt"/>
              <a:cs typeface="Times New Roman" panose="02020603050405020304" charset="0"/>
            </a:endParaRPr>
          </a:p>
        </p:txBody>
      </p:sp>
      <p:sp>
        <p:nvSpPr>
          <p:cNvPr id="6" name="文本框 5"/>
          <p:cNvSpPr txBox="1"/>
          <p:nvPr/>
        </p:nvSpPr>
        <p:spPr>
          <a:xfrm>
            <a:off x="479247" y="1844807"/>
            <a:ext cx="1445727" cy="646331"/>
          </a:xfrm>
          <a:prstGeom prst="rect">
            <a:avLst/>
          </a:prstGeom>
          <a:noFill/>
        </p:spPr>
        <p:txBody>
          <a:bodyPr wrap="square" rtlCol="0">
            <a:spAutoFit/>
          </a:bodyPr>
          <a:lstStyle/>
          <a:p>
            <a:r>
              <a:rPr kumimoji="1" lang="en-US" altLang="zh-CN" sz="3600" dirty="0">
                <a:solidFill>
                  <a:srgbClr val="C00000"/>
                </a:solidFill>
              </a:rPr>
              <a:t>4.5</a:t>
            </a:r>
            <a:r>
              <a:rPr kumimoji="1" lang="zh-CN" altLang="en-US" sz="3600" dirty="0">
                <a:solidFill>
                  <a:srgbClr val="C00000"/>
                </a:solidFill>
              </a:rPr>
              <a:t>分</a:t>
            </a:r>
          </a:p>
        </p:txBody>
      </p:sp>
      <p:pic>
        <p:nvPicPr>
          <p:cNvPr id="2" name="图片 1"/>
          <p:cNvPicPr>
            <a:picLocks noChangeAspect="1"/>
          </p:cNvPicPr>
          <p:nvPr>
            <p:custDataLst>
              <p:tags r:id="rId1"/>
            </p:custDataLst>
          </p:nvPr>
        </p:nvPicPr>
        <p:blipFill>
          <a:blip r:embed="rId4"/>
          <a:stretch>
            <a:fillRect/>
          </a:stretch>
        </p:blipFill>
        <p:spPr>
          <a:xfrm>
            <a:off x="628650" y="2348865"/>
            <a:ext cx="10796270" cy="4057650"/>
          </a:xfrm>
          <a:prstGeom prst="rect">
            <a:avLst/>
          </a:prstGeom>
        </p:spPr>
      </p:pic>
      <p:cxnSp>
        <p:nvCxnSpPr>
          <p:cNvPr id="8" name="直线连接符 7"/>
          <p:cNvCxnSpPr/>
          <p:nvPr/>
        </p:nvCxnSpPr>
        <p:spPr>
          <a:xfrm>
            <a:off x="1055588" y="6093574"/>
            <a:ext cx="57658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线连接符 8"/>
          <p:cNvCxnSpPr/>
          <p:nvPr/>
        </p:nvCxnSpPr>
        <p:spPr>
          <a:xfrm>
            <a:off x="10272502" y="3213214"/>
            <a:ext cx="10801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线连接符 11"/>
          <p:cNvCxnSpPr/>
          <p:nvPr/>
        </p:nvCxnSpPr>
        <p:spPr>
          <a:xfrm>
            <a:off x="9552503" y="5301391"/>
            <a:ext cx="504056" cy="287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2"/>
          <p:cNvSpPr txBox="1"/>
          <p:nvPr/>
        </p:nvSpPr>
        <p:spPr>
          <a:xfrm>
            <a:off x="0" y="1571032"/>
            <a:ext cx="11588750" cy="1080120"/>
          </a:xfrm>
          <a:prstGeom prst="rect">
            <a:avLst/>
          </a:prstGeom>
        </p:spPr>
        <p:txBody>
          <a:bodyPr vert="horz" lIns="91440" tIns="45720" rIns="91440" bIns="45720" rtlCol="0">
            <a:noAutofit/>
          </a:bodyPr>
          <a:lstStyle>
            <a:lvl1pPr marL="457200" indent="-457200" algn="l" defTabSz="914400" rtl="0" eaLnBrk="1" latinLnBrk="0" hangingPunct="1">
              <a:spcBef>
                <a:spcPct val="20000"/>
              </a:spcBef>
              <a:buFont typeface="Wingdings" panose="05000000000000000000" pitchFamily="2" charset="2"/>
              <a:buChar char="Ø"/>
              <a:defRPr sz="2400" kern="1200">
                <a:solidFill>
                  <a:schemeClr val="tx1"/>
                </a:solidFill>
                <a:latin typeface="黑体" panose="02010609060101010101" pitchFamily="49" charset="-122"/>
                <a:ea typeface="黑体" panose="02010609060101010101" pitchFamily="49" charset="-122"/>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黑体" panose="02010609060101010101" pitchFamily="49" charset="-122"/>
                <a:ea typeface="黑体" panose="02010609060101010101" pitchFamily="49" charset="-122"/>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微软雅黑" panose="020B0503020204020204" pitchFamily="34" charset="-122"/>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微软雅黑" panose="020B0503020204020204" pitchFamily="34" charset="-122"/>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微软雅黑" panose="020B0503020204020204" pitchFamily="34" charset="-122"/>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kumimoji="1" lang="zh-CN" altLang="en-US" sz="3200" dirty="0"/>
              <a:t>紧扣主题，内容充实，逻辑连贯，累加语言错误。</a:t>
            </a:r>
            <a:endParaRPr kumimoji="1" lang="zh-CN" altLang="en-US" sz="3200" dirty="0">
              <a:latin typeface="+mn-lt"/>
              <a:cs typeface="Times New Roman" panose="02020603050405020304" charset="0"/>
            </a:endParaRPr>
          </a:p>
        </p:txBody>
      </p:sp>
      <p:sp>
        <p:nvSpPr>
          <p:cNvPr id="18" name="文本框 17"/>
          <p:cNvSpPr txBox="1"/>
          <p:nvPr/>
        </p:nvSpPr>
        <p:spPr>
          <a:xfrm>
            <a:off x="9696137" y="1557301"/>
            <a:ext cx="1445727" cy="646331"/>
          </a:xfrm>
          <a:prstGeom prst="rect">
            <a:avLst/>
          </a:prstGeom>
          <a:noFill/>
        </p:spPr>
        <p:txBody>
          <a:bodyPr wrap="square" rtlCol="0">
            <a:spAutoFit/>
          </a:bodyPr>
          <a:lstStyle/>
          <a:p>
            <a:r>
              <a:rPr kumimoji="1" lang="en-US" altLang="zh-CN" sz="3600" dirty="0">
                <a:solidFill>
                  <a:srgbClr val="C00000"/>
                </a:solidFill>
              </a:rPr>
              <a:t>4</a:t>
            </a:r>
            <a:r>
              <a:rPr kumimoji="1" lang="zh-CN" altLang="en-US" sz="3600" dirty="0">
                <a:solidFill>
                  <a:srgbClr val="C00000"/>
                </a:solidFill>
              </a:rPr>
              <a:t>分</a:t>
            </a:r>
          </a:p>
        </p:txBody>
      </p:sp>
      <p:pic>
        <p:nvPicPr>
          <p:cNvPr id="10" name="内容占位符 9"/>
          <p:cNvPicPr>
            <a:picLocks noGrp="1" noChangeAspect="1"/>
          </p:cNvPicPr>
          <p:nvPr>
            <p:ph sz="half" idx="1"/>
            <p:custDataLst>
              <p:tags r:id="rId1"/>
            </p:custDataLst>
          </p:nvPr>
        </p:nvPicPr>
        <p:blipFill>
          <a:blip r:embed="rId4"/>
          <a:stretch>
            <a:fillRect/>
          </a:stretch>
        </p:blipFill>
        <p:spPr>
          <a:xfrm>
            <a:off x="194945" y="2277110"/>
            <a:ext cx="11393805" cy="4263390"/>
          </a:xfrm>
          <a:prstGeom prst="rect">
            <a:avLst/>
          </a:prstGeom>
        </p:spPr>
      </p:pic>
      <p:cxnSp>
        <p:nvCxnSpPr>
          <p:cNvPr id="8" name="直线连接符 7"/>
          <p:cNvCxnSpPr/>
          <p:nvPr/>
        </p:nvCxnSpPr>
        <p:spPr>
          <a:xfrm>
            <a:off x="7104216" y="3861559"/>
            <a:ext cx="144018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线连接符 10"/>
          <p:cNvCxnSpPr/>
          <p:nvPr/>
        </p:nvCxnSpPr>
        <p:spPr>
          <a:xfrm>
            <a:off x="8400494" y="4581768"/>
            <a:ext cx="288036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线连接符 13"/>
          <p:cNvCxnSpPr/>
          <p:nvPr/>
        </p:nvCxnSpPr>
        <p:spPr>
          <a:xfrm>
            <a:off x="4727779" y="5157703"/>
            <a:ext cx="345694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2"/>
          <p:cNvSpPr txBox="1"/>
          <p:nvPr/>
        </p:nvSpPr>
        <p:spPr>
          <a:xfrm>
            <a:off x="15248" y="1403596"/>
            <a:ext cx="11953328" cy="1080120"/>
          </a:xfrm>
          <a:prstGeom prst="rect">
            <a:avLst/>
          </a:prstGeom>
        </p:spPr>
        <p:txBody>
          <a:bodyPr vert="horz" lIns="91440" tIns="45720" rIns="91440" bIns="45720" rtlCol="0">
            <a:noAutofit/>
          </a:bodyPr>
          <a:lstStyle>
            <a:lvl1pPr marL="457200" indent="-457200" algn="l" defTabSz="914400" rtl="0" eaLnBrk="1" latinLnBrk="0" hangingPunct="1">
              <a:spcBef>
                <a:spcPct val="20000"/>
              </a:spcBef>
              <a:buFont typeface="Wingdings" panose="05000000000000000000" pitchFamily="2" charset="2"/>
              <a:buChar char="Ø"/>
              <a:defRPr sz="2400" kern="1200">
                <a:solidFill>
                  <a:schemeClr val="tx1"/>
                </a:solidFill>
                <a:latin typeface="黑体" panose="02010609060101010101" pitchFamily="49" charset="-122"/>
                <a:ea typeface="黑体" panose="02010609060101010101" pitchFamily="49" charset="-122"/>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黑体" panose="02010609060101010101" pitchFamily="49" charset="-122"/>
                <a:ea typeface="黑体" panose="02010609060101010101" pitchFamily="49" charset="-122"/>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微软雅黑" panose="020B0503020204020204" pitchFamily="34" charset="-122"/>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微软雅黑" panose="020B0503020204020204" pitchFamily="34" charset="-122"/>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微软雅黑" panose="020B0503020204020204" pitchFamily="34" charset="-122"/>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kumimoji="1" lang="zh-CN" altLang="en-US" sz="3200" dirty="0"/>
              <a:t>内容较充实，语言表达流畅，但个别地方，说理不够充分，语言错误。</a:t>
            </a:r>
            <a:endParaRPr kumimoji="1" lang="zh-CN" altLang="en-US" sz="3200" dirty="0">
              <a:latin typeface="+mn-lt"/>
              <a:cs typeface="Times New Roman" panose="02020603050405020304" charset="0"/>
            </a:endParaRPr>
          </a:p>
        </p:txBody>
      </p:sp>
      <p:cxnSp>
        <p:nvCxnSpPr>
          <p:cNvPr id="8" name="直线连接符 7"/>
          <p:cNvCxnSpPr/>
          <p:nvPr/>
        </p:nvCxnSpPr>
        <p:spPr>
          <a:xfrm>
            <a:off x="1343472" y="5949280"/>
            <a:ext cx="396044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线连接符 8"/>
          <p:cNvCxnSpPr/>
          <p:nvPr/>
        </p:nvCxnSpPr>
        <p:spPr>
          <a:xfrm>
            <a:off x="4295800" y="3933056"/>
            <a:ext cx="7200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2850073" y="1837385"/>
            <a:ext cx="1445727" cy="645160"/>
          </a:xfrm>
          <a:prstGeom prst="rect">
            <a:avLst/>
          </a:prstGeom>
          <a:noFill/>
        </p:spPr>
        <p:txBody>
          <a:bodyPr wrap="square" rtlCol="0">
            <a:spAutoFit/>
          </a:bodyPr>
          <a:lstStyle/>
          <a:p>
            <a:r>
              <a:rPr kumimoji="1" lang="en-US" altLang="zh-CN" sz="3600" dirty="0">
                <a:solidFill>
                  <a:srgbClr val="C00000"/>
                </a:solidFill>
              </a:rPr>
              <a:t>3.5</a:t>
            </a:r>
            <a:r>
              <a:rPr kumimoji="1" lang="zh-CN" altLang="en-US" sz="3600" dirty="0">
                <a:solidFill>
                  <a:srgbClr val="C00000"/>
                </a:solidFill>
              </a:rPr>
              <a:t>分</a:t>
            </a:r>
          </a:p>
        </p:txBody>
      </p:sp>
      <p:cxnSp>
        <p:nvCxnSpPr>
          <p:cNvPr id="3" name="直线连接符 2"/>
          <p:cNvCxnSpPr/>
          <p:nvPr/>
        </p:nvCxnSpPr>
        <p:spPr>
          <a:xfrm flipH="1">
            <a:off x="4295800" y="4077072"/>
            <a:ext cx="360040" cy="64807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线连接符 10"/>
          <p:cNvCxnSpPr/>
          <p:nvPr/>
        </p:nvCxnSpPr>
        <p:spPr>
          <a:xfrm flipH="1">
            <a:off x="4475820" y="4118854"/>
            <a:ext cx="360040" cy="64807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4" name="内容占位符 3"/>
          <p:cNvPicPr>
            <a:picLocks noGrp="1" noChangeAspect="1"/>
          </p:cNvPicPr>
          <p:nvPr>
            <p:ph sz="half" idx="1"/>
            <p:custDataLst>
              <p:tags r:id="rId1"/>
            </p:custDataLst>
          </p:nvPr>
        </p:nvPicPr>
        <p:blipFill>
          <a:blip r:embed="rId4"/>
          <a:stretch>
            <a:fillRect/>
          </a:stretch>
        </p:blipFill>
        <p:spPr>
          <a:xfrm>
            <a:off x="191770" y="2708910"/>
            <a:ext cx="11588750" cy="331343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2"/>
          <p:cNvSpPr txBox="1"/>
          <p:nvPr/>
        </p:nvSpPr>
        <p:spPr>
          <a:xfrm>
            <a:off x="15248" y="1403596"/>
            <a:ext cx="11953328" cy="1080120"/>
          </a:xfrm>
          <a:prstGeom prst="rect">
            <a:avLst/>
          </a:prstGeom>
        </p:spPr>
        <p:txBody>
          <a:bodyPr vert="horz" lIns="91440" tIns="45720" rIns="91440" bIns="45720" rtlCol="0">
            <a:noAutofit/>
          </a:bodyPr>
          <a:lstStyle>
            <a:lvl1pPr marL="457200" indent="-457200" algn="l" defTabSz="914400" rtl="0" eaLnBrk="1" latinLnBrk="0" hangingPunct="1">
              <a:spcBef>
                <a:spcPct val="20000"/>
              </a:spcBef>
              <a:buFont typeface="Wingdings" panose="05000000000000000000" pitchFamily="2" charset="2"/>
              <a:buChar char="Ø"/>
              <a:defRPr sz="2400" kern="1200">
                <a:solidFill>
                  <a:schemeClr val="tx1"/>
                </a:solidFill>
                <a:latin typeface="黑体" panose="02010609060101010101" pitchFamily="49" charset="-122"/>
                <a:ea typeface="黑体" panose="02010609060101010101" pitchFamily="49" charset="-122"/>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黑体" panose="02010609060101010101" pitchFamily="49" charset="-122"/>
                <a:ea typeface="黑体" panose="02010609060101010101" pitchFamily="49" charset="-122"/>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微软雅黑" panose="020B0503020204020204" pitchFamily="34" charset="-122"/>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微软雅黑" panose="020B0503020204020204" pitchFamily="34" charset="-122"/>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微软雅黑" panose="020B0503020204020204" pitchFamily="34" charset="-122"/>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kumimoji="1" lang="zh-CN" altLang="en-US" sz="3200" dirty="0"/>
              <a:t>内容较充实，语言表达流畅，逻辑解释不够充分</a:t>
            </a:r>
            <a:endParaRPr kumimoji="1" lang="zh-CN" altLang="en-US" sz="3200" dirty="0">
              <a:latin typeface="+mn-lt"/>
              <a:cs typeface="Times New Roman" panose="02020603050405020304" charset="0"/>
            </a:endParaRPr>
          </a:p>
        </p:txBody>
      </p:sp>
      <p:sp>
        <p:nvSpPr>
          <p:cNvPr id="14" name="文本框 13"/>
          <p:cNvSpPr txBox="1"/>
          <p:nvPr/>
        </p:nvSpPr>
        <p:spPr>
          <a:xfrm>
            <a:off x="9624888" y="1340815"/>
            <a:ext cx="1445727" cy="645160"/>
          </a:xfrm>
          <a:prstGeom prst="rect">
            <a:avLst/>
          </a:prstGeom>
          <a:noFill/>
        </p:spPr>
        <p:txBody>
          <a:bodyPr wrap="square" rtlCol="0">
            <a:spAutoFit/>
          </a:bodyPr>
          <a:lstStyle/>
          <a:p>
            <a:r>
              <a:rPr kumimoji="1" lang="en-US" altLang="zh-CN" sz="3600" dirty="0">
                <a:solidFill>
                  <a:srgbClr val="C00000"/>
                </a:solidFill>
              </a:rPr>
              <a:t>3</a:t>
            </a:r>
            <a:r>
              <a:rPr kumimoji="1" lang="zh-CN" altLang="en-US" sz="3600" dirty="0">
                <a:solidFill>
                  <a:srgbClr val="C00000"/>
                </a:solidFill>
              </a:rPr>
              <a:t>分</a:t>
            </a:r>
          </a:p>
        </p:txBody>
      </p:sp>
      <p:pic>
        <p:nvPicPr>
          <p:cNvPr id="4" name="图片 3"/>
          <p:cNvPicPr>
            <a:picLocks noChangeAspect="1"/>
          </p:cNvPicPr>
          <p:nvPr>
            <p:custDataLst>
              <p:tags r:id="rId1"/>
            </p:custDataLst>
          </p:nvPr>
        </p:nvPicPr>
        <p:blipFill>
          <a:blip r:embed="rId4"/>
          <a:stretch>
            <a:fillRect/>
          </a:stretch>
        </p:blipFill>
        <p:spPr>
          <a:xfrm>
            <a:off x="263525" y="2204720"/>
            <a:ext cx="10793095" cy="362902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2000" r="-12000"/>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2711625" y="2327632"/>
            <a:ext cx="5904655" cy="1635375"/>
            <a:chOff x="4425387" y="2262581"/>
            <a:chExt cx="6768752" cy="1620772"/>
          </a:xfrm>
        </p:grpSpPr>
        <p:sp>
          <p:nvSpPr>
            <p:cNvPr id="12" name="圆角矩形 11"/>
            <p:cNvSpPr/>
            <p:nvPr/>
          </p:nvSpPr>
          <p:spPr>
            <a:xfrm>
              <a:off x="4425387" y="2262581"/>
              <a:ext cx="6552728" cy="1620772"/>
            </a:xfrm>
            <a:prstGeom prst="round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13" name="矩形 12"/>
            <p:cNvSpPr/>
            <p:nvPr/>
          </p:nvSpPr>
          <p:spPr>
            <a:xfrm>
              <a:off x="5649523" y="2262581"/>
              <a:ext cx="5544616" cy="162077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grpSp>
      <p:sp>
        <p:nvSpPr>
          <p:cNvPr id="15" name="文本框 17"/>
          <p:cNvSpPr txBox="1"/>
          <p:nvPr/>
        </p:nvSpPr>
        <p:spPr>
          <a:xfrm>
            <a:off x="4494557" y="2764932"/>
            <a:ext cx="4121723" cy="768350"/>
          </a:xfrm>
          <a:prstGeom prst="rect">
            <a:avLst/>
          </a:prstGeom>
          <a:noFill/>
        </p:spPr>
        <p:txBody>
          <a:bodyPr wrap="square" rtlCol="0">
            <a:spAutoFit/>
          </a:bodyPr>
          <a:lstStyle/>
          <a:p>
            <a:r>
              <a:rPr lang="zh-CN" altLang="en-US" sz="4400" dirty="0">
                <a:solidFill>
                  <a:prstClr val="white"/>
                </a:solidFill>
                <a:latin typeface="黑体" panose="02010609060101010101" pitchFamily="49" charset="-122"/>
                <a:ea typeface="黑体" panose="02010609060101010101" pitchFamily="49" charset="-122"/>
                <a:cs typeface="华文黑体" pitchFamily="2" charset="-122"/>
                <a:sym typeface="字魂59号-创粗黑" panose="00000500000000000000" pitchFamily="2" charset="-122"/>
              </a:rPr>
              <a:t>试题解读</a:t>
            </a:r>
          </a:p>
        </p:txBody>
      </p:sp>
      <p:sp>
        <p:nvSpPr>
          <p:cNvPr id="11" name="文本框 10"/>
          <p:cNvSpPr txBox="1"/>
          <p:nvPr/>
        </p:nvSpPr>
        <p:spPr>
          <a:xfrm>
            <a:off x="2783632" y="2638137"/>
            <a:ext cx="960519" cy="1022139"/>
          </a:xfrm>
          <a:prstGeom prst="rect">
            <a:avLst/>
          </a:prstGeom>
          <a:noFill/>
        </p:spPr>
        <p:txBody>
          <a:bodyPr wrap="none" rtlCol="0">
            <a:spAutoFit/>
          </a:bodyPr>
          <a:lstStyle/>
          <a:p>
            <a:r>
              <a:rPr lang="en-US" altLang="zh-CN" sz="6000" dirty="0">
                <a:solidFill>
                  <a:srgbClr val="0070C0"/>
                </a:solidFill>
                <a:latin typeface="黑体" panose="02010609060101010101" pitchFamily="49" charset="-122"/>
                <a:ea typeface="黑体" panose="02010609060101010101" pitchFamily="49" charset="-122"/>
                <a:sym typeface="字魂59号-创粗黑" panose="00000500000000000000" pitchFamily="2" charset="-122"/>
              </a:rPr>
              <a:t>01</a:t>
            </a:r>
            <a:endParaRPr lang="zh-CN" altLang="en-US" sz="6000" dirty="0">
              <a:solidFill>
                <a:srgbClr val="0070C0"/>
              </a:solidFill>
              <a:latin typeface="黑体" panose="02010609060101010101" pitchFamily="49" charset="-122"/>
              <a:ea typeface="黑体" panose="02010609060101010101" pitchFamily="49" charset="-122"/>
              <a:sym typeface="字魂59号-创粗黑" panose="00000500000000000000" pitchFamily="2" charset="-122"/>
            </a:endParaRPr>
          </a:p>
        </p:txBody>
      </p:sp>
      <p:sp>
        <p:nvSpPr>
          <p:cNvPr id="17" name="圆角矩形 16"/>
          <p:cNvSpPr/>
          <p:nvPr/>
        </p:nvSpPr>
        <p:spPr>
          <a:xfrm>
            <a:off x="263352" y="1459062"/>
            <a:ext cx="536281" cy="3663706"/>
          </a:xfrm>
          <a:prstGeom prst="roundRect">
            <a:avLst>
              <a:gd name="adj"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20" name="Freeform 5"/>
          <p:cNvSpPr/>
          <p:nvPr/>
        </p:nvSpPr>
        <p:spPr bwMode="auto">
          <a:xfrm>
            <a:off x="947663" y="2420888"/>
            <a:ext cx="1547937" cy="139564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D9D9D9">
              <a:alpha val="56078"/>
            </a:srgbClr>
          </a:solidFill>
          <a:ln w="9525" cap="flat">
            <a:noFill/>
            <a:prstDash val="solid"/>
            <a:miter lim="800000"/>
          </a:ln>
        </p:spPr>
        <p:txBody>
          <a:bodyPr vert="horz" wrap="square" lIns="83713" tIns="41856" rIns="83713" bIns="41856" numCol="1" anchor="t" anchorCtr="0" compatLnSpc="1"/>
          <a:lstStyle/>
          <a:p>
            <a:endParaRPr lang="zh-CN" altLang="en-US" sz="1650" dirty="0">
              <a:solidFill>
                <a:prstClr val="black"/>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16" name="KSO_Shape"/>
          <p:cNvSpPr/>
          <p:nvPr/>
        </p:nvSpPr>
        <p:spPr bwMode="auto">
          <a:xfrm>
            <a:off x="1157380" y="2730434"/>
            <a:ext cx="1122196" cy="770574"/>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rgbClr val="0070C0"/>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650">
              <a:solidFill>
                <a:srgbClr val="1C666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kumimoji="1" lang="zh-CN" altLang="en-US" dirty="0">
                <a:latin typeface="+mn-lt"/>
                <a:cs typeface="Times New Roman" panose="02020603050405020304" charset="0"/>
                <a:sym typeface="+mn-ea"/>
              </a:rPr>
              <a:t>基本完成写作任务，但要点一内部逻辑跳跃，偏题，解释牵强。</a:t>
            </a:r>
            <a:endParaRPr lang="zh-CN" altLang="en-US" dirty="0"/>
          </a:p>
        </p:txBody>
      </p:sp>
      <p:pic>
        <p:nvPicPr>
          <p:cNvPr id="5" name="内容占位符 4"/>
          <p:cNvPicPr>
            <a:picLocks noGrp="1" noChangeAspect="1"/>
          </p:cNvPicPr>
          <p:nvPr>
            <p:ph sz="half" idx="1"/>
            <p:custDataLst>
              <p:tags r:id="rId1"/>
            </p:custDataLst>
          </p:nvPr>
        </p:nvPicPr>
        <p:blipFill>
          <a:blip r:embed="rId3"/>
          <a:stretch>
            <a:fillRect/>
          </a:stretch>
        </p:blipFill>
        <p:spPr>
          <a:xfrm>
            <a:off x="191770" y="2493010"/>
            <a:ext cx="11588750" cy="3461385"/>
          </a:xfrm>
          <a:prstGeom prst="rect">
            <a:avLst/>
          </a:prstGeom>
        </p:spPr>
      </p:pic>
      <p:sp>
        <p:nvSpPr>
          <p:cNvPr id="14" name="文本框 13"/>
          <p:cNvSpPr txBox="1"/>
          <p:nvPr/>
        </p:nvSpPr>
        <p:spPr>
          <a:xfrm>
            <a:off x="10488488" y="1412570"/>
            <a:ext cx="1445727" cy="645160"/>
          </a:xfrm>
          <a:prstGeom prst="rect">
            <a:avLst/>
          </a:prstGeom>
          <a:noFill/>
        </p:spPr>
        <p:txBody>
          <a:bodyPr wrap="square" rtlCol="0">
            <a:spAutoFit/>
          </a:bodyPr>
          <a:lstStyle/>
          <a:p>
            <a:r>
              <a:rPr kumimoji="1" lang="en-US" altLang="zh-CN" sz="3600" dirty="0">
                <a:solidFill>
                  <a:srgbClr val="C00000"/>
                </a:solidFill>
              </a:rPr>
              <a:t>2.5</a:t>
            </a:r>
            <a:r>
              <a:rPr kumimoji="1" lang="zh-CN" altLang="en-US" sz="3600" dirty="0">
                <a:solidFill>
                  <a:srgbClr val="C00000"/>
                </a:solidFill>
              </a:rPr>
              <a:t>分</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47328" y="1556792"/>
            <a:ext cx="11953328" cy="1080120"/>
          </a:xfrm>
        </p:spPr>
        <p:txBody>
          <a:bodyPr>
            <a:noAutofit/>
          </a:bodyPr>
          <a:lstStyle/>
          <a:p>
            <a:r>
              <a:rPr kumimoji="1" lang="zh-CN" altLang="en-US" sz="3200" dirty="0">
                <a:latin typeface="+mn-lt"/>
                <a:cs typeface="Times New Roman" panose="02020603050405020304" charset="0"/>
              </a:rPr>
              <a:t>立意浅，思维含量不够，语言不准确，逻辑不连贯</a:t>
            </a:r>
          </a:p>
        </p:txBody>
      </p:sp>
      <p:sp>
        <p:nvSpPr>
          <p:cNvPr id="6" name="文本框 5"/>
          <p:cNvSpPr txBox="1"/>
          <p:nvPr/>
        </p:nvSpPr>
        <p:spPr>
          <a:xfrm>
            <a:off x="9696371" y="1557084"/>
            <a:ext cx="1584176" cy="646331"/>
          </a:xfrm>
          <a:prstGeom prst="rect">
            <a:avLst/>
          </a:prstGeom>
          <a:noFill/>
        </p:spPr>
        <p:txBody>
          <a:bodyPr wrap="square" rtlCol="0">
            <a:spAutoFit/>
          </a:bodyPr>
          <a:lstStyle/>
          <a:p>
            <a:r>
              <a:rPr kumimoji="1" lang="en-US" altLang="zh-CN" sz="3600" dirty="0">
                <a:solidFill>
                  <a:srgbClr val="C00000"/>
                </a:solidFill>
              </a:rPr>
              <a:t>2</a:t>
            </a:r>
            <a:r>
              <a:rPr kumimoji="1" lang="zh-CN" altLang="en-US" sz="3600" dirty="0">
                <a:solidFill>
                  <a:srgbClr val="C00000"/>
                </a:solidFill>
              </a:rPr>
              <a:t>分</a:t>
            </a:r>
          </a:p>
        </p:txBody>
      </p:sp>
      <p:pic>
        <p:nvPicPr>
          <p:cNvPr id="2" name="图片 1"/>
          <p:cNvPicPr>
            <a:picLocks noChangeAspect="1"/>
          </p:cNvPicPr>
          <p:nvPr>
            <p:custDataLst>
              <p:tags r:id="rId1"/>
            </p:custDataLst>
          </p:nvPr>
        </p:nvPicPr>
        <p:blipFill>
          <a:blip r:embed="rId3"/>
          <a:stretch>
            <a:fillRect/>
          </a:stretch>
        </p:blipFill>
        <p:spPr>
          <a:xfrm>
            <a:off x="623570" y="2203450"/>
            <a:ext cx="9846310" cy="4171950"/>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238672" y="1539328"/>
            <a:ext cx="11953328" cy="1080120"/>
          </a:xfrm>
        </p:spPr>
        <p:txBody>
          <a:bodyPr>
            <a:noAutofit/>
          </a:bodyPr>
          <a:lstStyle/>
          <a:p>
            <a:r>
              <a:rPr kumimoji="1" lang="zh-CN" altLang="en-US" sz="3200" dirty="0">
                <a:latin typeface="+mn-lt"/>
                <a:cs typeface="Times New Roman" panose="02020603050405020304" charset="0"/>
              </a:rPr>
              <a:t>第一点跑题，通过运动来发展好奇心，强行关联主题</a:t>
            </a:r>
          </a:p>
        </p:txBody>
      </p:sp>
      <p:sp>
        <p:nvSpPr>
          <p:cNvPr id="4" name="文本框 3"/>
          <p:cNvSpPr txBox="1"/>
          <p:nvPr/>
        </p:nvSpPr>
        <p:spPr>
          <a:xfrm>
            <a:off x="10272340" y="1484829"/>
            <a:ext cx="1584176" cy="645160"/>
          </a:xfrm>
          <a:prstGeom prst="rect">
            <a:avLst/>
          </a:prstGeom>
          <a:noFill/>
        </p:spPr>
        <p:txBody>
          <a:bodyPr wrap="square" rtlCol="0">
            <a:spAutoFit/>
          </a:bodyPr>
          <a:lstStyle/>
          <a:p>
            <a:r>
              <a:rPr kumimoji="1" lang="en-US" altLang="zh-CN" sz="3600" dirty="0">
                <a:solidFill>
                  <a:srgbClr val="C00000"/>
                </a:solidFill>
              </a:rPr>
              <a:t>0.5</a:t>
            </a:r>
            <a:r>
              <a:rPr kumimoji="1" lang="zh-CN" altLang="en-US" sz="3600" dirty="0">
                <a:solidFill>
                  <a:srgbClr val="C00000"/>
                </a:solidFill>
              </a:rPr>
              <a:t>分</a:t>
            </a:r>
          </a:p>
        </p:txBody>
      </p:sp>
      <p:pic>
        <p:nvPicPr>
          <p:cNvPr id="2" name="图片 1"/>
          <p:cNvPicPr>
            <a:picLocks noChangeAspect="1"/>
          </p:cNvPicPr>
          <p:nvPr>
            <p:custDataLst>
              <p:tags r:id="rId1"/>
            </p:custDataLst>
          </p:nvPr>
        </p:nvPicPr>
        <p:blipFill>
          <a:blip r:embed="rId4"/>
          <a:stretch>
            <a:fillRect/>
          </a:stretch>
        </p:blipFill>
        <p:spPr>
          <a:xfrm>
            <a:off x="479425" y="2132965"/>
            <a:ext cx="10405745" cy="4093845"/>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2711625" y="2327632"/>
            <a:ext cx="5904655" cy="1635375"/>
            <a:chOff x="4425387" y="2262581"/>
            <a:chExt cx="6768752" cy="1620772"/>
          </a:xfrm>
        </p:grpSpPr>
        <p:sp>
          <p:nvSpPr>
            <p:cNvPr id="12" name="圆角矩形 11"/>
            <p:cNvSpPr/>
            <p:nvPr/>
          </p:nvSpPr>
          <p:spPr>
            <a:xfrm>
              <a:off x="4425387" y="2262581"/>
              <a:ext cx="6552728" cy="1620772"/>
            </a:xfrm>
            <a:prstGeom prst="round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13" name="矩形 12"/>
            <p:cNvSpPr/>
            <p:nvPr/>
          </p:nvSpPr>
          <p:spPr>
            <a:xfrm>
              <a:off x="5649523" y="2262581"/>
              <a:ext cx="5544616" cy="162077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grpSp>
      <p:sp>
        <p:nvSpPr>
          <p:cNvPr id="15" name="文本框 17"/>
          <p:cNvSpPr txBox="1"/>
          <p:nvPr/>
        </p:nvSpPr>
        <p:spPr>
          <a:xfrm>
            <a:off x="4655840" y="2708920"/>
            <a:ext cx="4121723" cy="768350"/>
          </a:xfrm>
          <a:prstGeom prst="rect">
            <a:avLst/>
          </a:prstGeom>
          <a:noFill/>
        </p:spPr>
        <p:txBody>
          <a:bodyPr wrap="square" rtlCol="0">
            <a:spAutoFit/>
          </a:bodyPr>
          <a:lstStyle/>
          <a:p>
            <a:r>
              <a:rPr lang="zh-CN" altLang="en-US" sz="4400" dirty="0">
                <a:solidFill>
                  <a:prstClr val="white"/>
                </a:solidFill>
                <a:latin typeface="黑体" panose="02010609060101010101" pitchFamily="49" charset="-122"/>
                <a:ea typeface="黑体" panose="02010609060101010101" pitchFamily="49" charset="-122"/>
                <a:cs typeface="华文黑体" pitchFamily="2" charset="-122"/>
                <a:sym typeface="字魂59号-创粗黑" panose="00000500000000000000" pitchFamily="2" charset="-122"/>
              </a:rPr>
              <a:t>讲评建议</a:t>
            </a:r>
          </a:p>
        </p:txBody>
      </p:sp>
      <p:sp>
        <p:nvSpPr>
          <p:cNvPr id="11" name="文本框 10"/>
          <p:cNvSpPr txBox="1"/>
          <p:nvPr/>
        </p:nvSpPr>
        <p:spPr>
          <a:xfrm>
            <a:off x="2783632" y="2638137"/>
            <a:ext cx="954107" cy="1015663"/>
          </a:xfrm>
          <a:prstGeom prst="rect">
            <a:avLst/>
          </a:prstGeom>
          <a:noFill/>
        </p:spPr>
        <p:txBody>
          <a:bodyPr wrap="none" rtlCol="0">
            <a:spAutoFit/>
          </a:bodyPr>
          <a:lstStyle/>
          <a:p>
            <a:r>
              <a:rPr lang="en-US" altLang="zh-CN" sz="6000" dirty="0">
                <a:solidFill>
                  <a:srgbClr val="0070C0"/>
                </a:solidFill>
                <a:latin typeface="黑体" panose="02010609060101010101" pitchFamily="49" charset="-122"/>
                <a:ea typeface="黑体" panose="02010609060101010101" pitchFamily="49" charset="-122"/>
                <a:sym typeface="字魂59号-创粗黑" panose="00000500000000000000" pitchFamily="2" charset="-122"/>
              </a:rPr>
              <a:t>03</a:t>
            </a:r>
            <a:endParaRPr lang="zh-CN" altLang="en-US" sz="6000" dirty="0">
              <a:solidFill>
                <a:srgbClr val="0070C0"/>
              </a:solidFill>
              <a:latin typeface="黑体" panose="02010609060101010101" pitchFamily="49" charset="-122"/>
              <a:ea typeface="黑体" panose="02010609060101010101" pitchFamily="49" charset="-122"/>
              <a:sym typeface="字魂59号-创粗黑" panose="00000500000000000000" pitchFamily="2" charset="-122"/>
            </a:endParaRPr>
          </a:p>
        </p:txBody>
      </p:sp>
      <p:sp>
        <p:nvSpPr>
          <p:cNvPr id="17" name="圆角矩形 16"/>
          <p:cNvSpPr/>
          <p:nvPr/>
        </p:nvSpPr>
        <p:spPr>
          <a:xfrm>
            <a:off x="263352" y="1459062"/>
            <a:ext cx="536281" cy="3663706"/>
          </a:xfrm>
          <a:prstGeom prst="roundRect">
            <a:avLst>
              <a:gd name="adj"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20" name="Freeform 5"/>
          <p:cNvSpPr/>
          <p:nvPr/>
        </p:nvSpPr>
        <p:spPr bwMode="auto">
          <a:xfrm>
            <a:off x="947663" y="2420888"/>
            <a:ext cx="1547937" cy="139564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D9D9D9">
              <a:alpha val="56078"/>
            </a:srgbClr>
          </a:solidFill>
          <a:ln w="9525" cap="flat">
            <a:noFill/>
            <a:prstDash val="solid"/>
            <a:miter lim="800000"/>
          </a:ln>
        </p:spPr>
        <p:txBody>
          <a:bodyPr vert="horz" wrap="square" lIns="83713" tIns="41856" rIns="83713" bIns="41856" numCol="1" anchor="t" anchorCtr="0" compatLnSpc="1"/>
          <a:lstStyle/>
          <a:p>
            <a:endParaRPr lang="zh-CN" altLang="en-US" sz="1650" dirty="0">
              <a:solidFill>
                <a:prstClr val="black"/>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16" name="KSO_Shape"/>
          <p:cNvSpPr/>
          <p:nvPr/>
        </p:nvSpPr>
        <p:spPr bwMode="auto">
          <a:xfrm>
            <a:off x="1157380" y="2730434"/>
            <a:ext cx="1122196" cy="770574"/>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rgbClr val="0070C0"/>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650">
              <a:solidFill>
                <a:srgbClr val="1C666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655840" y="420370"/>
            <a:ext cx="7954010" cy="706755"/>
          </a:xfrm>
          <a:prstGeom prst="rect">
            <a:avLst/>
          </a:prstGeom>
        </p:spPr>
        <p:txBody>
          <a:bodyPr wrap="square">
            <a:spAutoFit/>
          </a:bodyPr>
          <a:lstStyle/>
          <a:p>
            <a:pPr algn="just"/>
            <a:r>
              <a:rPr lang="en-US" altLang="zh-CN" sz="4000" b="1" kern="100" dirty="0">
                <a:solidFill>
                  <a:schemeClr val="bg1"/>
                </a:solidFill>
                <a:latin typeface="Times" pitchFamily="2" charset="0"/>
                <a:ea typeface="微软雅黑" panose="020B0503020204020204" pitchFamily="34" charset="-122"/>
                <a:cs typeface="Times New Roman" panose="02020603050405020304" charset="0"/>
              </a:rPr>
              <a:t>Revising </a:t>
            </a:r>
          </a:p>
        </p:txBody>
      </p:sp>
      <p:pic>
        <p:nvPicPr>
          <p:cNvPr id="4" name="图片 3"/>
          <p:cNvPicPr>
            <a:picLocks noChangeAspect="1"/>
          </p:cNvPicPr>
          <p:nvPr>
            <p:custDataLst>
              <p:tags r:id="rId1"/>
            </p:custDataLst>
          </p:nvPr>
        </p:nvPicPr>
        <p:blipFill>
          <a:blip r:embed="rId4"/>
          <a:stretch>
            <a:fillRect/>
          </a:stretch>
        </p:blipFill>
        <p:spPr>
          <a:xfrm>
            <a:off x="479425" y="1557020"/>
            <a:ext cx="10307955" cy="2769870"/>
          </a:xfrm>
          <a:prstGeom prst="rect">
            <a:avLst/>
          </a:prstGeom>
        </p:spPr>
      </p:pic>
      <p:sp>
        <p:nvSpPr>
          <p:cNvPr id="2" name="文本框 1"/>
          <p:cNvSpPr txBox="1"/>
          <p:nvPr/>
        </p:nvSpPr>
        <p:spPr>
          <a:xfrm>
            <a:off x="911224" y="4869180"/>
            <a:ext cx="10009311" cy="1200329"/>
          </a:xfrm>
          <a:prstGeom prst="rect">
            <a:avLst/>
          </a:prstGeom>
        </p:spPr>
        <p:txBody>
          <a:bodyPr wrap="square">
            <a:spAutoFit/>
          </a:bodyPr>
          <a:lstStyle/>
          <a:p>
            <a:pPr marL="0" indent="0"/>
            <a:r>
              <a:rPr lang="en-US" altLang="zh-CN" sz="2400" b="0" i="0" dirty="0">
                <a:solidFill>
                  <a:srgbClr val="060607"/>
                </a:solidFill>
                <a:latin typeface="Times New Roman" panose="02020603050405020304" charset="0"/>
                <a:ea typeface="-apple-system"/>
                <a:cs typeface="Times New Roman" panose="02020603050405020304" charset="0"/>
              </a:rPr>
              <a:t>From my personal experience, firstly, I attempt to observe something carefully and focus on their changes over a period of time. This practice helps me develop a keen sense of observation, which is crucial for nurturing curiosity.</a:t>
            </a:r>
          </a:p>
        </p:txBody>
      </p:sp>
      <p:sp>
        <p:nvSpPr>
          <p:cNvPr id="3" name="文本框 2"/>
          <p:cNvSpPr txBox="1"/>
          <p:nvPr/>
        </p:nvSpPr>
        <p:spPr>
          <a:xfrm>
            <a:off x="983614" y="4326890"/>
            <a:ext cx="7776682" cy="461665"/>
          </a:xfrm>
          <a:prstGeom prst="rect">
            <a:avLst/>
          </a:prstGeom>
          <a:noFill/>
        </p:spPr>
        <p:txBody>
          <a:bodyPr wrap="square" rtlCol="0">
            <a:spAutoFit/>
          </a:bodyPr>
          <a:lstStyle/>
          <a:p>
            <a:r>
              <a:rPr lang="en-US" altLang="zh-CN" sz="2400" dirty="0">
                <a:solidFill>
                  <a:srgbClr val="060607"/>
                </a:solidFill>
                <a:latin typeface="Times New Roman" panose="02020603050405020304" charset="0"/>
                <a:ea typeface="-apple-system"/>
                <a:cs typeface="Times New Roman" panose="02020603050405020304" charset="0"/>
              </a:rPr>
              <a:t>How does observing closely help develop my curiosity?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3371215" y="404495"/>
            <a:ext cx="7954010" cy="706755"/>
          </a:xfrm>
          <a:prstGeom prst="rect">
            <a:avLst/>
          </a:prstGeom>
        </p:spPr>
        <p:txBody>
          <a:bodyPr wrap="square">
            <a:spAutoFit/>
          </a:bodyPr>
          <a:lstStyle/>
          <a:p>
            <a:pPr algn="just"/>
            <a:r>
              <a:rPr lang="en-US" altLang="zh-CN" sz="4000" b="1" kern="100" dirty="0">
                <a:solidFill>
                  <a:schemeClr val="bg1"/>
                </a:solidFill>
                <a:latin typeface="Times" pitchFamily="2" charset="0"/>
                <a:ea typeface="微软雅黑" panose="020B0503020204020204" pitchFamily="34" charset="-122"/>
                <a:cs typeface="Times New Roman" panose="02020603050405020304" charset="0"/>
              </a:rPr>
              <a:t>Different approaches to the text</a:t>
            </a:r>
          </a:p>
        </p:txBody>
      </p:sp>
      <p:pic>
        <p:nvPicPr>
          <p:cNvPr id="3" name="图片 2"/>
          <p:cNvPicPr>
            <a:picLocks noChangeAspect="1"/>
          </p:cNvPicPr>
          <p:nvPr/>
        </p:nvPicPr>
        <p:blipFill>
          <a:blip r:embed="rId3"/>
          <a:stretch>
            <a:fillRect/>
          </a:stretch>
        </p:blipFill>
        <p:spPr>
          <a:xfrm>
            <a:off x="335280" y="1196975"/>
            <a:ext cx="5044440" cy="5541010"/>
          </a:xfrm>
          <a:prstGeom prst="rect">
            <a:avLst/>
          </a:prstGeom>
        </p:spPr>
      </p:pic>
      <p:sp>
        <p:nvSpPr>
          <p:cNvPr id="6" name="标题 5"/>
          <p:cNvSpPr>
            <a:spLocks noGrp="1"/>
          </p:cNvSpPr>
          <p:nvPr>
            <p:ph type="title"/>
          </p:nvPr>
        </p:nvSpPr>
        <p:spPr>
          <a:xfrm>
            <a:off x="5641975" y="1701165"/>
            <a:ext cx="6250305" cy="1665605"/>
          </a:xfrm>
        </p:spPr>
        <p:style>
          <a:lnRef idx="0">
            <a:schemeClr val="accent1"/>
          </a:lnRef>
          <a:fillRef idx="3">
            <a:schemeClr val="accent1"/>
          </a:fillRef>
          <a:effectRef idx="3">
            <a:schemeClr val="accent1"/>
          </a:effectRef>
          <a:fontRef idx="minor">
            <a:schemeClr val="lt1"/>
          </a:fontRef>
        </p:style>
        <p:txBody>
          <a:bodyPr>
            <a:normAutofit/>
          </a:bodyPr>
          <a:lstStyle/>
          <a:p>
            <a:r>
              <a:rPr lang="en-US" altLang="zh-CN" sz="3400" dirty="0">
                <a:latin typeface="Times New Roman" panose="02020603050405020304" charset="0"/>
                <a:cs typeface="Times New Roman" panose="02020603050405020304" charset="0"/>
              </a:rPr>
              <a:t>Choose another figure and discuss how their curiosity influenced their achievements.</a:t>
            </a:r>
          </a:p>
        </p:txBody>
      </p:sp>
      <p:sp>
        <p:nvSpPr>
          <p:cNvPr id="8" name="文本框 7"/>
          <p:cNvSpPr txBox="1"/>
          <p:nvPr/>
        </p:nvSpPr>
        <p:spPr>
          <a:xfrm>
            <a:off x="5550535" y="3933190"/>
            <a:ext cx="6348730" cy="1753235"/>
          </a:xfrm>
          <a:prstGeom prst="rect">
            <a:avLst/>
          </a:prstGeom>
        </p:spPr>
        <p:txBody>
          <a:bodyPr wrap="square">
            <a:spAutoFit/>
          </a:bodyPr>
          <a:lstStyle/>
          <a:p>
            <a:pPr indent="266700" algn="just" defTabSz="266700">
              <a:buClrTx/>
              <a:buSzTx/>
              <a:buFontTx/>
            </a:pPr>
            <a:r>
              <a:rPr lang="en-US" altLang="zh-CN" sz="1800">
                <a:latin typeface="Times New Roman" panose="02020603050405020304"/>
                <a:ea typeface="宋体" panose="02010600030101010101" pitchFamily="2" charset="-122"/>
              </a:rPr>
              <a:t>Qian Xuesen, a foundational figure in Chinese aerospace, was driven by an innate curiosity that inspired him to pursue advanced studies. His inquisitive nature led him to explore the complexity of rocket science and aerodynamics. This relentless curiosity played a significant role in shaping China's space program, propelling its scientific and technological advancement.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8" grpId="0"/>
      <p:bldP spid="8" grpId="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3371215" y="404495"/>
            <a:ext cx="7954010" cy="706755"/>
          </a:xfrm>
          <a:prstGeom prst="rect">
            <a:avLst/>
          </a:prstGeom>
        </p:spPr>
        <p:txBody>
          <a:bodyPr wrap="square">
            <a:spAutoFit/>
          </a:bodyPr>
          <a:lstStyle/>
          <a:p>
            <a:pPr algn="just"/>
            <a:r>
              <a:rPr lang="en-US" altLang="zh-CN" sz="4000" b="1" kern="100" dirty="0">
                <a:solidFill>
                  <a:schemeClr val="bg1"/>
                </a:solidFill>
                <a:latin typeface="Times" pitchFamily="2" charset="0"/>
                <a:ea typeface="微软雅黑" panose="020B0503020204020204" pitchFamily="34" charset="-122"/>
                <a:cs typeface="Times New Roman" panose="02020603050405020304" charset="0"/>
              </a:rPr>
              <a:t>Different approaches to the text</a:t>
            </a:r>
          </a:p>
        </p:txBody>
      </p:sp>
      <p:sp>
        <p:nvSpPr>
          <p:cNvPr id="6" name="标题 5"/>
          <p:cNvSpPr>
            <a:spLocks noGrp="1"/>
          </p:cNvSpPr>
          <p:nvPr>
            <p:ph type="title"/>
          </p:nvPr>
        </p:nvSpPr>
        <p:spPr>
          <a:xfrm>
            <a:off x="6528435" y="1849755"/>
            <a:ext cx="5046980" cy="1345565"/>
          </a:xfrm>
        </p:spPr>
        <p:style>
          <a:lnRef idx="0">
            <a:schemeClr val="accent1"/>
          </a:lnRef>
          <a:fillRef idx="3">
            <a:schemeClr val="accent1"/>
          </a:fillRef>
          <a:effectRef idx="3">
            <a:schemeClr val="accent1"/>
          </a:effectRef>
          <a:fontRef idx="minor">
            <a:schemeClr val="lt1"/>
          </a:fontRef>
        </p:style>
        <p:txBody>
          <a:bodyPr>
            <a:normAutofit/>
          </a:bodyPr>
          <a:lstStyle/>
          <a:p>
            <a:r>
              <a:rPr lang="en-US" altLang="zh-CN" sz="3400" dirty="0">
                <a:latin typeface="Times New Roman" panose="02020603050405020304" charset="0"/>
                <a:cs typeface="Times New Roman" panose="02020603050405020304" charset="0"/>
              </a:rPr>
              <a:t>How does curiosity benefit you in your life?</a:t>
            </a:r>
          </a:p>
        </p:txBody>
      </p:sp>
      <p:sp>
        <p:nvSpPr>
          <p:cNvPr id="2" name="文本框 1"/>
          <p:cNvSpPr txBox="1"/>
          <p:nvPr/>
        </p:nvSpPr>
        <p:spPr>
          <a:xfrm>
            <a:off x="191770" y="1412240"/>
            <a:ext cx="5807075" cy="6396990"/>
          </a:xfrm>
          <a:prstGeom prst="rect">
            <a:avLst/>
          </a:prstGeom>
          <a:noFill/>
        </p:spPr>
        <p:txBody>
          <a:bodyPr wrap="square" rtlCol="0" anchor="t">
            <a:noAutofit/>
          </a:bodyPr>
          <a:lstStyle/>
          <a:p>
            <a:pPr indent="266700" algn="just">
              <a:lnSpc>
                <a:spcPts val="1800"/>
              </a:lnSpc>
            </a:pPr>
            <a:r>
              <a:rPr lang="en-US" altLang="zh-CN" kern="100" dirty="0">
                <a:effectLst/>
                <a:latin typeface="Times New Roman" panose="02020603050405020304" charset="0"/>
                <a:ea typeface="等线" panose="02010600030101010101" pitchFamily="2" charset="-122"/>
                <a:cs typeface="Times New Roman" panose="02020603050405020304" charset="0"/>
                <a:sym typeface="+mn-ea"/>
              </a:rPr>
              <a:t>Leonardo Da Vinci was a genius: </a:t>
            </a:r>
            <a:r>
              <a:rPr lang="en-US" altLang="zh-CN" kern="100" dirty="0">
                <a:effectLst/>
                <a:highlight>
                  <a:srgbClr val="FFFF00"/>
                </a:highlight>
                <a:latin typeface="Times New Roman" panose="02020603050405020304" charset="0"/>
                <a:ea typeface="等线" panose="02010600030101010101" pitchFamily="2" charset="-122"/>
                <a:cs typeface="Times New Roman" panose="02020603050405020304" charset="0"/>
                <a:sym typeface="+mn-ea"/>
              </a:rPr>
              <a:t>wildly imaginative</a:t>
            </a:r>
            <a:r>
              <a:rPr lang="en-US" altLang="zh-CN" kern="100" dirty="0">
                <a:effectLst/>
                <a:latin typeface="Times New Roman" panose="02020603050405020304" charset="0"/>
                <a:ea typeface="等线" panose="02010600030101010101" pitchFamily="2" charset="-122"/>
                <a:cs typeface="Times New Roman" panose="02020603050405020304" charset="0"/>
                <a:sym typeface="+mn-ea"/>
              </a:rPr>
              <a:t>, </a:t>
            </a:r>
            <a:r>
              <a:rPr lang="en-US" altLang="zh-CN" kern="100" dirty="0">
                <a:effectLst/>
                <a:highlight>
                  <a:srgbClr val="FFFF00"/>
                </a:highlight>
                <a:latin typeface="Times New Roman" panose="02020603050405020304" charset="0"/>
                <a:ea typeface="等线" panose="02010600030101010101" pitchFamily="2" charset="-122"/>
                <a:cs typeface="Times New Roman" panose="02020603050405020304" charset="0"/>
                <a:sym typeface="+mn-ea"/>
              </a:rPr>
              <a:t>passionately curious</a:t>
            </a:r>
            <a:r>
              <a:rPr lang="en-US" altLang="zh-CN" kern="100" dirty="0">
                <a:effectLst/>
                <a:latin typeface="Times New Roman" panose="02020603050405020304" charset="0"/>
                <a:ea typeface="等线" panose="02010600030101010101" pitchFamily="2" charset="-122"/>
                <a:cs typeface="Times New Roman" panose="02020603050405020304" charset="0"/>
                <a:sym typeface="+mn-ea"/>
              </a:rPr>
              <a:t> and </a:t>
            </a:r>
            <a:r>
              <a:rPr lang="en-US" altLang="zh-CN" kern="100" dirty="0">
                <a:effectLst/>
                <a:highlight>
                  <a:srgbClr val="FFFF00"/>
                </a:highlight>
                <a:latin typeface="Times New Roman" panose="02020603050405020304" charset="0"/>
                <a:ea typeface="等线" panose="02010600030101010101" pitchFamily="2" charset="-122"/>
                <a:cs typeface="Times New Roman" panose="02020603050405020304" charset="0"/>
                <a:sym typeface="+mn-ea"/>
              </a:rPr>
              <a:t>creative across multiple disciplines</a:t>
            </a:r>
            <a:r>
              <a:rPr lang="en-US" altLang="zh-CN" kern="100" dirty="0">
                <a:effectLst/>
                <a:latin typeface="Times New Roman" panose="02020603050405020304" charset="0"/>
                <a:ea typeface="等线" panose="02010600030101010101" pitchFamily="2" charset="-122"/>
                <a:cs typeface="Times New Roman" panose="02020603050405020304" charset="0"/>
                <a:sym typeface="+mn-ea"/>
              </a:rPr>
              <a:t>—painting, architecture, aeronautics, and engineering. Part of what made Leonardo a genius, what set him apart from people who are merely extraordinarily smart, was </a:t>
            </a:r>
            <a:r>
              <a:rPr lang="en-US" altLang="zh-CN" kern="100" dirty="0">
                <a:effectLst/>
                <a:highlight>
                  <a:srgbClr val="FFFF00"/>
                </a:highlight>
                <a:latin typeface="Times New Roman" panose="02020603050405020304" charset="0"/>
                <a:ea typeface="等线" panose="02010600030101010101" pitchFamily="2" charset="-122"/>
                <a:cs typeface="Times New Roman" panose="02020603050405020304" charset="0"/>
                <a:sym typeface="+mn-ea"/>
              </a:rPr>
              <a:t>creativity</a:t>
            </a:r>
            <a:r>
              <a:rPr lang="en-US" altLang="zh-CN" kern="100" dirty="0">
                <a:effectLst/>
                <a:latin typeface="Times New Roman" panose="02020603050405020304" charset="0"/>
                <a:ea typeface="等线" panose="02010600030101010101" pitchFamily="2" charset="-122"/>
                <a:cs typeface="Times New Roman" panose="02020603050405020304" charset="0"/>
                <a:sym typeface="+mn-ea"/>
              </a:rPr>
              <a:t>. His </a:t>
            </a:r>
            <a:r>
              <a:rPr lang="en-US" altLang="zh-CN" kern="100" dirty="0">
                <a:effectLst/>
                <a:highlight>
                  <a:srgbClr val="FFFF00"/>
                </a:highlight>
                <a:latin typeface="Times New Roman" panose="02020603050405020304" charset="0"/>
                <a:ea typeface="等线" panose="02010600030101010101" pitchFamily="2" charset="-122"/>
                <a:cs typeface="Times New Roman" panose="02020603050405020304" charset="0"/>
                <a:sym typeface="+mn-ea"/>
              </a:rPr>
              <a:t>talent for combining observation with fantasy </a:t>
            </a:r>
            <a:r>
              <a:rPr lang="en-US" altLang="zh-CN" kern="100" dirty="0">
                <a:effectLst/>
                <a:latin typeface="Times New Roman" panose="02020603050405020304" charset="0"/>
                <a:ea typeface="等线" panose="02010600030101010101" pitchFamily="2" charset="-122"/>
                <a:cs typeface="Times New Roman" panose="02020603050405020304" charset="0"/>
                <a:sym typeface="+mn-ea"/>
              </a:rPr>
              <a:t>allowed him to make unexpected leaps that related things seen to things unseen. </a:t>
            </a:r>
          </a:p>
          <a:p>
            <a:pPr indent="266700" algn="just">
              <a:lnSpc>
                <a:spcPts val="1800"/>
              </a:lnSpc>
            </a:pPr>
            <a:r>
              <a:rPr lang="en-US" altLang="zh-CN" kern="100" dirty="0">
                <a:effectLst/>
                <a:latin typeface="Times New Roman" panose="02020603050405020304" charset="0"/>
                <a:ea typeface="等线" panose="02010600030101010101" pitchFamily="2" charset="-122"/>
                <a:cs typeface="Times New Roman" panose="02020603050405020304" charset="0"/>
                <a:sym typeface="+mn-ea"/>
              </a:rPr>
              <a:t>...</a:t>
            </a:r>
            <a:endParaRPr lang="en-US" altLang="zh-CN" kern="100" dirty="0">
              <a:solidFill>
                <a:schemeClr val="tx1"/>
              </a:solidFill>
              <a:effectLst/>
              <a:latin typeface="Times New Roman" panose="02020603050405020304" charset="0"/>
              <a:ea typeface="等线" panose="02010600030101010101" pitchFamily="2" charset="-122"/>
              <a:cs typeface="Times New Roman" panose="02020603050405020304" charset="0"/>
            </a:endParaRPr>
          </a:p>
          <a:p>
            <a:pPr indent="266700" algn="just">
              <a:lnSpc>
                <a:spcPts val="1800"/>
              </a:lnSpc>
            </a:pPr>
            <a:r>
              <a:rPr lang="en-US" altLang="zh-CN" kern="100" dirty="0">
                <a:effectLst/>
                <a:highlight>
                  <a:srgbClr val="FFFF00"/>
                </a:highlight>
                <a:latin typeface="Times New Roman" panose="02020603050405020304" charset="0"/>
                <a:ea typeface="等线" panose="02010600030101010101" pitchFamily="2" charset="-122"/>
                <a:cs typeface="Times New Roman" panose="02020603050405020304" charset="0"/>
                <a:sym typeface="+mn-ea"/>
              </a:rPr>
              <a:t>Seek knowledge for its own sake</a:t>
            </a:r>
            <a:r>
              <a:rPr lang="en-US" altLang="zh-CN" kern="100" dirty="0">
                <a:effectLst/>
                <a:latin typeface="Times New Roman" panose="02020603050405020304" charset="0"/>
                <a:ea typeface="等线" panose="02010600030101010101" pitchFamily="2" charset="-122"/>
                <a:cs typeface="Times New Roman" panose="02020603050405020304" charset="0"/>
                <a:sym typeface="+mn-ea"/>
              </a:rPr>
              <a:t>. Not all knowledge needs to be useful. Sometimes it should be pursued for pure pleasure. Leonardo did not need to know how heart valves work to paint the </a:t>
            </a:r>
            <a:r>
              <a:rPr lang="en-US" altLang="zh-CN" i="1" kern="100" dirty="0">
                <a:effectLst/>
                <a:latin typeface="Times New Roman" panose="02020603050405020304" charset="0"/>
                <a:ea typeface="等线" panose="02010600030101010101" pitchFamily="2" charset="-122"/>
                <a:cs typeface="Times New Roman" panose="02020603050405020304" charset="0"/>
                <a:sym typeface="+mn-ea"/>
              </a:rPr>
              <a:t>Mona Lisa</a:t>
            </a:r>
            <a:r>
              <a:rPr lang="en-US" altLang="zh-CN" kern="100" dirty="0">
                <a:effectLst/>
                <a:latin typeface="Times New Roman" panose="02020603050405020304" charset="0"/>
                <a:ea typeface="等线" panose="02010600030101010101" pitchFamily="2" charset="-122"/>
                <a:cs typeface="Times New Roman" panose="02020603050405020304" charset="0"/>
                <a:sym typeface="+mn-ea"/>
              </a:rPr>
              <a:t>, nor did he need to figure out how fossils got to the top of mountains to produce </a:t>
            </a:r>
            <a:r>
              <a:rPr lang="en-US" altLang="zh-CN" i="1" kern="100" dirty="0">
                <a:effectLst/>
                <a:latin typeface="Times New Roman" panose="02020603050405020304" charset="0"/>
                <a:ea typeface="等线" panose="02010600030101010101" pitchFamily="2" charset="-122"/>
                <a:cs typeface="Times New Roman" panose="02020603050405020304" charset="0"/>
                <a:sym typeface="+mn-ea"/>
              </a:rPr>
              <a:t>Virgin of the Rocks. </a:t>
            </a:r>
            <a:r>
              <a:rPr lang="en-US" altLang="zh-CN" kern="100" dirty="0">
                <a:effectLst/>
                <a:latin typeface="Times New Roman" panose="02020603050405020304" charset="0"/>
                <a:ea typeface="等线" panose="02010600030101010101" pitchFamily="2" charset="-122"/>
                <a:cs typeface="Times New Roman" panose="02020603050405020304" charset="0"/>
                <a:sym typeface="+mn-ea"/>
              </a:rPr>
              <a:t>By allowing himself to be driven by pure </a:t>
            </a:r>
            <a:r>
              <a:rPr lang="en-US" altLang="zh-CN" kern="100" dirty="0">
                <a:effectLst/>
                <a:highlight>
                  <a:srgbClr val="FFFF00"/>
                </a:highlight>
                <a:latin typeface="Times New Roman" panose="02020603050405020304" charset="0"/>
                <a:ea typeface="等线" panose="02010600030101010101" pitchFamily="2" charset="-122"/>
                <a:cs typeface="Times New Roman" panose="02020603050405020304" charset="0"/>
                <a:sym typeface="+mn-ea"/>
              </a:rPr>
              <a:t>curiosity</a:t>
            </a:r>
            <a:r>
              <a:rPr lang="en-US" altLang="zh-CN" kern="100" dirty="0">
                <a:effectLst/>
                <a:latin typeface="Times New Roman" panose="02020603050405020304" charset="0"/>
                <a:ea typeface="等线" panose="02010600030101010101" pitchFamily="2" charset="-122"/>
                <a:cs typeface="Times New Roman" panose="02020603050405020304" charset="0"/>
                <a:sym typeface="+mn-ea"/>
              </a:rPr>
              <a:t>, he got to explore more horizons and see more connections.</a:t>
            </a:r>
            <a:endParaRPr lang="en-US" altLang="zh-CN" kern="100" dirty="0">
              <a:solidFill>
                <a:schemeClr val="tx1"/>
              </a:solidFill>
              <a:latin typeface="等线" panose="02010600030101010101" pitchFamily="2" charset="-122"/>
              <a:ea typeface="等线" panose="02010600030101010101" pitchFamily="2" charset="-122"/>
              <a:cs typeface="Times New Roman" panose="02020603050405020304" charset="0"/>
            </a:endParaRPr>
          </a:p>
          <a:p>
            <a:pPr indent="266700" algn="just">
              <a:lnSpc>
                <a:spcPts val="1800"/>
              </a:lnSpc>
            </a:pPr>
            <a:r>
              <a:rPr lang="en-US" altLang="zh-CN" kern="100" dirty="0">
                <a:effectLst/>
                <a:latin typeface="Times New Roman" panose="02020603050405020304" charset="0"/>
                <a:ea typeface="等线" panose="02010600030101010101" pitchFamily="2" charset="-122"/>
                <a:cs typeface="Times New Roman" panose="02020603050405020304" charset="0"/>
                <a:sym typeface="+mn-ea"/>
              </a:rPr>
              <a:t>Keep </a:t>
            </a:r>
            <a:r>
              <a:rPr lang="en-US" altLang="zh-CN" kern="100" dirty="0">
                <a:effectLst/>
                <a:highlight>
                  <a:srgbClr val="FFFF00"/>
                </a:highlight>
                <a:latin typeface="Times New Roman" panose="02020603050405020304" charset="0"/>
                <a:ea typeface="等线" panose="02010600030101010101" pitchFamily="2" charset="-122"/>
                <a:cs typeface="Times New Roman" panose="02020603050405020304" charset="0"/>
                <a:sym typeface="+mn-ea"/>
              </a:rPr>
              <a:t>a childlike sense of wonder</a:t>
            </a:r>
            <a:r>
              <a:rPr lang="en-US" altLang="zh-CN" kern="100" dirty="0">
                <a:effectLst/>
                <a:latin typeface="Times New Roman" panose="02020603050405020304" charset="0"/>
                <a:ea typeface="等线" panose="02010600030101010101" pitchFamily="2" charset="-122"/>
                <a:cs typeface="Times New Roman" panose="02020603050405020304" charset="0"/>
                <a:sym typeface="+mn-ea"/>
              </a:rPr>
              <a:t>. At a certain point in life, most of us quit puzzling over everyday phenomena. We might savor the beauty of a blue sky, but we no longer bother to wonder why it is that color. Leonardo did. </a:t>
            </a:r>
            <a:endParaRPr lang="en-US" altLang="zh-CN" kern="100" dirty="0">
              <a:solidFill>
                <a:schemeClr val="tx1"/>
              </a:solidFill>
              <a:latin typeface="等线" panose="02010600030101010101" pitchFamily="2" charset="-122"/>
              <a:ea typeface="等线" panose="02010600030101010101" pitchFamily="2" charset="-122"/>
              <a:cs typeface="Times New Roman" panose="02020603050405020304" charset="0"/>
            </a:endParaRPr>
          </a:p>
          <a:p>
            <a:pPr indent="266700" algn="just">
              <a:lnSpc>
                <a:spcPts val="1800"/>
              </a:lnSpc>
            </a:pPr>
            <a:r>
              <a:rPr lang="en-US" altLang="zh-CN" kern="100" dirty="0">
                <a:effectLst/>
                <a:latin typeface="Times New Roman" panose="02020603050405020304" charset="0"/>
                <a:ea typeface="等线" panose="02010600030101010101" pitchFamily="2" charset="-122"/>
                <a:cs typeface="Times New Roman" panose="02020603050405020304" charset="0"/>
                <a:sym typeface="+mn-ea"/>
              </a:rPr>
              <a:t>Be </a:t>
            </a:r>
            <a:r>
              <a:rPr lang="en-US" altLang="zh-CN" kern="100" dirty="0">
                <a:effectLst/>
                <a:highlight>
                  <a:srgbClr val="FFFF00"/>
                </a:highlight>
                <a:latin typeface="Times New Roman" panose="02020603050405020304" charset="0"/>
                <a:ea typeface="等线" panose="02010600030101010101" pitchFamily="2" charset="-122"/>
                <a:cs typeface="Times New Roman" panose="02020603050405020304" charset="0"/>
                <a:sym typeface="+mn-ea"/>
              </a:rPr>
              <a:t>curious</a:t>
            </a:r>
            <a:r>
              <a:rPr lang="en-US" altLang="zh-CN" kern="100" dirty="0">
                <a:effectLst/>
                <a:latin typeface="Times New Roman" panose="02020603050405020304" charset="0"/>
                <a:ea typeface="等线" panose="02010600030101010101" pitchFamily="2" charset="-122"/>
                <a:cs typeface="Times New Roman" panose="02020603050405020304" charset="0"/>
                <a:sym typeface="+mn-ea"/>
              </a:rPr>
              <a:t>, </a:t>
            </a:r>
            <a:r>
              <a:rPr lang="en-US" altLang="zh-CN" kern="100" dirty="0">
                <a:effectLst/>
                <a:highlight>
                  <a:srgbClr val="FFFF00"/>
                </a:highlight>
                <a:latin typeface="Times New Roman" panose="02020603050405020304" charset="0"/>
                <a:ea typeface="等线" panose="02010600030101010101" pitchFamily="2" charset="-122"/>
                <a:cs typeface="Times New Roman" panose="02020603050405020304" charset="0"/>
                <a:sym typeface="+mn-ea"/>
              </a:rPr>
              <a:t>observe</a:t>
            </a:r>
            <a:r>
              <a:rPr lang="en-US" altLang="zh-CN" kern="100" dirty="0">
                <a:effectLst/>
                <a:latin typeface="Times New Roman" panose="02020603050405020304" charset="0"/>
                <a:ea typeface="等线" panose="02010600030101010101" pitchFamily="2" charset="-122"/>
                <a:cs typeface="Times New Roman" panose="02020603050405020304" charset="0"/>
                <a:sym typeface="+mn-ea"/>
              </a:rPr>
              <a:t> things, </a:t>
            </a:r>
            <a:r>
              <a:rPr lang="en-US" altLang="zh-CN" kern="100" dirty="0">
                <a:effectLst/>
                <a:highlight>
                  <a:srgbClr val="FFFF00"/>
                </a:highlight>
                <a:latin typeface="Times New Roman" panose="02020603050405020304" charset="0"/>
                <a:ea typeface="等线" panose="02010600030101010101" pitchFamily="2" charset="-122"/>
                <a:cs typeface="Times New Roman" panose="02020603050405020304" charset="0"/>
                <a:sym typeface="+mn-ea"/>
              </a:rPr>
              <a:t>see things unseen</a:t>
            </a:r>
            <a:r>
              <a:rPr lang="en-US" altLang="zh-CN" kern="100" dirty="0">
                <a:effectLst/>
                <a:latin typeface="Times New Roman" panose="02020603050405020304" charset="0"/>
                <a:ea typeface="等线" panose="02010600030101010101" pitchFamily="2" charset="-122"/>
                <a:cs typeface="Times New Roman" panose="02020603050405020304" charset="0"/>
                <a:sym typeface="+mn-ea"/>
              </a:rPr>
              <a:t>, </a:t>
            </a:r>
            <a:r>
              <a:rPr lang="en-US" altLang="zh-CN" kern="100" dirty="0">
                <a:effectLst/>
                <a:highlight>
                  <a:srgbClr val="FFFF00"/>
                </a:highlight>
                <a:latin typeface="Times New Roman" panose="02020603050405020304" charset="0"/>
                <a:ea typeface="等线" panose="02010600030101010101" pitchFamily="2" charset="-122"/>
                <a:cs typeface="Times New Roman" panose="02020603050405020304" charset="0"/>
                <a:sym typeface="+mn-ea"/>
              </a:rPr>
              <a:t>respect facts</a:t>
            </a:r>
            <a:r>
              <a:rPr lang="en-US" altLang="zh-CN" kern="100" dirty="0">
                <a:effectLst/>
                <a:latin typeface="Times New Roman" panose="02020603050405020304" charset="0"/>
                <a:ea typeface="等线" panose="02010600030101010101" pitchFamily="2" charset="-122"/>
                <a:cs typeface="Times New Roman" panose="02020603050405020304" charset="0"/>
                <a:sym typeface="+mn-ea"/>
              </a:rPr>
              <a:t>, </a:t>
            </a:r>
            <a:r>
              <a:rPr lang="en-US" altLang="zh-CN" kern="100" dirty="0">
                <a:effectLst/>
                <a:highlight>
                  <a:srgbClr val="FFFF00"/>
                </a:highlight>
                <a:latin typeface="Times New Roman" panose="02020603050405020304" charset="0"/>
                <a:ea typeface="等线" panose="02010600030101010101" pitchFamily="2" charset="-122"/>
                <a:cs typeface="Times New Roman" panose="02020603050405020304" charset="0"/>
                <a:sym typeface="+mn-ea"/>
              </a:rPr>
              <a:t>be open to mystery</a:t>
            </a:r>
            <a:r>
              <a:rPr lang="en-US" altLang="zh-CN" kern="100" dirty="0">
                <a:effectLst/>
                <a:latin typeface="Times New Roman" panose="02020603050405020304" charset="0"/>
                <a:ea typeface="等线" panose="02010600030101010101" pitchFamily="2" charset="-122"/>
                <a:cs typeface="Times New Roman" panose="02020603050405020304" charset="0"/>
                <a:sym typeface="+mn-ea"/>
              </a:rPr>
              <a:t>… We can never learn enough from Leonardo. </a:t>
            </a:r>
          </a:p>
        </p:txBody>
      </p:sp>
      <p:sp>
        <p:nvSpPr>
          <p:cNvPr id="4" name="文本框 3"/>
          <p:cNvSpPr txBox="1"/>
          <p:nvPr/>
        </p:nvSpPr>
        <p:spPr>
          <a:xfrm>
            <a:off x="6528435" y="3860800"/>
            <a:ext cx="5198745" cy="2030095"/>
          </a:xfrm>
          <a:prstGeom prst="rect">
            <a:avLst/>
          </a:prstGeom>
        </p:spPr>
        <p:txBody>
          <a:bodyPr wrap="square">
            <a:spAutoFit/>
          </a:bodyPr>
          <a:lstStyle/>
          <a:p>
            <a:pPr marL="0" indent="266700" algn="just" defTabSz="266700">
              <a:buClrTx/>
              <a:buSzTx/>
              <a:buFontTx/>
            </a:pPr>
            <a:r>
              <a:rPr lang="en-US" altLang="zh-CN" sz="1800" b="0" i="0">
                <a:latin typeface="Times New Roman" panose="02020603050405020304"/>
                <a:ea typeface="宋体" panose="02010600030101010101" pitchFamily="2" charset="-122"/>
              </a:rPr>
              <a:t>Curiosity serves as a catalyst for my personal growth, sparking an eagerness to learn and acquire new knowledge, which in turn leads to self-improvement. Furthermore, it enriches my life by encouraging me to wonder at the ordinary phenomena around me, discovering beauty and joy in the everyday aspects of daily living.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4" grpId="0"/>
      <p:bldP spid="4" grpId="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2711450" y="2637790"/>
            <a:ext cx="6577965" cy="2002790"/>
            <a:chOff x="4425387" y="2262581"/>
            <a:chExt cx="6768752" cy="1620772"/>
          </a:xfrm>
        </p:grpSpPr>
        <p:sp>
          <p:nvSpPr>
            <p:cNvPr id="12" name="圆角矩形 11"/>
            <p:cNvSpPr/>
            <p:nvPr/>
          </p:nvSpPr>
          <p:spPr>
            <a:xfrm>
              <a:off x="4425387" y="2262581"/>
              <a:ext cx="6552728" cy="1620772"/>
            </a:xfrm>
            <a:prstGeom prst="round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13" name="矩形 12"/>
            <p:cNvSpPr/>
            <p:nvPr/>
          </p:nvSpPr>
          <p:spPr>
            <a:xfrm>
              <a:off x="5649523" y="2262581"/>
              <a:ext cx="5544616" cy="162077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grpSp>
      <p:sp>
        <p:nvSpPr>
          <p:cNvPr id="15" name="文本框 17"/>
          <p:cNvSpPr txBox="1"/>
          <p:nvPr/>
        </p:nvSpPr>
        <p:spPr>
          <a:xfrm>
            <a:off x="4655820" y="2708910"/>
            <a:ext cx="5850255" cy="1630045"/>
          </a:xfrm>
          <a:prstGeom prst="rect">
            <a:avLst/>
          </a:prstGeom>
          <a:noFill/>
        </p:spPr>
        <p:txBody>
          <a:bodyPr wrap="square" rtlCol="0">
            <a:spAutoFit/>
          </a:bodyPr>
          <a:lstStyle/>
          <a:p>
            <a:r>
              <a:rPr lang="zh-CN" altLang="en-US" sz="4400" dirty="0">
                <a:solidFill>
                  <a:prstClr val="white"/>
                </a:solidFill>
                <a:latin typeface="黑体" panose="02010609060101010101" pitchFamily="49" charset="-122"/>
                <a:ea typeface="黑体" panose="02010609060101010101" pitchFamily="49" charset="-122"/>
                <a:cs typeface="华文黑体" pitchFamily="2" charset="-122"/>
                <a:sym typeface="字魂59号-创粗黑" panose="00000500000000000000" pitchFamily="2" charset="-122"/>
              </a:rPr>
              <a:t>复习建议：</a:t>
            </a:r>
          </a:p>
          <a:p>
            <a:r>
              <a:rPr lang="zh-CN" altLang="en-US" sz="2800" dirty="0">
                <a:solidFill>
                  <a:prstClr val="white"/>
                </a:solidFill>
                <a:latin typeface="黑体" panose="02010609060101010101" pitchFamily="49" charset="-122"/>
                <a:ea typeface="黑体" panose="02010609060101010101" pitchFamily="49" charset="-122"/>
                <a:cs typeface="华文黑体" pitchFamily="2" charset="-122"/>
                <a:sym typeface="字魂59号-创粗黑" panose="00000500000000000000" pitchFamily="2" charset="-122"/>
              </a:rPr>
              <a:t>向内深挖共鸣与共情</a:t>
            </a:r>
          </a:p>
          <a:p>
            <a:r>
              <a:rPr lang="zh-CN" altLang="en-US" sz="2800" dirty="0">
                <a:solidFill>
                  <a:prstClr val="white"/>
                </a:solidFill>
                <a:latin typeface="黑体" panose="02010609060101010101" pitchFamily="49" charset="-122"/>
                <a:ea typeface="黑体" panose="02010609060101010101" pitchFamily="49" charset="-122"/>
                <a:cs typeface="华文黑体" pitchFamily="2" charset="-122"/>
                <a:sym typeface="字魂59号-创粗黑" panose="00000500000000000000" pitchFamily="2" charset="-122"/>
              </a:rPr>
              <a:t>向外彰显观点与格局</a:t>
            </a:r>
          </a:p>
        </p:txBody>
      </p:sp>
      <p:sp>
        <p:nvSpPr>
          <p:cNvPr id="11" name="文本框 10"/>
          <p:cNvSpPr txBox="1"/>
          <p:nvPr/>
        </p:nvSpPr>
        <p:spPr>
          <a:xfrm>
            <a:off x="2783632" y="2638137"/>
            <a:ext cx="944880" cy="1014730"/>
          </a:xfrm>
          <a:prstGeom prst="rect">
            <a:avLst/>
          </a:prstGeom>
          <a:noFill/>
        </p:spPr>
        <p:txBody>
          <a:bodyPr wrap="none" rtlCol="0">
            <a:spAutoFit/>
          </a:bodyPr>
          <a:lstStyle/>
          <a:p>
            <a:r>
              <a:rPr lang="en-US" altLang="zh-CN" sz="6000" dirty="0">
                <a:solidFill>
                  <a:srgbClr val="0070C0"/>
                </a:solidFill>
                <a:latin typeface="黑体" panose="02010609060101010101" pitchFamily="49" charset="-122"/>
                <a:ea typeface="黑体" panose="02010609060101010101" pitchFamily="49" charset="-122"/>
                <a:sym typeface="字魂59号-创粗黑" panose="00000500000000000000" pitchFamily="2" charset="-122"/>
              </a:rPr>
              <a:t>04</a:t>
            </a:r>
            <a:endParaRPr lang="zh-CN" altLang="en-US" sz="6000" dirty="0">
              <a:solidFill>
                <a:srgbClr val="0070C0"/>
              </a:solidFill>
              <a:latin typeface="黑体" panose="02010609060101010101" pitchFamily="49" charset="-122"/>
              <a:ea typeface="黑体" panose="02010609060101010101" pitchFamily="49" charset="-122"/>
              <a:sym typeface="字魂59号-创粗黑" panose="00000500000000000000" pitchFamily="2" charset="-122"/>
            </a:endParaRPr>
          </a:p>
        </p:txBody>
      </p:sp>
      <p:sp>
        <p:nvSpPr>
          <p:cNvPr id="17" name="圆角矩形 16"/>
          <p:cNvSpPr/>
          <p:nvPr/>
        </p:nvSpPr>
        <p:spPr>
          <a:xfrm>
            <a:off x="263352" y="1459062"/>
            <a:ext cx="536281" cy="3663706"/>
          </a:xfrm>
          <a:prstGeom prst="roundRect">
            <a:avLst>
              <a:gd name="adj"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20" name="Freeform 5"/>
          <p:cNvSpPr/>
          <p:nvPr/>
        </p:nvSpPr>
        <p:spPr bwMode="auto">
          <a:xfrm>
            <a:off x="947663" y="2420888"/>
            <a:ext cx="1547937" cy="139564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D9D9D9">
              <a:alpha val="56078"/>
            </a:srgbClr>
          </a:solidFill>
          <a:ln w="9525" cap="flat">
            <a:noFill/>
            <a:prstDash val="solid"/>
            <a:miter lim="800000"/>
          </a:ln>
        </p:spPr>
        <p:txBody>
          <a:bodyPr vert="horz" wrap="square" lIns="83713" tIns="41856" rIns="83713" bIns="41856" numCol="1" anchor="t" anchorCtr="0" compatLnSpc="1"/>
          <a:lstStyle/>
          <a:p>
            <a:endParaRPr lang="zh-CN" altLang="en-US" sz="1650" dirty="0">
              <a:solidFill>
                <a:prstClr val="black"/>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16" name="KSO_Shape"/>
          <p:cNvSpPr/>
          <p:nvPr/>
        </p:nvSpPr>
        <p:spPr bwMode="auto">
          <a:xfrm>
            <a:off x="1157380" y="2730434"/>
            <a:ext cx="1122196" cy="770574"/>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rgbClr val="0070C0"/>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650">
              <a:solidFill>
                <a:srgbClr val="1C666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855595" y="404495"/>
            <a:ext cx="7954010" cy="706755"/>
          </a:xfrm>
          <a:prstGeom prst="rect">
            <a:avLst/>
          </a:prstGeom>
        </p:spPr>
        <p:txBody>
          <a:bodyPr wrap="square">
            <a:spAutoFit/>
          </a:bodyPr>
          <a:lstStyle/>
          <a:p>
            <a:pPr algn="just"/>
            <a:r>
              <a:rPr lang="en-US" altLang="zh-CN" sz="4000" b="1" kern="100" dirty="0">
                <a:solidFill>
                  <a:schemeClr val="bg1"/>
                </a:solidFill>
                <a:latin typeface="Times" pitchFamily="2" charset="0"/>
                <a:ea typeface="微软雅黑" panose="020B0503020204020204" pitchFamily="34" charset="-122"/>
                <a:cs typeface="Times New Roman" panose="02020603050405020304" charset="0"/>
              </a:rPr>
              <a:t> Text genre and purposes</a:t>
            </a:r>
          </a:p>
        </p:txBody>
      </p:sp>
      <p:pic>
        <p:nvPicPr>
          <p:cNvPr id="5" name="图片 4" descr="4361541734988_.pi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1905" y="1484630"/>
            <a:ext cx="9001125" cy="50012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图示 4"/>
          <p:cNvGraphicFramePr/>
          <p:nvPr/>
        </p:nvGraphicFramePr>
        <p:xfrm>
          <a:off x="191770" y="1124585"/>
          <a:ext cx="10255250" cy="54184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矩形 5"/>
          <p:cNvSpPr/>
          <p:nvPr/>
        </p:nvSpPr>
        <p:spPr>
          <a:xfrm>
            <a:off x="2135505" y="404495"/>
            <a:ext cx="8725535" cy="706755"/>
          </a:xfrm>
          <a:prstGeom prst="rect">
            <a:avLst/>
          </a:prstGeom>
        </p:spPr>
        <p:txBody>
          <a:bodyPr wrap="square">
            <a:spAutoFit/>
          </a:bodyPr>
          <a:lstStyle/>
          <a:p>
            <a:pPr algn="just"/>
            <a:r>
              <a:rPr lang="en-US" altLang="zh-CN" sz="4000" b="1" kern="100" dirty="0">
                <a:solidFill>
                  <a:schemeClr val="bg1"/>
                </a:solidFill>
                <a:latin typeface="Times" pitchFamily="2" charset="0"/>
                <a:ea typeface="微软雅黑" panose="020B0503020204020204" pitchFamily="34" charset="-122"/>
                <a:cs typeface="Times New Roman" panose="02020603050405020304" charset="0"/>
              </a:rPr>
              <a:t>Raising awareness of writing purposes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表格 2"/>
          <p:cNvGraphicFramePr>
            <a:graphicFrameLocks noGrp="1"/>
          </p:cNvGraphicFramePr>
          <p:nvPr>
            <p:custDataLst>
              <p:tags r:id="rId1"/>
            </p:custDataLst>
          </p:nvPr>
        </p:nvGraphicFramePr>
        <p:xfrm>
          <a:off x="398145" y="1485265"/>
          <a:ext cx="8683625" cy="4209914"/>
        </p:xfrm>
        <a:graphic>
          <a:graphicData uri="http://schemas.openxmlformats.org/drawingml/2006/table">
            <a:tbl>
              <a:tblPr firstRow="1" bandRow="1">
                <a:tableStyleId>{5C22544A-7EE6-4342-B048-85BDC9FD1C3A}</a:tableStyleId>
              </a:tblPr>
              <a:tblGrid>
                <a:gridCol w="2106295">
                  <a:extLst>
                    <a:ext uri="{9D8B030D-6E8A-4147-A177-3AD203B41FA5}">
                      <a16:colId xmlns:a16="http://schemas.microsoft.com/office/drawing/2014/main" val="20000"/>
                    </a:ext>
                  </a:extLst>
                </a:gridCol>
                <a:gridCol w="6577330">
                  <a:extLst>
                    <a:ext uri="{9D8B030D-6E8A-4147-A177-3AD203B41FA5}">
                      <a16:colId xmlns:a16="http://schemas.microsoft.com/office/drawing/2014/main" val="20001"/>
                    </a:ext>
                  </a:extLst>
                </a:gridCol>
              </a:tblGrid>
              <a:tr h="522932">
                <a:tc>
                  <a:txBody>
                    <a:bodyPr/>
                    <a:lstStyle/>
                    <a:p>
                      <a:pPr algn="ctr"/>
                      <a:r>
                        <a:rPr lang="zh-CN" altLang="en-US" sz="2400" dirty="0">
                          <a:solidFill>
                            <a:schemeClr val="tx1"/>
                          </a:solidFill>
                          <a:latin typeface="Times" pitchFamily="2" charset="0"/>
                          <a:ea typeface="黑体" panose="02010609060101010101" pitchFamily="49" charset="-122"/>
                        </a:rPr>
                        <a:t>文章类型</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l"/>
                      <a:r>
                        <a:rPr lang="zh-CN" altLang="en-US" sz="2000" b="1" kern="1200" dirty="0">
                          <a:solidFill>
                            <a:srgbClr val="7A3FA3"/>
                          </a:solidFill>
                          <a:effectLst/>
                          <a:latin typeface="Times" pitchFamily="2" charset="0"/>
                          <a:ea typeface="方正启体简体" panose="03000509000000000000" pitchFamily="65" charset="-122"/>
                          <a:cs typeface="+mn-cs"/>
                        </a:rPr>
                        <a:t>说明文（</a:t>
                      </a:r>
                      <a:r>
                        <a:rPr lang="en-US" altLang="zh-CN" sz="2000" b="1" kern="1200" dirty="0">
                          <a:solidFill>
                            <a:srgbClr val="7A3FA3"/>
                          </a:solidFill>
                          <a:effectLst/>
                          <a:latin typeface="Times" pitchFamily="2" charset="0"/>
                          <a:ea typeface="方正启体简体" panose="03000509000000000000" pitchFamily="65" charset="-122"/>
                          <a:cs typeface="+mn-cs"/>
                        </a:rPr>
                        <a:t>362words</a:t>
                      </a:r>
                      <a:r>
                        <a:rPr lang="zh-CN" altLang="en-US" sz="2000" b="1" kern="1200" dirty="0">
                          <a:solidFill>
                            <a:srgbClr val="7A3FA3"/>
                          </a:solidFill>
                          <a:effectLst/>
                          <a:latin typeface="Times" pitchFamily="2" charset="0"/>
                          <a:ea typeface="方正启体简体" panose="03000509000000000000" pitchFamily="65" charset="-122"/>
                          <a:cs typeface="+mn-cs"/>
                        </a:rPr>
                        <a:t>）</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183478">
                <a:tc>
                  <a:txBody>
                    <a:bodyPr/>
                    <a:lstStyle/>
                    <a:p>
                      <a:pPr algn="ctr"/>
                      <a:r>
                        <a:rPr lang="zh-CN" altLang="en-US" sz="2400" b="1" dirty="0">
                          <a:solidFill>
                            <a:schemeClr val="tx1"/>
                          </a:solidFill>
                          <a:latin typeface="Times" pitchFamily="2" charset="0"/>
                          <a:ea typeface="黑体" panose="02010609060101010101" pitchFamily="49" charset="-122"/>
                        </a:rPr>
                        <a:t>文本大意</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000" b="1" kern="1200" dirty="0">
                          <a:solidFill>
                            <a:srgbClr val="7A3FA3"/>
                          </a:solidFill>
                          <a:effectLst/>
                          <a:latin typeface="Times" pitchFamily="2" charset="0"/>
                          <a:ea typeface="方正启体简体" panose="03000509000000000000" pitchFamily="65" charset="-122"/>
                          <a:cs typeface="+mn-cs"/>
                        </a:rPr>
                        <a:t>文章阐述了好奇心的定义及三种类型。儿童时期，好奇心强烈，但长大后好奇心逐渐消退，</a:t>
                      </a:r>
                      <a:r>
                        <a:rPr lang="zh-CN" altLang="en-US" sz="2000" b="1" dirty="0">
                          <a:solidFill>
                            <a:srgbClr val="7A3FA3"/>
                          </a:solidFill>
                          <a:effectLst/>
                          <a:latin typeface="Times" pitchFamily="2" charset="0"/>
                          <a:ea typeface="方正启体简体" panose="03000509000000000000" pitchFamily="65" charset="-122"/>
                          <a:sym typeface="+mn-ea"/>
                        </a:rPr>
                        <a:t>神经科学解释这是因为</a:t>
                      </a:r>
                      <a:r>
                        <a:rPr lang="zh-CN" altLang="en-US" sz="2000" b="1" kern="1200" dirty="0">
                          <a:solidFill>
                            <a:srgbClr val="7A3FA3"/>
                          </a:solidFill>
                          <a:effectLst/>
                          <a:latin typeface="Times" pitchFamily="2" charset="0"/>
                          <a:ea typeface="方正启体简体" panose="03000509000000000000" pitchFamily="65" charset="-122"/>
                          <a:cs typeface="+mn-cs"/>
                        </a:rPr>
                        <a:t>大脑灵活性降低，依赖早期通路以节省脑能量。但研究表明我们应继续培养好奇心，能降低焦虑、提升生活满意度、助力学业成就、增进共情与人际关系，还能保护大脑健康。好奇心曾推动人类从石器时代走向信息时代，对个人而言能带来满足感，对人类生存与发展都至关重要。</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908250">
                <a:tc>
                  <a:txBody>
                    <a:bodyPr/>
                    <a:lstStyle/>
                    <a:p>
                      <a:pPr algn="ctr"/>
                      <a:r>
                        <a:rPr lang="zh-CN" altLang="en-US" sz="2400" b="1" dirty="0">
                          <a:solidFill>
                            <a:schemeClr val="tx1"/>
                          </a:solidFill>
                          <a:latin typeface="Times" pitchFamily="2" charset="0"/>
                          <a:ea typeface="黑体" panose="02010609060101010101" pitchFamily="49" charset="-122"/>
                        </a:rPr>
                        <a:t>文章主旨</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zh-CN" altLang="en-US" sz="2000" b="1" kern="1200" dirty="0">
                          <a:solidFill>
                            <a:srgbClr val="7A3FA3"/>
                          </a:solidFill>
                          <a:effectLst/>
                          <a:latin typeface="Times" pitchFamily="2" charset="0"/>
                          <a:ea typeface="方正启体简体" panose="03000509000000000000" pitchFamily="65" charset="-122"/>
                          <a:cs typeface="+mn-cs"/>
                        </a:rPr>
                        <a:t>强调好奇心的重要性和培养好奇心的必要性。</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553692">
                <a:tc>
                  <a:txBody>
                    <a:bodyPr/>
                    <a:lstStyle/>
                    <a:p>
                      <a:pPr algn="ctr"/>
                      <a:r>
                        <a:rPr lang="zh-CN" altLang="en-US" sz="2400" b="1" dirty="0">
                          <a:solidFill>
                            <a:schemeClr val="tx1"/>
                          </a:solidFill>
                          <a:latin typeface="Times" pitchFamily="2" charset="0"/>
                          <a:ea typeface="黑体" panose="02010609060101010101" pitchFamily="49" charset="-122"/>
                        </a:rPr>
                        <a:t>主题语境</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zh-CN" altLang="en-US" sz="2000" b="1" kern="1200" dirty="0">
                          <a:solidFill>
                            <a:srgbClr val="7A3FA3"/>
                          </a:solidFill>
                          <a:effectLst/>
                          <a:latin typeface="Times" pitchFamily="2" charset="0"/>
                          <a:ea typeface="方正启体简体" panose="03000509000000000000" pitchFamily="65" charset="-122"/>
                          <a:cs typeface="+mn-cs"/>
                        </a:rPr>
                        <a:t>人与自我（个人成长）</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pic>
        <p:nvPicPr>
          <p:cNvPr id="4" name="图片 3"/>
          <p:cNvPicPr>
            <a:picLocks noChangeAspect="1"/>
          </p:cNvPicPr>
          <p:nvPr/>
        </p:nvPicPr>
        <p:blipFill>
          <a:blip r:embed="rId3"/>
          <a:stretch>
            <a:fillRect/>
          </a:stretch>
        </p:blipFill>
        <p:spPr>
          <a:xfrm>
            <a:off x="9276080" y="1772920"/>
            <a:ext cx="2665730" cy="3046730"/>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Times New Roman" panose="02020603050405020304" charset="0"/>
                <a:cs typeface="Times New Roman" panose="02020603050405020304" charset="0"/>
                <a:sym typeface="+mn-ea"/>
              </a:rPr>
              <a:t> </a:t>
            </a:r>
            <a:r>
              <a:rPr lang="zh-CN" altLang="en-US" dirty="0">
                <a:latin typeface="Times New Roman" panose="02020603050405020304" charset="0"/>
                <a:cs typeface="Times New Roman" panose="02020603050405020304" charset="0"/>
                <a:sym typeface="+mn-ea"/>
              </a:rPr>
              <a:t>例证类：</a:t>
            </a:r>
          </a:p>
        </p:txBody>
      </p:sp>
      <p:sp>
        <p:nvSpPr>
          <p:cNvPr id="3" name="内容占位符 2"/>
          <p:cNvSpPr>
            <a:spLocks noGrp="1"/>
          </p:cNvSpPr>
          <p:nvPr>
            <p:ph sz="half" idx="1"/>
          </p:nvPr>
        </p:nvSpPr>
        <p:spPr>
          <a:xfrm>
            <a:off x="301471" y="2061409"/>
            <a:ext cx="11589055" cy="4263416"/>
          </a:xfrm>
        </p:spPr>
        <p:txBody>
          <a:bodyPr/>
          <a:lstStyle/>
          <a:p>
            <a:r>
              <a:rPr lang="zh-CN" altLang="en-US"/>
              <a:t>此类题目的共性是，给出一个新的概念、方法或者是理论，让我们举出文本</a:t>
            </a:r>
            <a:r>
              <a:rPr lang="zh-CN" altLang="en-US" b="1"/>
              <a:t>之外</a:t>
            </a:r>
            <a:r>
              <a:rPr lang="zh-CN" altLang="en-US"/>
              <a:t>的例子。解决此类题目的</a:t>
            </a:r>
            <a:r>
              <a:rPr lang="zh-CN" altLang="en-US" b="1"/>
              <a:t>关键是</a:t>
            </a:r>
            <a:r>
              <a:rPr lang="zh-CN" altLang="en-US"/>
              <a:t>，要找出这个概念、方法或者理论的特点，并在写例子的过程中表现出这种特点，使之与概念、方法或者理论相契合。</a:t>
            </a:r>
            <a:r>
              <a:rPr lang="zh-CN" altLang="en-US" b="1"/>
              <a:t>契合度</a:t>
            </a:r>
            <a:r>
              <a:rPr lang="zh-CN" altLang="en-US"/>
              <a:t>是保证。</a:t>
            </a:r>
            <a:endParaRPr lang="en-US" altLang="zh-CN"/>
          </a:p>
        </p:txBody>
      </p:sp>
      <p:sp>
        <p:nvSpPr>
          <p:cNvPr id="5" name="矩形 4"/>
          <p:cNvSpPr/>
          <p:nvPr/>
        </p:nvSpPr>
        <p:spPr>
          <a:xfrm>
            <a:off x="695325" y="3717290"/>
            <a:ext cx="10965815" cy="460375"/>
          </a:xfrm>
          <a:prstGeom prst="rect">
            <a:avLst/>
          </a:prstGeom>
          <a:ln>
            <a:solidFill>
              <a:schemeClr val="accent1"/>
            </a:solidFill>
          </a:ln>
        </p:spPr>
        <p:txBody>
          <a:bodyPr wrap="square">
            <a:spAutoFit/>
          </a:bodyPr>
          <a:lstStyle/>
          <a:p>
            <a:pPr indent="0" algn="just">
              <a:buFont typeface="Arial" panose="020B0604020202020204" pitchFamily="34" charset="0"/>
              <a:buNone/>
            </a:pPr>
            <a:r>
              <a:rPr lang="en-US" altLang="zh-CN" sz="2400" b="1" kern="0" dirty="0">
                <a:latin typeface="Times New Roman Regular" panose="02020603050405020304" charset="0"/>
                <a:ea typeface="等线" panose="02010600030101010101" pitchFamily="2" charset="-122"/>
                <a:cs typeface="Times New Roman Regular" panose="02020603050405020304" charset="0"/>
                <a:sym typeface="+mn-ea"/>
              </a:rPr>
              <a:t> </a:t>
            </a:r>
            <a:r>
              <a:rPr altLang="zh-CN" sz="2400" dirty="0">
                <a:latin typeface="Times New Roman Regular" panose="02020603050405020304" charset="0"/>
                <a:ea typeface="等线" panose="02010600030101010101" pitchFamily="2" charset="-122"/>
                <a:cs typeface="Times New Roman Regular" panose="02020603050405020304" charset="0"/>
                <a:sym typeface="+mn-ea"/>
              </a:rPr>
              <a:t>Write about </a:t>
            </a:r>
            <a:r>
              <a:rPr altLang="zh-CN" sz="2400" b="1" dirty="0">
                <a:solidFill>
                  <a:srgbClr val="FF0000"/>
                </a:solidFill>
                <a:latin typeface="Times New Roman Bold" panose="02020603050405020304" charset="0"/>
                <a:ea typeface="等线" panose="02010600030101010101" pitchFamily="2" charset="-122"/>
                <a:cs typeface="Times New Roman Bold" panose="02020603050405020304" charset="0"/>
                <a:sym typeface="+mn-ea"/>
              </a:rPr>
              <a:t>one</a:t>
            </a:r>
            <a:r>
              <a:rPr altLang="zh-CN" sz="2400" dirty="0">
                <a:latin typeface="Times New Roman Regular" panose="02020603050405020304" charset="0"/>
                <a:ea typeface="等线" panose="02010600030101010101" pitchFamily="2" charset="-122"/>
                <a:cs typeface="Times New Roman Regular" panose="02020603050405020304" charset="0"/>
                <a:sym typeface="+mn-ea"/>
              </a:rPr>
              <a:t> of your </a:t>
            </a:r>
            <a:r>
              <a:rPr altLang="zh-CN" sz="2400" b="1" dirty="0">
                <a:solidFill>
                  <a:srgbClr val="FF0000"/>
                </a:solidFill>
                <a:latin typeface="Times New Roman Regular" panose="02020603050405020304" charset="0"/>
                <a:ea typeface="等线" panose="02010600030101010101" pitchFamily="2" charset="-122"/>
                <a:cs typeface="Times New Roman Regular" panose="02020603050405020304" charset="0"/>
                <a:sym typeface="+mn-ea"/>
              </a:rPr>
              <a:t>consequential strangers</a:t>
            </a:r>
            <a:r>
              <a:rPr altLang="zh-CN" sz="2400" dirty="0">
                <a:latin typeface="Times New Roman Regular" panose="02020603050405020304" charset="0"/>
                <a:ea typeface="等线" panose="02010600030101010101" pitchFamily="2" charset="-122"/>
                <a:cs typeface="Times New Roman Regular" panose="02020603050405020304" charset="0"/>
                <a:sym typeface="+mn-ea"/>
              </a:rPr>
              <a:t> and how he/she </a:t>
            </a:r>
            <a:r>
              <a:rPr altLang="zh-CN" sz="2400" b="1" dirty="0">
                <a:solidFill>
                  <a:srgbClr val="FF0000"/>
                </a:solidFill>
                <a:latin typeface="Times New Roman Bold" panose="02020603050405020304" charset="0"/>
                <a:ea typeface="等线" panose="02010600030101010101" pitchFamily="2" charset="-122"/>
                <a:cs typeface="Times New Roman Bold" panose="02020603050405020304" charset="0"/>
                <a:sym typeface="+mn-ea"/>
              </a:rPr>
              <a:t>influences</a:t>
            </a:r>
            <a:r>
              <a:rPr altLang="zh-CN" sz="2400" dirty="0">
                <a:latin typeface="Times New Roman Regular" panose="02020603050405020304" charset="0"/>
                <a:ea typeface="等线" panose="02010600030101010101" pitchFamily="2" charset="-122"/>
                <a:cs typeface="Times New Roman Regular" panose="02020603050405020304" charset="0"/>
                <a:sym typeface="+mn-ea"/>
              </a:rPr>
              <a:t> you.</a:t>
            </a:r>
            <a:endParaRPr kumimoji="1" lang="en-GB" altLang="zh-CN" sz="2800" dirty="0">
              <a:latin typeface="Times" pitchFamily="2" charset="0"/>
            </a:endParaRPr>
          </a:p>
        </p:txBody>
      </p:sp>
      <p:sp>
        <p:nvSpPr>
          <p:cNvPr id="6" name="矩形 5"/>
          <p:cNvSpPr/>
          <p:nvPr/>
        </p:nvSpPr>
        <p:spPr>
          <a:xfrm>
            <a:off x="695325" y="4437380"/>
            <a:ext cx="10965815" cy="575310"/>
          </a:xfrm>
          <a:prstGeom prst="rect">
            <a:avLst/>
          </a:prstGeom>
          <a:ln>
            <a:solidFill>
              <a:schemeClr val="accent1"/>
            </a:solidFill>
          </a:ln>
        </p:spPr>
        <p:txBody>
          <a:bodyPr wrap="square">
            <a:noAutofit/>
          </a:bodyPr>
          <a:lstStyle/>
          <a:p>
            <a:pPr algn="just">
              <a:buClrTx/>
              <a:buSzTx/>
              <a:buFont typeface="Arial" panose="020B0604020202020204" pitchFamily="34" charset="0"/>
              <a:buNone/>
            </a:pPr>
            <a:r>
              <a:rPr altLang="zh-CN" sz="2400" dirty="0">
                <a:latin typeface="Times New Roman Regular" panose="02020603050405020304" charset="0"/>
                <a:ea typeface="等线" panose="02010600030101010101" pitchFamily="2" charset="-122"/>
                <a:cs typeface="Times New Roman Regular" panose="02020603050405020304" charset="0"/>
                <a:sym typeface="+mn-ea"/>
              </a:rPr>
              <a:t>Please share one of your own experiences about your practicing being</a:t>
            </a:r>
            <a:r>
              <a:rPr altLang="zh-CN" sz="2400" dirty="0">
                <a:solidFill>
                  <a:srgbClr val="FF0000"/>
                </a:solidFill>
                <a:latin typeface="Times New Roman Regular" panose="02020603050405020304" charset="0"/>
                <a:ea typeface="等线" panose="02010600030101010101" pitchFamily="2" charset="-122"/>
                <a:cs typeface="Times New Roman Regular" panose="02020603050405020304" charset="0"/>
                <a:sym typeface="+mn-ea"/>
              </a:rPr>
              <a:t> </a:t>
            </a:r>
            <a:r>
              <a:rPr altLang="zh-CN" sz="2400" b="1" dirty="0">
                <a:solidFill>
                  <a:srgbClr val="FF0000"/>
                </a:solidFill>
                <a:latin typeface="Times New Roman Regular" panose="02020603050405020304" charset="0"/>
                <a:ea typeface="等线" panose="02010600030101010101" pitchFamily="2" charset="-122"/>
                <a:cs typeface="Times New Roman Regular" panose="02020603050405020304" charset="0"/>
                <a:sym typeface="+mn-ea"/>
              </a:rPr>
              <a:t>fair-minded. </a:t>
            </a:r>
            <a:endParaRPr altLang="zh-CN" sz="2400" b="1" dirty="0">
              <a:latin typeface="Times New Roman Regular" panose="02020603050405020304" charset="0"/>
              <a:ea typeface="等线" panose="02010600030101010101" pitchFamily="2" charset="-122"/>
              <a:cs typeface="Times New Roman Regular" panose="02020603050405020304" charset="0"/>
            </a:endParaRPr>
          </a:p>
          <a:p>
            <a:pPr algn="just">
              <a:buClrTx/>
              <a:buSzTx/>
              <a:buFont typeface="Arial" panose="020B0604020202020204" pitchFamily="34" charset="0"/>
              <a:buNone/>
            </a:pPr>
            <a:endParaRPr altLang="zh-CN" sz="2400" b="1" dirty="0">
              <a:latin typeface="Times New Roman Regular" panose="02020603050405020304" charset="0"/>
              <a:ea typeface="等线" panose="02010600030101010101" pitchFamily="2" charset="-122"/>
              <a:cs typeface="Times New Roman Regular" panose="02020603050405020304" charset="0"/>
            </a:endParaRPr>
          </a:p>
        </p:txBody>
      </p:sp>
      <p:sp>
        <p:nvSpPr>
          <p:cNvPr id="10" name="文本框 9"/>
          <p:cNvSpPr txBox="1"/>
          <p:nvPr/>
        </p:nvSpPr>
        <p:spPr>
          <a:xfrm>
            <a:off x="1847850" y="6021070"/>
            <a:ext cx="6096000" cy="368300"/>
          </a:xfrm>
          <a:prstGeom prst="rect">
            <a:avLst/>
          </a:prstGeom>
          <a:noFill/>
        </p:spPr>
        <p:txBody>
          <a:bodyPr wrap="square" rtlCol="0" anchor="t">
            <a:spAutoFit/>
          </a:bodyPr>
          <a:lstStyle/>
          <a:p>
            <a:r>
              <a:rPr lang="en-US" altLang="zh-CN">
                <a:sym typeface="+mn-ea"/>
              </a:rPr>
              <a:t>.</a:t>
            </a:r>
          </a:p>
        </p:txBody>
      </p:sp>
      <p:sp>
        <p:nvSpPr>
          <p:cNvPr id="12" name="矩形 11"/>
          <p:cNvSpPr/>
          <p:nvPr/>
        </p:nvSpPr>
        <p:spPr>
          <a:xfrm>
            <a:off x="695325" y="5156835"/>
            <a:ext cx="10965815" cy="1084580"/>
          </a:xfrm>
          <a:prstGeom prst="rect">
            <a:avLst/>
          </a:prstGeom>
          <a:ln>
            <a:solidFill>
              <a:schemeClr val="accent1"/>
            </a:solidFill>
          </a:ln>
        </p:spPr>
        <p:txBody>
          <a:bodyPr wrap="square">
            <a:noAutofit/>
          </a:bodyPr>
          <a:lstStyle/>
          <a:p>
            <a:pPr algn="just">
              <a:buClrTx/>
              <a:buSzTx/>
              <a:buFont typeface="Arial" panose="020B0604020202020204" pitchFamily="34" charset="0"/>
              <a:buNone/>
            </a:pPr>
            <a:r>
              <a:rPr lang="en-US" altLang="zh-CN" sz="2400">
                <a:latin typeface="Times New Roman" panose="02020603050405020304" charset="0"/>
                <a:cs typeface="Times New Roman" panose="02020603050405020304" charset="0"/>
                <a:sym typeface="+mn-ea"/>
              </a:rPr>
              <a:t>The Spring Festival is coming. Figure out one thing to </a:t>
            </a:r>
            <a:r>
              <a:rPr lang="en-US" altLang="zh-CN" sz="2400" b="1">
                <a:solidFill>
                  <a:srgbClr val="FF0000"/>
                </a:solidFill>
                <a:latin typeface="Times New Roman" panose="02020603050405020304" charset="0"/>
                <a:cs typeface="Times New Roman" panose="02020603050405020304" charset="0"/>
                <a:sym typeface="+mn-ea"/>
              </a:rPr>
              <a:t>upcycle</a:t>
            </a:r>
            <a:r>
              <a:rPr lang="en-US" altLang="zh-CN" sz="2400">
                <a:latin typeface="Times New Roman" panose="02020603050405020304" charset="0"/>
                <a:cs typeface="Times New Roman" panose="02020603050405020304" charset="0"/>
                <a:sym typeface="+mn-ea"/>
              </a:rPr>
              <a:t>. Explain what you will do with it and how it will help with the celebration of the festival.</a:t>
            </a:r>
            <a:endParaRPr lang="en-US" altLang="zh-CN" sz="2400">
              <a:latin typeface="Times New Roman" panose="02020603050405020304" charset="0"/>
              <a:cs typeface="Times New Roman" panose="02020603050405020304" charset="0"/>
            </a:endParaRPr>
          </a:p>
          <a:p>
            <a:pPr algn="just">
              <a:buClrTx/>
              <a:buSzTx/>
              <a:buFont typeface="Arial" panose="020B0604020202020204" pitchFamily="34" charset="0"/>
              <a:buNone/>
            </a:pPr>
            <a:r>
              <a:rPr altLang="zh-CN" sz="2400" b="1" dirty="0">
                <a:solidFill>
                  <a:srgbClr val="FF0000"/>
                </a:solidFill>
                <a:latin typeface="Times New Roman" panose="02020603050405020304" charset="0"/>
                <a:ea typeface="等线" panose="02010600030101010101" pitchFamily="2" charset="-122"/>
                <a:cs typeface="Times New Roman" panose="02020603050405020304" charset="0"/>
                <a:sym typeface="+mn-ea"/>
              </a:rPr>
              <a:t> </a:t>
            </a:r>
            <a:endParaRPr altLang="zh-CN" sz="2400" b="1" dirty="0">
              <a:latin typeface="Times New Roman" panose="02020603050405020304" charset="0"/>
              <a:ea typeface="等线" panose="02010600030101010101" pitchFamily="2" charset="-122"/>
              <a:cs typeface="Times New Roman" panose="02020603050405020304" charset="0"/>
            </a:endParaRPr>
          </a:p>
          <a:p>
            <a:pPr algn="just">
              <a:buClrTx/>
              <a:buSzTx/>
              <a:buFont typeface="Arial" panose="020B0604020202020204" pitchFamily="34" charset="0"/>
              <a:buNone/>
            </a:pPr>
            <a:endParaRPr altLang="zh-CN" sz="2400" b="1" dirty="0">
              <a:latin typeface="Times New Roman" panose="02020603050405020304" charset="0"/>
              <a:ea typeface="等线" panose="02010600030101010101" pitchFamily="2" charset="-122"/>
              <a:cs typeface="Times New Roman" panose="02020603050405020304" charset="0"/>
            </a:endParaRPr>
          </a:p>
        </p:txBody>
      </p:sp>
      <p:sp>
        <p:nvSpPr>
          <p:cNvPr id="4" name="矩形 3"/>
          <p:cNvSpPr/>
          <p:nvPr/>
        </p:nvSpPr>
        <p:spPr>
          <a:xfrm>
            <a:off x="2351405" y="404495"/>
            <a:ext cx="8725535" cy="706755"/>
          </a:xfrm>
          <a:prstGeom prst="rect">
            <a:avLst/>
          </a:prstGeom>
        </p:spPr>
        <p:txBody>
          <a:bodyPr wrap="square">
            <a:spAutoFit/>
          </a:bodyPr>
          <a:lstStyle/>
          <a:p>
            <a:pPr algn="just"/>
            <a:r>
              <a:rPr lang="en-US" altLang="zh-CN" sz="4000" b="1" kern="100" dirty="0">
                <a:solidFill>
                  <a:schemeClr val="bg1"/>
                </a:solidFill>
                <a:latin typeface="Times" pitchFamily="2" charset="0"/>
                <a:ea typeface="微软雅黑" panose="020B0503020204020204" pitchFamily="34" charset="-122"/>
                <a:cs typeface="Times New Roman" panose="02020603050405020304" charset="0"/>
              </a:rPr>
              <a:t>                To inform</a:t>
            </a:r>
            <a:endParaRPr lang="zh-CN" altLang="en-US" sz="4000" b="1" kern="100" dirty="0">
              <a:solidFill>
                <a:schemeClr val="bg1"/>
              </a:solidFill>
              <a:latin typeface="Times" pitchFamily="2" charset="0"/>
              <a:ea typeface="微软雅黑" panose="020B0503020204020204" pitchFamily="34" charset="-122"/>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6" grpId="0" animBg="1"/>
      <p:bldP spid="6" grpId="1" animBg="1"/>
      <p:bldP spid="12" grpId="0" animBg="1"/>
      <p:bldP spid="12"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Times New Roman" panose="02020603050405020304" charset="0"/>
                <a:cs typeface="Times New Roman" panose="02020603050405020304" charset="0"/>
                <a:sym typeface="+mn-ea"/>
              </a:rPr>
              <a:t>例证类</a:t>
            </a:r>
            <a:r>
              <a:rPr lang="en-US" altLang="zh-CN" dirty="0">
                <a:latin typeface="Times New Roman" panose="02020603050405020304" charset="0"/>
                <a:cs typeface="Times New Roman" panose="02020603050405020304" charset="0"/>
                <a:sym typeface="+mn-ea"/>
              </a:rPr>
              <a:t>  </a:t>
            </a:r>
            <a:endParaRPr lang="zh-CN" altLang="en-US"/>
          </a:p>
        </p:txBody>
      </p:sp>
      <p:sp>
        <p:nvSpPr>
          <p:cNvPr id="3" name="内容占位符 2"/>
          <p:cNvSpPr>
            <a:spLocks noGrp="1"/>
          </p:cNvSpPr>
          <p:nvPr>
            <p:ph sz="half" idx="1"/>
          </p:nvPr>
        </p:nvSpPr>
        <p:spPr/>
        <p:txBody>
          <a:bodyPr/>
          <a:lstStyle/>
          <a:p>
            <a:r>
              <a:rPr lang="zh-CN" altLang="en-US"/>
              <a:t>答题策略：仔细审题，厘清概念，保证写作文本与概念的契合度。</a:t>
            </a:r>
          </a:p>
          <a:p>
            <a:endParaRPr lang="zh-CN" altLang="en-US"/>
          </a:p>
          <a:p>
            <a:pPr marL="0" algn="just">
              <a:buClrTx/>
              <a:buSzTx/>
              <a:buFont typeface="Arial" panose="020B0604020202020204" pitchFamily="34" charset="0"/>
              <a:buNone/>
            </a:pPr>
            <a:r>
              <a:rPr lang="zh-CN" altLang="en-US"/>
              <a:t>新题预测：</a:t>
            </a:r>
          </a:p>
          <a:p>
            <a:pPr marL="0" algn="just">
              <a:buClrTx/>
              <a:buSzTx/>
              <a:buFont typeface="Arial" panose="020B0604020202020204" pitchFamily="34" charset="0"/>
              <a:buNone/>
            </a:pPr>
            <a:r>
              <a:rPr lang="en-US" altLang="zh-CN">
                <a:latin typeface="Times New Roman" panose="02020603050405020304" charset="0"/>
                <a:ea typeface="+mn-ea"/>
                <a:cs typeface="Times New Roman" panose="02020603050405020304" charset="0"/>
              </a:rPr>
              <a:t>Apart from the story in the passage, please present another example of...</a:t>
            </a:r>
          </a:p>
          <a:p>
            <a:pPr marL="0" algn="just">
              <a:buClrTx/>
              <a:buSzTx/>
              <a:buFont typeface="Arial" panose="020B0604020202020204" pitchFamily="34" charset="0"/>
              <a:buNone/>
            </a:pPr>
            <a:r>
              <a:rPr lang="en-US" altLang="zh-CN">
                <a:latin typeface="Times New Roman" panose="02020603050405020304" charset="0"/>
                <a:ea typeface="+mn-ea"/>
                <a:cs typeface="Times New Roman" panose="02020603050405020304" charset="0"/>
                <a:sym typeface="+mn-ea"/>
              </a:rPr>
              <a:t>Besides the cases mentioned in the passage, </a:t>
            </a:r>
            <a:r>
              <a:rPr lang="en-US" altLang="zh-CN" dirty="0">
                <a:latin typeface="Times New Roman" panose="02020603050405020304" charset="0"/>
                <a:cs typeface="Times New Roman" panose="02020603050405020304" charset="0"/>
                <a:sym typeface="+mn-ea"/>
              </a:rPr>
              <a:t>please give one or two examples to show...</a:t>
            </a:r>
          </a:p>
          <a:p>
            <a:pPr marL="0" algn="just">
              <a:buClrTx/>
              <a:buSzTx/>
              <a:buFont typeface="Arial" panose="020B0604020202020204" pitchFamily="34" charset="0"/>
              <a:buNone/>
            </a:pPr>
            <a:r>
              <a:rPr lang="en-US" altLang="zh-CN">
                <a:latin typeface="Times New Roman" panose="02020603050405020304" charset="0"/>
                <a:ea typeface="+mn-ea"/>
                <a:cs typeface="Times New Roman" panose="02020603050405020304" charset="0"/>
              </a:rPr>
              <a:t>Please share one of your experiences of ...</a:t>
            </a:r>
          </a:p>
        </p:txBody>
      </p:sp>
      <p:sp>
        <p:nvSpPr>
          <p:cNvPr id="4" name="矩形 3"/>
          <p:cNvSpPr/>
          <p:nvPr/>
        </p:nvSpPr>
        <p:spPr>
          <a:xfrm>
            <a:off x="2351405" y="404495"/>
            <a:ext cx="8725535" cy="706755"/>
          </a:xfrm>
          <a:prstGeom prst="rect">
            <a:avLst/>
          </a:prstGeom>
        </p:spPr>
        <p:txBody>
          <a:bodyPr wrap="square">
            <a:spAutoFit/>
          </a:bodyPr>
          <a:lstStyle/>
          <a:p>
            <a:pPr algn="just"/>
            <a:r>
              <a:rPr lang="en-US" altLang="zh-CN" sz="4000" b="1" kern="100" dirty="0">
                <a:solidFill>
                  <a:schemeClr val="bg1"/>
                </a:solidFill>
                <a:latin typeface="Times" pitchFamily="2" charset="0"/>
                <a:ea typeface="微软雅黑" panose="020B0503020204020204" pitchFamily="34" charset="-122"/>
                <a:cs typeface="Times New Roman" panose="02020603050405020304" charset="0"/>
              </a:rPr>
              <a:t>                To inform</a:t>
            </a:r>
            <a:endParaRPr lang="zh-CN" altLang="en-US" sz="4000" b="1" kern="100" dirty="0">
              <a:solidFill>
                <a:schemeClr val="bg1"/>
              </a:solidFill>
              <a:latin typeface="Times" pitchFamily="2" charset="0"/>
              <a:ea typeface="微软雅黑" panose="020B0503020204020204" pitchFamily="34" charset="-122"/>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sym typeface="+mn-ea"/>
              </a:rPr>
              <a:t>行动方案类：</a:t>
            </a:r>
            <a:endParaRPr lang="zh-CN" altLang="en-US" dirty="0">
              <a:latin typeface="Times New Roman" panose="02020603050405020304" charset="0"/>
              <a:cs typeface="Times New Roman" panose="02020603050405020304" charset="0"/>
              <a:sym typeface="+mn-ea"/>
            </a:endParaRPr>
          </a:p>
        </p:txBody>
      </p:sp>
      <p:sp>
        <p:nvSpPr>
          <p:cNvPr id="3" name="内容占位符 2"/>
          <p:cNvSpPr>
            <a:spLocks noGrp="1"/>
          </p:cNvSpPr>
          <p:nvPr>
            <p:ph sz="half" idx="1"/>
          </p:nvPr>
        </p:nvSpPr>
        <p:spPr>
          <a:xfrm>
            <a:off x="301471" y="2061409"/>
            <a:ext cx="11589055" cy="4263416"/>
          </a:xfrm>
        </p:spPr>
        <p:txBody>
          <a:bodyPr/>
          <a:lstStyle/>
          <a:p>
            <a:r>
              <a:rPr lang="zh-CN" altLang="en-US" dirty="0"/>
              <a:t>这类题目的共同点在于，提出一个问题，并要求学生提供一个具体的行动方案。这些问题会以</a:t>
            </a:r>
            <a:r>
              <a:rPr lang="en-US" altLang="zh-CN" dirty="0">
                <a:latin typeface="Times New Roman" panose="02020603050405020304" charset="0"/>
                <a:cs typeface="Times New Roman" panose="02020603050405020304" charset="0"/>
              </a:rPr>
              <a:t>“How”</a:t>
            </a:r>
            <a:r>
              <a:rPr lang="zh-CN" altLang="en-US" dirty="0"/>
              <a:t>或</a:t>
            </a:r>
            <a:r>
              <a:rPr lang="en-US" altLang="zh-CN" dirty="0">
                <a:latin typeface="Times New Roman" panose="02020603050405020304" charset="0"/>
                <a:cs typeface="Times New Roman" panose="02020603050405020304" charset="0"/>
              </a:rPr>
              <a:t>“What can you do to...” </a:t>
            </a:r>
            <a:r>
              <a:rPr lang="zh-CN" altLang="en-US" dirty="0">
                <a:latin typeface="Times New Roman" panose="02020603050405020304" charset="0"/>
                <a:cs typeface="Times New Roman" panose="02020603050405020304" charset="0"/>
              </a:rPr>
              <a:t>“</a:t>
            </a:r>
            <a:r>
              <a:rPr lang="en-US" altLang="zh-CN" dirty="0">
                <a:latin typeface="Times New Roman" panose="02020603050405020304" charset="0"/>
                <a:cs typeface="Times New Roman" panose="02020603050405020304" charset="0"/>
              </a:rPr>
              <a:t>What helps you to ...</a:t>
            </a:r>
            <a:r>
              <a:rPr lang="zh-CN" altLang="en-US" dirty="0">
                <a:latin typeface="Times New Roman" panose="02020603050405020304" charset="0"/>
                <a:cs typeface="Times New Roman" panose="02020603050405020304" charset="0"/>
              </a:rPr>
              <a:t>”</a:t>
            </a:r>
            <a:r>
              <a:rPr lang="zh-CN" altLang="en-US" dirty="0"/>
              <a:t>形式出现。无论问题的大小，我们的解决方案都应该尽可能具体。因为具体的方案更容易构思，而且在用英语表达时也更加清晰明了。</a:t>
            </a:r>
          </a:p>
        </p:txBody>
      </p:sp>
      <p:sp>
        <p:nvSpPr>
          <p:cNvPr id="7" name="矩形 6"/>
          <p:cNvSpPr/>
          <p:nvPr/>
        </p:nvSpPr>
        <p:spPr>
          <a:xfrm>
            <a:off x="901065" y="5589270"/>
            <a:ext cx="10989310" cy="521970"/>
          </a:xfrm>
          <a:prstGeom prst="rect">
            <a:avLst/>
          </a:prstGeom>
          <a:ln>
            <a:solidFill>
              <a:schemeClr val="accent1"/>
            </a:solidFill>
          </a:ln>
        </p:spPr>
        <p:txBody>
          <a:bodyPr wrap="square">
            <a:spAutoFit/>
          </a:bodyPr>
          <a:lstStyle/>
          <a:p>
            <a:pPr indent="0" algn="just">
              <a:buFont typeface="Arial" panose="020B0604020202020204" pitchFamily="34" charset="0"/>
              <a:buNone/>
            </a:pPr>
            <a:r>
              <a:rPr lang="en-US" altLang="zh-CN" sz="2800" dirty="0">
                <a:latin typeface="Times New Roman" panose="02020603050405020304" charset="0"/>
                <a:cs typeface="Times New Roman" panose="02020603050405020304" charset="0"/>
                <a:sym typeface="+mn-ea"/>
              </a:rPr>
              <a:t>What do you usually do to help you relax in your daily life? 2024</a:t>
            </a:r>
            <a:r>
              <a:rPr lang="zh-CN" altLang="en-US" sz="2800" dirty="0">
                <a:latin typeface="Times New Roman" panose="02020603050405020304" charset="0"/>
                <a:cs typeface="Times New Roman" panose="02020603050405020304" charset="0"/>
                <a:sym typeface="+mn-ea"/>
              </a:rPr>
              <a:t>西城一模</a:t>
            </a:r>
            <a:endParaRPr kumimoji="1" lang="zh-CN" altLang="en-US" sz="2800" dirty="0">
              <a:solidFill>
                <a:schemeClr val="tx1"/>
              </a:solidFill>
              <a:latin typeface="Times" pitchFamily="2" charset="0"/>
              <a:sym typeface="+mn-ea"/>
            </a:endParaRPr>
          </a:p>
        </p:txBody>
      </p:sp>
      <p:sp>
        <p:nvSpPr>
          <p:cNvPr id="20" name="矩形 19"/>
          <p:cNvSpPr/>
          <p:nvPr/>
        </p:nvSpPr>
        <p:spPr>
          <a:xfrm>
            <a:off x="966470" y="4941570"/>
            <a:ext cx="7601585" cy="521970"/>
          </a:xfrm>
          <a:prstGeom prst="rect">
            <a:avLst/>
          </a:prstGeom>
          <a:ln>
            <a:solidFill>
              <a:schemeClr val="accent1"/>
            </a:solidFill>
          </a:ln>
        </p:spPr>
        <p:txBody>
          <a:bodyPr wrap="square">
            <a:spAutoFit/>
          </a:bodyPr>
          <a:lstStyle/>
          <a:p>
            <a:pPr indent="0" algn="just">
              <a:buFont typeface="Arial" panose="020B0604020202020204" pitchFamily="34" charset="0"/>
              <a:buNone/>
            </a:pPr>
            <a:r>
              <a:rPr lang="en-US" altLang="zh-CN" sz="2800" dirty="0">
                <a:latin typeface="Times New Roman" panose="02020603050405020304" charset="0"/>
                <a:cs typeface="Times New Roman" panose="02020603050405020304" charset="0"/>
                <a:sym typeface="+mn-ea"/>
              </a:rPr>
              <a:t>How can you exercise being grateful? 2024 </a:t>
            </a:r>
            <a:r>
              <a:rPr lang="zh-CN" altLang="en-US" sz="2800" dirty="0">
                <a:latin typeface="Times New Roman" panose="02020603050405020304" charset="0"/>
                <a:cs typeface="Times New Roman" panose="02020603050405020304" charset="0"/>
                <a:sym typeface="+mn-ea"/>
              </a:rPr>
              <a:t>二模</a:t>
            </a:r>
            <a:endParaRPr kumimoji="1" lang="zh-CN" altLang="en-US" sz="2800" dirty="0">
              <a:solidFill>
                <a:schemeClr val="tx1"/>
              </a:solidFill>
              <a:latin typeface="Times New Roman" panose="02020603050405020304" charset="0"/>
              <a:cs typeface="Times New Roman" panose="02020603050405020304" charset="0"/>
              <a:sym typeface="+mn-ea"/>
            </a:endParaRPr>
          </a:p>
        </p:txBody>
      </p:sp>
      <p:sp>
        <p:nvSpPr>
          <p:cNvPr id="21" name="矩形 20"/>
          <p:cNvSpPr/>
          <p:nvPr/>
        </p:nvSpPr>
        <p:spPr>
          <a:xfrm>
            <a:off x="983615" y="4276090"/>
            <a:ext cx="7601585" cy="521970"/>
          </a:xfrm>
          <a:prstGeom prst="rect">
            <a:avLst/>
          </a:prstGeom>
          <a:ln>
            <a:solidFill>
              <a:schemeClr val="accent1"/>
            </a:solidFill>
          </a:ln>
        </p:spPr>
        <p:txBody>
          <a:bodyPr wrap="square">
            <a:spAutoFit/>
          </a:bodyPr>
          <a:lstStyle/>
          <a:p>
            <a:pPr indent="0" algn="just">
              <a:buFont typeface="Arial" panose="020B0604020202020204" pitchFamily="34" charset="0"/>
              <a:buNone/>
            </a:pPr>
            <a:r>
              <a:rPr lang="en-US" altLang="zh-CN" sz="2800" dirty="0">
                <a:latin typeface="Times New Roman" panose="02020603050405020304" charset="0"/>
                <a:cs typeface="Times New Roman" panose="02020603050405020304" charset="0"/>
                <a:sym typeface="+mn-ea"/>
              </a:rPr>
              <a:t>What can help you see the world anew?</a:t>
            </a:r>
            <a:r>
              <a:rPr lang="en-US" altLang="zh-CN" sz="2800" dirty="0">
                <a:solidFill>
                  <a:schemeClr val="tx1"/>
                </a:solidFill>
                <a:sym typeface="+mn-ea"/>
              </a:rPr>
              <a:t>2024</a:t>
            </a:r>
            <a:r>
              <a:rPr lang="zh-CN" altLang="en-US" sz="2800" dirty="0">
                <a:solidFill>
                  <a:schemeClr val="tx1"/>
                </a:solidFill>
                <a:sym typeface="+mn-ea"/>
              </a:rPr>
              <a:t>一模</a:t>
            </a:r>
            <a:endParaRPr kumimoji="1" lang="zh-CN" altLang="en-US" sz="2800" dirty="0">
              <a:solidFill>
                <a:schemeClr val="tx1"/>
              </a:solidFill>
              <a:latin typeface="Times" pitchFamily="2" charset="0"/>
              <a:sym typeface="+mn-ea"/>
            </a:endParaRPr>
          </a:p>
        </p:txBody>
      </p:sp>
      <p:sp>
        <p:nvSpPr>
          <p:cNvPr id="4" name="矩形 3"/>
          <p:cNvSpPr/>
          <p:nvPr/>
        </p:nvSpPr>
        <p:spPr>
          <a:xfrm>
            <a:off x="2351405" y="404495"/>
            <a:ext cx="8725535" cy="706755"/>
          </a:xfrm>
          <a:prstGeom prst="rect">
            <a:avLst/>
          </a:prstGeom>
        </p:spPr>
        <p:txBody>
          <a:bodyPr wrap="square">
            <a:spAutoFit/>
          </a:bodyPr>
          <a:lstStyle/>
          <a:p>
            <a:pPr algn="just"/>
            <a:r>
              <a:rPr lang="en-US" altLang="zh-CN" sz="4000" b="1" kern="100" dirty="0">
                <a:solidFill>
                  <a:schemeClr val="bg1"/>
                </a:solidFill>
                <a:latin typeface="Times" pitchFamily="2" charset="0"/>
                <a:ea typeface="微软雅黑" panose="020B0503020204020204" pitchFamily="34" charset="-122"/>
                <a:cs typeface="Times New Roman" panose="02020603050405020304" charset="0"/>
              </a:rPr>
              <a:t>                To inform</a:t>
            </a:r>
            <a:endParaRPr lang="zh-CN" altLang="en-US" sz="4000" b="1" kern="100" dirty="0">
              <a:solidFill>
                <a:schemeClr val="bg1"/>
              </a:solidFill>
              <a:latin typeface="Times" pitchFamily="2" charset="0"/>
              <a:ea typeface="微软雅黑" panose="020B0503020204020204" pitchFamily="34" charset="-122"/>
              <a:cs typeface="Times New Roman" panose="02020603050405020304" charset="0"/>
            </a:endParaRPr>
          </a:p>
        </p:txBody>
      </p:sp>
      <p:sp>
        <p:nvSpPr>
          <p:cNvPr id="5" name="矩形 4"/>
          <p:cNvSpPr/>
          <p:nvPr/>
        </p:nvSpPr>
        <p:spPr>
          <a:xfrm>
            <a:off x="966470" y="3610610"/>
            <a:ext cx="7601585" cy="521970"/>
          </a:xfrm>
          <a:prstGeom prst="rect">
            <a:avLst/>
          </a:prstGeom>
          <a:ln>
            <a:solidFill>
              <a:schemeClr val="accent1"/>
            </a:solidFill>
          </a:ln>
        </p:spPr>
        <p:txBody>
          <a:bodyPr wrap="square">
            <a:spAutoFit/>
          </a:bodyPr>
          <a:lstStyle/>
          <a:p>
            <a:pPr indent="0" algn="just">
              <a:buFont typeface="Arial" panose="020B0604020202020204" pitchFamily="34" charset="0"/>
              <a:buNone/>
            </a:pPr>
            <a:r>
              <a:rPr lang="en-US" altLang="zh-CN" sz="2800" dirty="0">
                <a:latin typeface="Times New Roman" panose="02020603050405020304" charset="0"/>
                <a:cs typeface="Times New Roman" panose="02020603050405020304" charset="0"/>
                <a:sym typeface="+mn-ea"/>
              </a:rPr>
              <a:t>How do you develop your curiosity? </a:t>
            </a:r>
            <a:r>
              <a:rPr lang="en-US" altLang="zh-CN" sz="2800" dirty="0">
                <a:solidFill>
                  <a:schemeClr val="tx1"/>
                </a:solidFill>
                <a:sym typeface="+mn-ea"/>
              </a:rPr>
              <a:t>2025 </a:t>
            </a:r>
            <a:r>
              <a:rPr lang="zh-CN" altLang="en-US" sz="2800" dirty="0">
                <a:solidFill>
                  <a:schemeClr val="tx1"/>
                </a:solidFill>
                <a:sym typeface="+mn-ea"/>
              </a:rPr>
              <a:t>期末</a:t>
            </a:r>
            <a:endParaRPr kumimoji="1" lang="zh-CN" altLang="en-US" sz="2800" dirty="0">
              <a:solidFill>
                <a:schemeClr val="tx1"/>
              </a:solidFill>
              <a:latin typeface="Times" pitchFamily="2"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2"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2"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animBg="1"/>
      <p:bldP spid="7" grpId="2" animBg="1"/>
      <p:bldP spid="20" grpId="1" animBg="1"/>
      <p:bldP spid="20" grpId="2" animBg="1"/>
      <p:bldP spid="21" grpId="1" animBg="1"/>
      <p:bldP spid="21" grpId="2" animBg="1"/>
      <p:bldP spid="5" grpId="1" animBg="1"/>
      <p:bldP spid="5" grpId="2"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335126" y="1484829"/>
            <a:ext cx="11589055" cy="4263416"/>
          </a:xfrm>
        </p:spPr>
        <p:txBody>
          <a:bodyPr>
            <a:normAutofit/>
          </a:bodyPr>
          <a:lstStyle/>
          <a:p>
            <a:pPr marL="0" algn="just">
              <a:buClrTx/>
              <a:buSzTx/>
              <a:buNone/>
            </a:pPr>
            <a:r>
              <a:rPr lang="en-US" altLang="zh-CN" kern="100" dirty="0">
                <a:solidFill>
                  <a:prstClr val="black"/>
                </a:solidFill>
                <a:latin typeface="Times New Roman" panose="02020603050405020304" charset="0"/>
                <a:ea typeface="微软雅黑" panose="020B0503020204020204" pitchFamily="34" charset="-122"/>
                <a:cs typeface="Times New Roman" panose="02020603050405020304" charset="0"/>
                <a:sym typeface="+mn-ea"/>
              </a:rPr>
              <a:t>43. What can help you see the world anew? (In about 40 words)</a:t>
            </a:r>
          </a:p>
          <a:p>
            <a:pPr marL="0" algn="just">
              <a:buClrTx/>
              <a:buSzTx/>
              <a:buNone/>
            </a:pPr>
            <a:endParaRPr lang="en-US" altLang="zh-CN" kern="100" dirty="0">
              <a:solidFill>
                <a:prstClr val="black"/>
              </a:solidFill>
              <a:latin typeface="Times New Roman" panose="02020603050405020304" charset="0"/>
              <a:ea typeface="微软雅黑" panose="020B0503020204020204" pitchFamily="34" charset="-122"/>
              <a:cs typeface="Times New Roman" panose="02020603050405020304" charset="0"/>
            </a:endParaRPr>
          </a:p>
          <a:p>
            <a:pPr algn="just"/>
            <a:r>
              <a:rPr lang="zh-CN" altLang="en-US" kern="100" dirty="0">
                <a:solidFill>
                  <a:srgbClr val="FF0000"/>
                </a:solidFill>
                <a:latin typeface="Times New Roman" panose="02020603050405020304" charset="0"/>
                <a:ea typeface="微软雅黑" panose="020B0503020204020204" pitchFamily="34" charset="-122"/>
                <a:cs typeface="Times New Roman" panose="02020603050405020304" charset="0"/>
                <a:sym typeface="+mn-ea"/>
              </a:rPr>
              <a:t>建议选项</a:t>
            </a:r>
            <a:endParaRPr lang="en-US" altLang="zh-CN" kern="100" dirty="0">
              <a:solidFill>
                <a:srgbClr val="FF0000"/>
              </a:solidFill>
              <a:latin typeface="Times New Roman" panose="02020603050405020304" charset="0"/>
              <a:ea typeface="微软雅黑" panose="020B0503020204020204" pitchFamily="34" charset="-122"/>
              <a:cs typeface="Times New Roman" panose="02020603050405020304" charset="0"/>
            </a:endParaRPr>
          </a:p>
          <a:p>
            <a:pPr marL="0" indent="0" algn="just">
              <a:buNone/>
            </a:pPr>
            <a:r>
              <a:rPr lang="en-US" altLang="zh-CN" kern="100" dirty="0">
                <a:solidFill>
                  <a:prstClr val="black"/>
                </a:solidFill>
                <a:latin typeface="Times New Roman" panose="02020603050405020304" charset="0"/>
                <a:ea typeface="微软雅黑" panose="020B0503020204020204" pitchFamily="34" charset="-122"/>
                <a:cs typeface="Times New Roman" panose="02020603050405020304" charset="0"/>
                <a:sym typeface="+mn-ea"/>
              </a:rPr>
              <a:t>Reading(…); writing(…); painting; watching vlogs; communicating with others; hiking; camping; city walk; keeping a diary; doing chemical experiments; watching documentaries; rock climbing; calligraphy; </a:t>
            </a:r>
          </a:p>
          <a:p>
            <a:pPr marL="0" indent="0" algn="just">
              <a:buNone/>
            </a:pPr>
            <a:endParaRPr lang="en-US" altLang="zh-CN" kern="100" dirty="0">
              <a:solidFill>
                <a:prstClr val="black"/>
              </a:solidFill>
              <a:latin typeface="Times New Roman" panose="02020603050405020304" charset="0"/>
              <a:ea typeface="微软雅黑" panose="020B0503020204020204" pitchFamily="34" charset="-122"/>
              <a:cs typeface="Times New Roman" panose="02020603050405020304" charset="0"/>
              <a:sym typeface="+mn-ea"/>
            </a:endParaRPr>
          </a:p>
          <a:p>
            <a:pPr algn="just">
              <a:buClrTx/>
              <a:buSzTx/>
            </a:pPr>
            <a:r>
              <a:rPr lang="zh-CN" altLang="en-US" kern="100" dirty="0">
                <a:solidFill>
                  <a:srgbClr val="FF0000"/>
                </a:solidFill>
                <a:latin typeface="Times New Roman" panose="02020603050405020304" charset="0"/>
                <a:ea typeface="微软雅黑" panose="020B0503020204020204" pitchFamily="34" charset="-122"/>
                <a:cs typeface="Times New Roman" panose="02020603050405020304" charset="0"/>
                <a:sym typeface="+mn-ea"/>
              </a:rPr>
              <a:t>不建议选项</a:t>
            </a:r>
          </a:p>
          <a:p>
            <a:pPr marL="0" indent="0" algn="just">
              <a:buNone/>
            </a:pPr>
            <a:r>
              <a:rPr lang="en-US" altLang="zh-CN" kern="100" dirty="0">
                <a:solidFill>
                  <a:prstClr val="black"/>
                </a:solidFill>
                <a:latin typeface="Times New Roman" panose="02020603050405020304" charset="0"/>
                <a:ea typeface="微软雅黑" panose="020B0503020204020204" pitchFamily="34" charset="-122"/>
                <a:cs typeface="Times New Roman" panose="02020603050405020304" charset="0"/>
                <a:sym typeface="+mn-ea"/>
              </a:rPr>
              <a:t>Curiosity; Nature; Music; Media; Internet; knowledge; </a:t>
            </a:r>
            <a:endParaRPr lang="en-US" altLang="zh-CN" kern="100" dirty="0">
              <a:solidFill>
                <a:prstClr val="black"/>
              </a:solidFill>
              <a:latin typeface="Times New Roman" panose="02020603050405020304" charset="0"/>
              <a:ea typeface="微软雅黑" panose="020B0503020204020204" pitchFamily="34" charset="-122"/>
              <a:cs typeface="Times New Roman" panose="02020603050405020304" charset="0"/>
            </a:endParaRPr>
          </a:p>
          <a:p>
            <a:endParaRPr lang="zh-CN" altLang="en-US">
              <a:latin typeface="Times New Roman" panose="02020603050405020304" charset="0"/>
            </a:endParaRPr>
          </a:p>
        </p:txBody>
      </p:sp>
      <p:sp>
        <p:nvSpPr>
          <p:cNvPr id="4" name="矩形 3"/>
          <p:cNvSpPr/>
          <p:nvPr/>
        </p:nvSpPr>
        <p:spPr>
          <a:xfrm>
            <a:off x="2351405" y="404495"/>
            <a:ext cx="8725535" cy="706755"/>
          </a:xfrm>
          <a:prstGeom prst="rect">
            <a:avLst/>
          </a:prstGeom>
        </p:spPr>
        <p:txBody>
          <a:bodyPr wrap="square">
            <a:spAutoFit/>
          </a:bodyPr>
          <a:lstStyle/>
          <a:p>
            <a:pPr algn="just"/>
            <a:r>
              <a:rPr lang="en-US" altLang="zh-CN" sz="4000" b="1" kern="100" dirty="0">
                <a:solidFill>
                  <a:schemeClr val="bg1"/>
                </a:solidFill>
                <a:latin typeface="Times" pitchFamily="2" charset="0"/>
                <a:ea typeface="微软雅黑" panose="020B0503020204020204" pitchFamily="34" charset="-122"/>
                <a:cs typeface="Times New Roman" panose="02020603050405020304" charset="0"/>
              </a:rPr>
              <a:t>                To inform</a:t>
            </a:r>
            <a:endParaRPr lang="zh-CN" altLang="en-US" sz="4000" b="1" kern="100" dirty="0">
              <a:solidFill>
                <a:schemeClr val="bg1"/>
              </a:solidFill>
              <a:latin typeface="Times" pitchFamily="2" charset="0"/>
              <a:ea typeface="微软雅黑" panose="020B0503020204020204" pitchFamily="34" charset="-122"/>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9226" y="1268938"/>
            <a:ext cx="11589055" cy="701870"/>
          </a:xfrm>
        </p:spPr>
        <p:txBody>
          <a:bodyPr/>
          <a:lstStyle/>
          <a:p>
            <a:r>
              <a:rPr lang="zh-CN" altLang="en-US" dirty="0">
                <a:latin typeface="Times New Roman" panose="02020603050405020304" charset="0"/>
                <a:cs typeface="Times New Roman" panose="02020603050405020304" charset="0"/>
                <a:sym typeface="+mn-ea"/>
              </a:rPr>
              <a:t>行动方案类</a:t>
            </a:r>
            <a:r>
              <a:rPr lang="en-US" altLang="zh-CN" dirty="0">
                <a:latin typeface="Times New Roman" panose="02020603050405020304" charset="0"/>
                <a:cs typeface="Times New Roman" panose="02020603050405020304" charset="0"/>
                <a:sym typeface="+mn-ea"/>
              </a:rPr>
              <a:t>  </a:t>
            </a:r>
            <a:endParaRPr lang="zh-CN" altLang="en-US"/>
          </a:p>
        </p:txBody>
      </p:sp>
      <p:sp>
        <p:nvSpPr>
          <p:cNvPr id="3" name="内容占位符 2"/>
          <p:cNvSpPr>
            <a:spLocks noGrp="1"/>
          </p:cNvSpPr>
          <p:nvPr>
            <p:ph sz="half" idx="1"/>
          </p:nvPr>
        </p:nvSpPr>
        <p:spPr>
          <a:xfrm>
            <a:off x="263525" y="1835785"/>
            <a:ext cx="11588750" cy="5471160"/>
          </a:xfrm>
        </p:spPr>
        <p:txBody>
          <a:bodyPr>
            <a:normAutofit/>
          </a:bodyPr>
          <a:lstStyle/>
          <a:p>
            <a:r>
              <a:rPr lang="zh-CN" altLang="en-US"/>
              <a:t>答题策略：大问题</a:t>
            </a:r>
            <a:r>
              <a:rPr lang="en-US" altLang="zh-CN"/>
              <a:t>+</a:t>
            </a:r>
            <a:r>
              <a:rPr lang="zh-CN" altLang="en-US"/>
              <a:t>小解决</a:t>
            </a:r>
          </a:p>
          <a:p>
            <a:r>
              <a:rPr lang="zh-CN" altLang="en-US"/>
              <a:t>答题逻辑：</a:t>
            </a:r>
            <a:r>
              <a:rPr lang="en-US" altLang="zh-CN">
                <a:latin typeface="Times New Roman" panose="02020603050405020304" charset="0"/>
                <a:cs typeface="Times New Roman" panose="02020603050405020304" charset="0"/>
              </a:rPr>
              <a:t>cause and effects (what does it mean? how does it help?)  </a:t>
            </a:r>
          </a:p>
          <a:p>
            <a:pPr marL="0" indent="0">
              <a:buNone/>
            </a:pPr>
            <a:r>
              <a:rPr lang="en-US" altLang="zh-CN">
                <a:latin typeface="Times New Roman" panose="02020603050405020304" charset="0"/>
                <a:cs typeface="Times New Roman" panose="02020603050405020304" charset="0"/>
              </a:rPr>
              <a:t>                          division-classification </a:t>
            </a:r>
          </a:p>
          <a:p>
            <a:pPr marL="0" indent="0">
              <a:buNone/>
            </a:pPr>
            <a:r>
              <a:rPr lang="en-US" altLang="zh-CN">
                <a:latin typeface="Times New Roman" panose="02020603050405020304" charset="0"/>
                <a:cs typeface="Times New Roman" panose="02020603050405020304" charset="0"/>
              </a:rPr>
              <a:t>                          exemplification</a:t>
            </a:r>
            <a:endParaRPr lang="zh-CN" altLang="en-US">
              <a:latin typeface="Times New Roman" panose="02020603050405020304" charset="0"/>
              <a:cs typeface="Times New Roman" panose="02020603050405020304" charset="0"/>
            </a:endParaRPr>
          </a:p>
          <a:p>
            <a:pPr marL="0" indent="0" algn="just">
              <a:buFont typeface="Arial" panose="020B0604020202020204" pitchFamily="34" charset="0"/>
              <a:buNone/>
            </a:pPr>
            <a:r>
              <a:rPr lang="zh-CN" altLang="en-US"/>
              <a:t>其他题目汇总：</a:t>
            </a:r>
          </a:p>
          <a:p>
            <a:pPr marL="0" algn="just">
              <a:buClrTx/>
              <a:buSzTx/>
              <a:buFont typeface="Arial" panose="020B0604020202020204" pitchFamily="34" charset="0"/>
              <a:buNone/>
            </a:pPr>
            <a:r>
              <a:rPr lang="en-US" altLang="zh-CN" dirty="0">
                <a:latin typeface="Times New Roman" panose="02020603050405020304" charset="0"/>
                <a:cs typeface="Times New Roman" panose="02020603050405020304" charset="0"/>
              </a:rPr>
              <a:t>  How do you overcome impatience in life?</a:t>
            </a:r>
          </a:p>
          <a:p>
            <a:pPr marL="0" indent="0" algn="just">
              <a:buFont typeface="Arial" panose="020B0604020202020204" pitchFamily="34" charset="0"/>
              <a:buNone/>
            </a:pPr>
            <a:r>
              <a:rPr lang="en-US" altLang="zh-CN" dirty="0">
                <a:latin typeface="Times New Roman" panose="02020603050405020304" charset="0"/>
                <a:cs typeface="Times New Roman" panose="02020603050405020304" charset="0"/>
                <a:sym typeface="+mn-ea"/>
              </a:rPr>
              <a:t>  What do you usually do to be on time?</a:t>
            </a:r>
          </a:p>
          <a:p>
            <a:pPr marL="0" indent="0" algn="just">
              <a:buFont typeface="Arial" panose="020B0604020202020204" pitchFamily="34" charset="0"/>
              <a:buNone/>
            </a:pPr>
            <a:r>
              <a:rPr lang="en-US" altLang="zh-CN" dirty="0">
                <a:latin typeface="Times New Roman" panose="02020603050405020304" charset="0"/>
                <a:cs typeface="Times New Roman" panose="02020603050405020304" charset="0"/>
                <a:sym typeface="+mn-ea"/>
              </a:rPr>
              <a:t>  </a:t>
            </a:r>
            <a:r>
              <a:rPr lang="en-US" altLang="zh-CN" kern="100" dirty="0">
                <a:latin typeface="Times" pitchFamily="2" charset="0"/>
                <a:sym typeface="+mn-ea"/>
              </a:rPr>
              <a:t>In what other ways do you motivate yourself in your life?</a:t>
            </a:r>
            <a:endParaRPr kumimoji="1" lang="en-US" altLang="zh-CN" kern="100" dirty="0">
              <a:latin typeface="Times" pitchFamily="2" charset="0"/>
              <a:ea typeface="等线" panose="02010600030101010101" pitchFamily="2" charset="-122"/>
              <a:cs typeface="Times New Roman" panose="02020603050405020304" charset="0"/>
            </a:endParaRPr>
          </a:p>
          <a:p>
            <a:pPr marL="0" indent="0" algn="just">
              <a:buFont typeface="Arial" panose="020B0604020202020204" pitchFamily="34" charset="0"/>
              <a:buNone/>
            </a:pPr>
            <a:r>
              <a:rPr lang="en-US" altLang="zh-CN" kern="100" dirty="0">
                <a:latin typeface="Times" pitchFamily="2" charset="0"/>
                <a:sym typeface="+mn-ea"/>
              </a:rPr>
              <a:t>  What else do you think make math fun?</a:t>
            </a:r>
            <a:endParaRPr lang="en-US" altLang="zh-CN" kern="100" dirty="0">
              <a:latin typeface="Times" pitchFamily="2" charset="0"/>
            </a:endParaRPr>
          </a:p>
          <a:p>
            <a:pPr marL="0" indent="0" algn="just">
              <a:buFont typeface="Arial" panose="020B0604020202020204" pitchFamily="34" charset="0"/>
              <a:buNone/>
            </a:pPr>
            <a:r>
              <a:rPr lang="en-US" altLang="en-GB" kern="100" dirty="0">
                <a:latin typeface="Times" pitchFamily="2" charset="0"/>
                <a:ea typeface="等线" panose="02010600030101010101" pitchFamily="2" charset="-122"/>
                <a:cs typeface="Times New Roman" panose="02020603050405020304" charset="0"/>
                <a:sym typeface="+mn-ea"/>
              </a:rPr>
              <a:t>  </a:t>
            </a:r>
            <a:r>
              <a:rPr lang="en-GB" altLang="zh-CN" kern="100" dirty="0">
                <a:latin typeface="Times" pitchFamily="2" charset="0"/>
                <a:ea typeface="等线" panose="02010600030101010101" pitchFamily="2" charset="-122"/>
                <a:cs typeface="Times New Roman" panose="02020603050405020304" charset="0"/>
                <a:sym typeface="+mn-ea"/>
              </a:rPr>
              <a:t>How do you cope with anxiety positively in your daily life?</a:t>
            </a:r>
            <a:endParaRPr lang="en-US" altLang="zh-CN" kern="100" dirty="0">
              <a:latin typeface="Times" pitchFamily="2" charset="0"/>
              <a:ea typeface="等线" panose="02010600030101010101" pitchFamily="2" charset="-122"/>
              <a:cs typeface="Times New Roman" panose="02020603050405020304" charset="0"/>
            </a:endParaRPr>
          </a:p>
          <a:p>
            <a:pPr marL="0" indent="0" algn="just">
              <a:buFont typeface="Arial" panose="020B0604020202020204" pitchFamily="34" charset="0"/>
              <a:buNone/>
            </a:pPr>
            <a:r>
              <a:rPr lang="en-US" altLang="en-GB" kern="100" dirty="0">
                <a:latin typeface="Times" pitchFamily="2" charset="0"/>
                <a:sym typeface="+mn-ea"/>
              </a:rPr>
              <a:t>  </a:t>
            </a:r>
            <a:r>
              <a:rPr lang="en-GB" altLang="zh-CN" kern="100" dirty="0">
                <a:latin typeface="Times" pitchFamily="2" charset="0"/>
                <a:sym typeface="+mn-ea"/>
              </a:rPr>
              <a:t>what else can you do to fit in when you are in a new environment?</a:t>
            </a:r>
            <a:endParaRPr lang="zh-CN" altLang="zh-CN" kern="100" dirty="0">
              <a:latin typeface="Times" pitchFamily="2" charset="0"/>
              <a:ea typeface="等线" panose="02010600030101010101" pitchFamily="2" charset="-122"/>
              <a:cs typeface="Times New Roman" panose="02020603050405020304" charset="0"/>
            </a:endParaRPr>
          </a:p>
          <a:p>
            <a:pPr marL="0" indent="0">
              <a:buNone/>
            </a:pPr>
            <a:endParaRPr lang="en-US" altLang="zh-CN" dirty="0">
              <a:latin typeface="Times New Roman" panose="02020603050405020304" charset="0"/>
              <a:cs typeface="Times New Roman" panose="02020603050405020304" charset="0"/>
            </a:endParaRPr>
          </a:p>
          <a:p>
            <a:pPr marL="0" indent="0">
              <a:buNone/>
            </a:pPr>
            <a:endParaRPr lang="zh-CN" altLang="en-US"/>
          </a:p>
        </p:txBody>
      </p:sp>
      <p:sp>
        <p:nvSpPr>
          <p:cNvPr id="4" name="矩形 3"/>
          <p:cNvSpPr/>
          <p:nvPr/>
        </p:nvSpPr>
        <p:spPr>
          <a:xfrm>
            <a:off x="2351405" y="404495"/>
            <a:ext cx="8725535" cy="706755"/>
          </a:xfrm>
          <a:prstGeom prst="rect">
            <a:avLst/>
          </a:prstGeom>
        </p:spPr>
        <p:txBody>
          <a:bodyPr wrap="square">
            <a:spAutoFit/>
          </a:bodyPr>
          <a:lstStyle/>
          <a:p>
            <a:pPr algn="just"/>
            <a:r>
              <a:rPr lang="en-US" altLang="zh-CN" sz="4000" b="1" kern="100" dirty="0">
                <a:solidFill>
                  <a:schemeClr val="bg1"/>
                </a:solidFill>
                <a:latin typeface="Times" pitchFamily="2" charset="0"/>
                <a:ea typeface="微软雅黑" panose="020B0503020204020204" pitchFamily="34" charset="-122"/>
                <a:cs typeface="Times New Roman" panose="02020603050405020304" charset="0"/>
              </a:rPr>
              <a:t>                To inform</a:t>
            </a:r>
            <a:endParaRPr lang="zh-CN" altLang="en-US" sz="4000" b="1" kern="100" dirty="0">
              <a:solidFill>
                <a:schemeClr val="bg1"/>
              </a:solidFill>
              <a:latin typeface="Times" pitchFamily="2" charset="0"/>
              <a:ea typeface="微软雅黑" panose="020B0503020204020204" pitchFamily="34" charset="-122"/>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263525" y="1701165"/>
            <a:ext cx="11588750" cy="4709795"/>
          </a:xfrm>
        </p:spPr>
        <p:txBody>
          <a:bodyPr>
            <a:normAutofit/>
          </a:bodyPr>
          <a:lstStyle/>
          <a:p>
            <a:r>
              <a:rPr lang="en-US" altLang="zh-CN">
                <a:latin typeface="Times New Roman" panose="02020603050405020304" charset="0"/>
                <a:cs typeface="Times New Roman" panose="02020603050405020304" charset="0"/>
              </a:rPr>
              <a:t>(38-52021</a:t>
            </a:r>
            <a:r>
              <a:rPr lang="zh-CN" altLang="en-US">
                <a:latin typeface="Times New Roman" panose="02020603050405020304" charset="0"/>
                <a:cs typeface="Times New Roman" panose="02020603050405020304" charset="0"/>
              </a:rPr>
              <a:t>丰台期末</a:t>
            </a:r>
            <a:r>
              <a:rPr lang="en-US" altLang="zh-CN">
                <a:latin typeface="Times New Roman" panose="02020603050405020304" charset="0"/>
                <a:cs typeface="Times New Roman" panose="02020603050405020304" charset="0"/>
              </a:rPr>
              <a:t>)Please briefly present what you can do in daily life to reduce the emission of CO2.</a:t>
            </a:r>
          </a:p>
          <a:p>
            <a:r>
              <a:rPr lang="en-US" altLang="zh-CN">
                <a:latin typeface="Times New Roman" panose="02020603050405020304" charset="0"/>
                <a:cs typeface="Times New Roman" panose="02020603050405020304" charset="0"/>
              </a:rPr>
              <a:t>(2022 </a:t>
            </a:r>
            <a:r>
              <a:rPr lang="zh-CN" altLang="en-US">
                <a:latin typeface="Times New Roman" panose="02020603050405020304" charset="0"/>
                <a:cs typeface="Times New Roman" panose="02020603050405020304" charset="0"/>
              </a:rPr>
              <a:t>石景山期末</a:t>
            </a:r>
            <a:r>
              <a:rPr lang="en-US" altLang="zh-CN">
                <a:latin typeface="Times New Roman" panose="02020603050405020304" charset="0"/>
                <a:cs typeface="Times New Roman" panose="02020603050405020304" charset="0"/>
              </a:rPr>
              <a:t>)In your daily life, what can you do to better manage your emotions?</a:t>
            </a:r>
          </a:p>
          <a:p>
            <a:r>
              <a:rPr lang="en-US" altLang="zh-CN">
                <a:latin typeface="Times New Roman" panose="02020603050405020304" charset="0"/>
                <a:cs typeface="Times New Roman" panose="02020603050405020304" charset="0"/>
              </a:rPr>
              <a:t>(2022 </a:t>
            </a:r>
            <a:r>
              <a:rPr lang="zh-CN" altLang="en-US">
                <a:latin typeface="Times New Roman" panose="02020603050405020304" charset="0"/>
                <a:cs typeface="Times New Roman" panose="02020603050405020304" charset="0"/>
              </a:rPr>
              <a:t>房山期末</a:t>
            </a:r>
            <a:r>
              <a:rPr lang="en-US" altLang="zh-CN">
                <a:latin typeface="Times New Roman" panose="02020603050405020304" charset="0"/>
                <a:cs typeface="Times New Roman" panose="02020603050405020304" charset="0"/>
              </a:rPr>
              <a:t>)What are some other ways to help build connections with family members?</a:t>
            </a:r>
          </a:p>
          <a:p>
            <a:r>
              <a:rPr lang="en-US" altLang="zh-CN">
                <a:latin typeface="Times New Roman" panose="02020603050405020304" charset="0"/>
                <a:cs typeface="Times New Roman" panose="02020603050405020304" charset="0"/>
              </a:rPr>
              <a:t>(2022 </a:t>
            </a:r>
            <a:r>
              <a:rPr lang="zh-CN" altLang="en-US">
                <a:latin typeface="Times New Roman" panose="02020603050405020304" charset="0"/>
                <a:cs typeface="Times New Roman" panose="02020603050405020304" charset="0"/>
              </a:rPr>
              <a:t>顺义期末</a:t>
            </a:r>
            <a:r>
              <a:rPr lang="en-US" altLang="zh-CN">
                <a:latin typeface="Times New Roman" panose="02020603050405020304" charset="0"/>
                <a:cs typeface="Times New Roman" panose="02020603050405020304" charset="0"/>
              </a:rPr>
              <a:t>)Besides synaesthesia, what do you think are some other ways to improve your memory?</a:t>
            </a:r>
          </a:p>
          <a:p>
            <a:r>
              <a:rPr lang="en-US" altLang="zh-CN">
                <a:latin typeface="Times New Roman" panose="02020603050405020304" charset="0"/>
                <a:cs typeface="Times New Roman" panose="02020603050405020304" charset="0"/>
              </a:rPr>
              <a:t>(38-222021</a:t>
            </a:r>
            <a:r>
              <a:rPr lang="zh-CN" altLang="en-US">
                <a:latin typeface="Times New Roman" panose="02020603050405020304" charset="0"/>
                <a:cs typeface="Times New Roman" panose="02020603050405020304" charset="0"/>
              </a:rPr>
              <a:t>丰台二模</a:t>
            </a:r>
            <a:r>
              <a:rPr lang="en-US" altLang="zh-CN">
                <a:latin typeface="Times New Roman" panose="02020603050405020304" charset="0"/>
                <a:cs typeface="Times New Roman" panose="02020603050405020304" charset="0"/>
              </a:rPr>
              <a:t>)Please present what you can do to make effective face-to-face communication in your daily life.</a:t>
            </a:r>
          </a:p>
          <a:p>
            <a:pPr marL="0" indent="0">
              <a:buNone/>
            </a:pPr>
            <a:endParaRPr lang="en-US" altLang="zh-CN">
              <a:latin typeface="Times New Roman" panose="02020603050405020304" charset="0"/>
              <a:cs typeface="Times New Roman" panose="02020603050405020304" charset="0"/>
            </a:endParaRPr>
          </a:p>
          <a:p>
            <a:endParaRPr lang="en-US" altLang="zh-CN">
              <a:latin typeface="Times New Roman" panose="02020603050405020304" charset="0"/>
              <a:cs typeface="Times New Roman" panose="02020603050405020304" charset="0"/>
            </a:endParaRPr>
          </a:p>
        </p:txBody>
      </p:sp>
      <p:sp>
        <p:nvSpPr>
          <p:cNvPr id="4" name="矩形 3"/>
          <p:cNvSpPr/>
          <p:nvPr/>
        </p:nvSpPr>
        <p:spPr>
          <a:xfrm>
            <a:off x="2351405" y="404495"/>
            <a:ext cx="8725535" cy="706755"/>
          </a:xfrm>
          <a:prstGeom prst="rect">
            <a:avLst/>
          </a:prstGeom>
        </p:spPr>
        <p:txBody>
          <a:bodyPr wrap="square">
            <a:spAutoFit/>
          </a:bodyPr>
          <a:lstStyle/>
          <a:p>
            <a:pPr algn="just"/>
            <a:r>
              <a:rPr lang="en-US" altLang="zh-CN" sz="4000" b="1" kern="100" dirty="0">
                <a:solidFill>
                  <a:schemeClr val="bg1"/>
                </a:solidFill>
                <a:latin typeface="Times" pitchFamily="2" charset="0"/>
                <a:ea typeface="微软雅黑" panose="020B0503020204020204" pitchFamily="34" charset="-122"/>
                <a:cs typeface="Times New Roman" panose="02020603050405020304" charset="0"/>
              </a:rPr>
              <a:t>                To inform</a:t>
            </a:r>
            <a:endParaRPr lang="zh-CN" altLang="en-US" sz="4000" b="1" kern="100" dirty="0">
              <a:solidFill>
                <a:schemeClr val="bg1"/>
              </a:solidFill>
              <a:latin typeface="Times" pitchFamily="2" charset="0"/>
              <a:ea typeface="微软雅黑" panose="020B0503020204020204" pitchFamily="34" charset="-122"/>
              <a:cs typeface="Times New Roman" panose="02020603050405020304"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63371" y="1268938"/>
            <a:ext cx="11589055" cy="701870"/>
          </a:xfrm>
        </p:spPr>
        <p:txBody>
          <a:bodyPr/>
          <a:lstStyle/>
          <a:p>
            <a:r>
              <a:rPr lang="en-US" altLang="zh-CN" dirty="0">
                <a:latin typeface="Times New Roman" panose="02020603050405020304" charset="0"/>
                <a:cs typeface="Times New Roman" panose="02020603050405020304" charset="0"/>
                <a:sym typeface="+mn-ea"/>
              </a:rPr>
              <a:t> </a:t>
            </a:r>
            <a:r>
              <a:rPr lang="zh-CN" altLang="en-US" dirty="0">
                <a:latin typeface="Times New Roman" panose="02020603050405020304" charset="0"/>
                <a:cs typeface="Times New Roman" panose="02020603050405020304" charset="0"/>
                <a:sym typeface="+mn-ea"/>
              </a:rPr>
              <a:t>分析讨论类：</a:t>
            </a:r>
          </a:p>
        </p:txBody>
      </p:sp>
      <p:sp>
        <p:nvSpPr>
          <p:cNvPr id="3" name="内容占位符 2"/>
          <p:cNvSpPr>
            <a:spLocks noGrp="1"/>
          </p:cNvSpPr>
          <p:nvPr>
            <p:ph sz="half" idx="1"/>
          </p:nvPr>
        </p:nvSpPr>
        <p:spPr>
          <a:xfrm>
            <a:off x="263371" y="1917264"/>
            <a:ext cx="11589055" cy="4263416"/>
          </a:xfrm>
        </p:spPr>
        <p:txBody>
          <a:bodyPr/>
          <a:lstStyle/>
          <a:p>
            <a:r>
              <a:rPr lang="zh-CN" altLang="en-US" dirty="0"/>
              <a:t>这类题目需要我们对某一个或宽泛或具体的问题进行进一步分析，并将我们的分析用语言描述出来。我们可以将一个相对宽泛的概念进行具体分类，并根据不同的类别加以具体分析和表达，这就可以帮助我们找到分析问题的不同角度，最终写出层次丰富的答案。</a:t>
            </a:r>
          </a:p>
          <a:p>
            <a:endParaRPr lang="zh-CN" altLang="en-US" dirty="0"/>
          </a:p>
          <a:p>
            <a:endParaRPr lang="zh-CN" altLang="en-US" dirty="0"/>
          </a:p>
          <a:p>
            <a:pPr marL="0" indent="0">
              <a:buNone/>
            </a:pPr>
            <a:endParaRPr lang="zh-CN" altLang="en-US" dirty="0"/>
          </a:p>
        </p:txBody>
      </p:sp>
      <p:sp>
        <p:nvSpPr>
          <p:cNvPr id="5" name="矩形 4"/>
          <p:cNvSpPr/>
          <p:nvPr/>
        </p:nvSpPr>
        <p:spPr>
          <a:xfrm>
            <a:off x="612775" y="3607435"/>
            <a:ext cx="10965815" cy="829945"/>
          </a:xfrm>
          <a:prstGeom prst="rect">
            <a:avLst/>
          </a:prstGeom>
          <a:ln>
            <a:solidFill>
              <a:schemeClr val="accent1"/>
            </a:solidFill>
          </a:ln>
        </p:spPr>
        <p:txBody>
          <a:bodyPr wrap="square">
            <a:spAutoFit/>
          </a:bodyPr>
          <a:lstStyle/>
          <a:p>
            <a:pPr indent="0" algn="just">
              <a:buFont typeface="Arial" panose="020B0604020202020204" pitchFamily="34" charset="0"/>
              <a:buNone/>
            </a:pPr>
            <a:r>
              <a:rPr lang="en-US" altLang="zh-CN" sz="2400" dirty="0">
                <a:latin typeface="Times New Roman Regular" panose="02020603050405020304" charset="0"/>
                <a:ea typeface="等线" panose="02010600030101010101" pitchFamily="2" charset="-122"/>
                <a:cs typeface="Times New Roman Regular" panose="02020603050405020304" charset="0"/>
                <a:sym typeface="+mn-ea"/>
              </a:rPr>
              <a:t>In addition to improving emotional health, what do you think are some other benefits of resolving an argument?</a:t>
            </a:r>
            <a:r>
              <a:rPr altLang="zh-CN" sz="2400" dirty="0">
                <a:latin typeface="Times New Roman Regular" panose="02020603050405020304" charset="0"/>
                <a:ea typeface="等线" panose="02010600030101010101" pitchFamily="2" charset="-122"/>
                <a:cs typeface="Times New Roman Regular" panose="02020603050405020304" charset="0"/>
                <a:sym typeface="+mn-ea"/>
              </a:rPr>
              <a:t> </a:t>
            </a:r>
            <a:endParaRPr kumimoji="1" lang="en-GB" altLang="zh-CN" sz="2800" dirty="0">
              <a:latin typeface="Times" pitchFamily="2" charset="0"/>
            </a:endParaRPr>
          </a:p>
        </p:txBody>
      </p:sp>
      <p:sp>
        <p:nvSpPr>
          <p:cNvPr id="12" name="矩形 11"/>
          <p:cNvSpPr/>
          <p:nvPr/>
        </p:nvSpPr>
        <p:spPr>
          <a:xfrm>
            <a:off x="612775" y="4853305"/>
            <a:ext cx="10965815" cy="608330"/>
          </a:xfrm>
          <a:prstGeom prst="rect">
            <a:avLst/>
          </a:prstGeom>
          <a:ln>
            <a:solidFill>
              <a:schemeClr val="accent1"/>
            </a:solidFill>
          </a:ln>
        </p:spPr>
        <p:txBody>
          <a:bodyPr wrap="square">
            <a:noAutofit/>
          </a:bodyPr>
          <a:lstStyle/>
          <a:p>
            <a:pPr algn="just">
              <a:buClrTx/>
              <a:buSzTx/>
              <a:buFont typeface="Arial" panose="020B0604020202020204" pitchFamily="34" charset="0"/>
              <a:buNone/>
            </a:pPr>
            <a:r>
              <a:rPr lang="en-US" altLang="zh-CN" sz="2400">
                <a:latin typeface="Times New Roman" panose="02020603050405020304" charset="0"/>
                <a:cs typeface="Times New Roman" panose="02020603050405020304" charset="0"/>
              </a:rPr>
              <a:t>What benefit(s) have you got from one of your good habits? (In about 40 words)</a:t>
            </a:r>
          </a:p>
          <a:p>
            <a:pPr algn="just">
              <a:buClrTx/>
              <a:buSzTx/>
              <a:buFont typeface="Arial" panose="020B0604020202020204" pitchFamily="34" charset="0"/>
              <a:buNone/>
            </a:pPr>
            <a:r>
              <a:rPr altLang="zh-CN" sz="2400" b="1" dirty="0">
                <a:solidFill>
                  <a:srgbClr val="FF0000"/>
                </a:solidFill>
                <a:latin typeface="Times New Roman" panose="02020603050405020304" charset="0"/>
                <a:ea typeface="等线" panose="02010600030101010101" pitchFamily="2" charset="-122"/>
                <a:cs typeface="Times New Roman" panose="02020603050405020304" charset="0"/>
                <a:sym typeface="+mn-ea"/>
              </a:rPr>
              <a:t> </a:t>
            </a:r>
            <a:endParaRPr altLang="zh-CN" sz="2400" b="1" dirty="0">
              <a:latin typeface="Times New Roman" panose="02020603050405020304" charset="0"/>
              <a:ea typeface="等线" panose="02010600030101010101" pitchFamily="2" charset="-122"/>
              <a:cs typeface="Times New Roman" panose="02020603050405020304" charset="0"/>
            </a:endParaRPr>
          </a:p>
          <a:p>
            <a:pPr algn="just">
              <a:buClrTx/>
              <a:buSzTx/>
              <a:buFont typeface="Arial" panose="020B0604020202020204" pitchFamily="34" charset="0"/>
              <a:buNone/>
            </a:pPr>
            <a:endParaRPr altLang="zh-CN" sz="2400" b="1" dirty="0">
              <a:latin typeface="Times New Roman" panose="02020603050405020304" charset="0"/>
              <a:ea typeface="等线" panose="02010600030101010101" pitchFamily="2" charset="-122"/>
              <a:cs typeface="Times New Roman" panose="02020603050405020304" charset="0"/>
            </a:endParaRPr>
          </a:p>
        </p:txBody>
      </p:sp>
      <p:sp>
        <p:nvSpPr>
          <p:cNvPr id="4" name="矩形 3"/>
          <p:cNvSpPr/>
          <p:nvPr/>
        </p:nvSpPr>
        <p:spPr>
          <a:xfrm>
            <a:off x="623570" y="5733415"/>
            <a:ext cx="10965815" cy="535305"/>
          </a:xfrm>
          <a:prstGeom prst="rect">
            <a:avLst/>
          </a:prstGeom>
          <a:ln>
            <a:solidFill>
              <a:schemeClr val="accent1"/>
            </a:solidFill>
          </a:ln>
        </p:spPr>
        <p:txBody>
          <a:bodyPr wrap="square">
            <a:noAutofit/>
          </a:bodyPr>
          <a:lstStyle/>
          <a:p>
            <a:pPr algn="just">
              <a:buClrTx/>
              <a:buSzTx/>
              <a:buFont typeface="Arial" panose="020B0604020202020204" pitchFamily="34" charset="0"/>
              <a:buNone/>
            </a:pPr>
            <a:r>
              <a:rPr lang="en-US" altLang="zh-CN" sz="2400">
                <a:latin typeface="Times New Roman" panose="02020603050405020304" charset="0"/>
                <a:cs typeface="Times New Roman" panose="02020603050405020304" charset="0"/>
              </a:rPr>
              <a:t>What benefit( s) would you gain from learning to accept negative feedback? </a:t>
            </a:r>
          </a:p>
        </p:txBody>
      </p:sp>
      <p:sp>
        <p:nvSpPr>
          <p:cNvPr id="6" name="矩形 5"/>
          <p:cNvSpPr/>
          <p:nvPr/>
        </p:nvSpPr>
        <p:spPr>
          <a:xfrm>
            <a:off x="2351405" y="404495"/>
            <a:ext cx="8725535" cy="706755"/>
          </a:xfrm>
          <a:prstGeom prst="rect">
            <a:avLst/>
          </a:prstGeom>
        </p:spPr>
        <p:txBody>
          <a:bodyPr wrap="square">
            <a:spAutoFit/>
          </a:bodyPr>
          <a:lstStyle/>
          <a:p>
            <a:pPr algn="just"/>
            <a:r>
              <a:rPr lang="en-US" altLang="zh-CN" sz="4000" b="1" kern="100" dirty="0">
                <a:solidFill>
                  <a:schemeClr val="bg1"/>
                </a:solidFill>
                <a:latin typeface="Times" pitchFamily="2" charset="0"/>
                <a:ea typeface="微软雅黑" panose="020B0503020204020204" pitchFamily="34" charset="-122"/>
                <a:cs typeface="Times New Roman" panose="02020603050405020304" charset="0"/>
              </a:rPr>
              <a:t>                </a:t>
            </a:r>
            <a:endParaRPr lang="zh-CN" altLang="en-US" sz="4000" b="1" kern="100" dirty="0">
              <a:solidFill>
                <a:schemeClr val="bg1"/>
              </a:solidFill>
              <a:latin typeface="Times" pitchFamily="2" charset="0"/>
              <a:ea typeface="微软雅黑" panose="020B0503020204020204" pitchFamily="34" charset="-122"/>
              <a:cs typeface="Times New Roman" panose="02020603050405020304" charset="0"/>
            </a:endParaRPr>
          </a:p>
        </p:txBody>
      </p:sp>
      <p:sp>
        <p:nvSpPr>
          <p:cNvPr id="8" name="矩形 7"/>
          <p:cNvSpPr/>
          <p:nvPr/>
        </p:nvSpPr>
        <p:spPr>
          <a:xfrm>
            <a:off x="983615" y="332740"/>
            <a:ext cx="9350375" cy="706755"/>
          </a:xfrm>
          <a:prstGeom prst="rect">
            <a:avLst/>
          </a:prstGeom>
        </p:spPr>
        <p:txBody>
          <a:bodyPr wrap="square">
            <a:spAutoFit/>
          </a:bodyPr>
          <a:lstStyle/>
          <a:p>
            <a:pPr algn="just"/>
            <a:r>
              <a:rPr lang="en-US" altLang="zh-CN" sz="4000" b="1" kern="100" dirty="0">
                <a:solidFill>
                  <a:schemeClr val="bg1"/>
                </a:solidFill>
                <a:latin typeface="Times" pitchFamily="2" charset="0"/>
                <a:ea typeface="微软雅黑" panose="020B0503020204020204" pitchFamily="34" charset="-122"/>
                <a:cs typeface="Times New Roman" panose="02020603050405020304" charset="0"/>
              </a:rPr>
              <a:t>                To comment or give an opinion</a:t>
            </a:r>
            <a:endParaRPr lang="zh-CN" altLang="en-US" sz="4000" b="1" kern="100" dirty="0">
              <a:solidFill>
                <a:schemeClr val="bg1"/>
              </a:solidFill>
              <a:latin typeface="Times" pitchFamily="2" charset="0"/>
              <a:ea typeface="微软雅黑" panose="020B0503020204020204" pitchFamily="34" charset="-122"/>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12" grpId="0" bldLvl="0" animBg="1"/>
      <p:bldP spid="12" grpId="1" animBg="1"/>
      <p:bldP spid="4" grpId="0" bldLvl="0" animBg="1"/>
      <p:bldP spid="4" grpId="1"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91616" y="1393398"/>
            <a:ext cx="11589055" cy="701870"/>
          </a:xfrm>
        </p:spPr>
        <p:txBody>
          <a:bodyPr/>
          <a:lstStyle/>
          <a:p>
            <a:r>
              <a:rPr lang="zh-CN" altLang="en-US"/>
              <a:t>分析讨论类：</a:t>
            </a:r>
          </a:p>
        </p:txBody>
      </p:sp>
      <p:sp>
        <p:nvSpPr>
          <p:cNvPr id="3" name="内容占位符 2"/>
          <p:cNvSpPr>
            <a:spLocks noGrp="1"/>
          </p:cNvSpPr>
          <p:nvPr>
            <p:ph sz="half" idx="1"/>
          </p:nvPr>
        </p:nvSpPr>
        <p:spPr>
          <a:xfrm>
            <a:off x="191616" y="2061409"/>
            <a:ext cx="11589055" cy="4263416"/>
          </a:xfrm>
        </p:spPr>
        <p:txBody>
          <a:bodyPr>
            <a:normAutofit/>
          </a:bodyPr>
          <a:lstStyle/>
          <a:p>
            <a:r>
              <a:rPr lang="zh-CN" altLang="en-US"/>
              <a:t>答题策略：</a:t>
            </a:r>
            <a:r>
              <a:rPr lang="en-US" altLang="zh-CN">
                <a:latin typeface="Times New Roman" panose="02020603050405020304" charset="0"/>
                <a:cs typeface="Times New Roman" panose="02020603050405020304" charset="0"/>
                <a:sym typeface="+mn-ea"/>
              </a:rPr>
              <a:t> Division-classification </a:t>
            </a:r>
          </a:p>
          <a:p>
            <a:pPr marL="0" indent="0">
              <a:buNone/>
            </a:pPr>
            <a:r>
              <a:rPr lang="en-US" altLang="zh-CN">
                <a:latin typeface="Times New Roman" panose="02020603050405020304" charset="0"/>
                <a:cs typeface="Times New Roman" panose="02020603050405020304" charset="0"/>
              </a:rPr>
              <a:t>                           Avoid repetition and generalizition </a:t>
            </a:r>
            <a:r>
              <a:rPr lang="zh-CN" altLang="en-US">
                <a:latin typeface="Times New Roman" panose="02020603050405020304" charset="0"/>
                <a:cs typeface="Times New Roman" panose="02020603050405020304" charset="0"/>
              </a:rPr>
              <a:t>避免同质化</a:t>
            </a:r>
          </a:p>
          <a:p>
            <a:endParaRPr lang="zh-CN" altLang="en-US"/>
          </a:p>
          <a:p>
            <a:pPr marL="0" indent="0" algn="just">
              <a:buFont typeface="Arial" panose="020B0604020202020204" pitchFamily="34" charset="0"/>
              <a:buNone/>
            </a:pPr>
            <a:r>
              <a:rPr lang="zh-CN" altLang="en-US"/>
              <a:t>其他题目汇总：</a:t>
            </a:r>
          </a:p>
          <a:p>
            <a:pPr marL="0" indent="0" algn="just">
              <a:buFont typeface="Arial" panose="020B0604020202020204" pitchFamily="34" charset="0"/>
              <a:buNone/>
            </a:pPr>
            <a:r>
              <a:rPr lang="en-US" altLang="zh-CN" dirty="0">
                <a:latin typeface="Times New Roman" panose="02020603050405020304" charset="0"/>
                <a:cs typeface="Times New Roman" panose="02020603050405020304" charset="0"/>
                <a:sym typeface="+mn-ea"/>
              </a:rPr>
              <a:t>How can self-love benefit you in your daily life? (2025</a:t>
            </a:r>
            <a:r>
              <a:rPr lang="zh-CN" altLang="en-US" dirty="0">
                <a:latin typeface="Times New Roman" panose="02020603050405020304" charset="0"/>
                <a:cs typeface="Times New Roman" panose="02020603050405020304" charset="0"/>
                <a:sym typeface="+mn-ea"/>
              </a:rPr>
              <a:t>丰台期末）</a:t>
            </a:r>
            <a:endParaRPr lang="en-US" altLang="zh-CN" dirty="0">
              <a:latin typeface="Times New Roman" panose="02020603050405020304" charset="0"/>
              <a:cs typeface="Times New Roman" panose="02020603050405020304" charset="0"/>
              <a:sym typeface="+mn-ea"/>
            </a:endParaRPr>
          </a:p>
          <a:p>
            <a:pPr marL="0" indent="0" algn="just">
              <a:buFont typeface="Arial" panose="020B0604020202020204" pitchFamily="34" charset="0"/>
              <a:buNone/>
            </a:pPr>
            <a:r>
              <a:rPr lang="en-US" altLang="zh-CN" dirty="0">
                <a:latin typeface="Times New Roman" panose="02020603050405020304" charset="0"/>
                <a:cs typeface="Times New Roman" panose="02020603050405020304" charset="0"/>
                <a:sym typeface="+mn-ea"/>
              </a:rPr>
              <a:t>Please briefly present the benefits that technological advances bring to you.(38-16 </a:t>
            </a:r>
            <a:r>
              <a:rPr lang="zh-CN" altLang="en-US" dirty="0">
                <a:latin typeface="Times New Roman" panose="02020603050405020304" charset="0"/>
                <a:cs typeface="Times New Roman" panose="02020603050405020304" charset="0"/>
                <a:sym typeface="+mn-ea"/>
              </a:rPr>
              <a:t>房山一模</a:t>
            </a:r>
            <a:r>
              <a:rPr lang="en-US" altLang="zh-CN" dirty="0">
                <a:latin typeface="Times New Roman" panose="02020603050405020304" charset="0"/>
                <a:cs typeface="Times New Roman" panose="02020603050405020304" charset="0"/>
                <a:sym typeface="+mn-ea"/>
              </a:rPr>
              <a:t>) </a:t>
            </a:r>
          </a:p>
          <a:p>
            <a:pPr marL="0" indent="0" algn="just">
              <a:buFont typeface="Arial" panose="020B0604020202020204" pitchFamily="34" charset="0"/>
              <a:buNone/>
            </a:pPr>
            <a:r>
              <a:rPr lang="en-US" altLang="zh-CN" dirty="0">
                <a:latin typeface="Times New Roman" panose="02020603050405020304" charset="0"/>
                <a:cs typeface="Times New Roman" panose="02020603050405020304" charset="0"/>
                <a:sym typeface="+mn-ea"/>
              </a:rPr>
              <a:t>Which quality of Da Vinci's do you appreciate most? How can it benefit you in your life?(2022 </a:t>
            </a:r>
            <a:r>
              <a:rPr lang="zh-CN" altLang="en-US" dirty="0">
                <a:latin typeface="Times New Roman" panose="02020603050405020304" charset="0"/>
                <a:cs typeface="Times New Roman" panose="02020603050405020304" charset="0"/>
                <a:sym typeface="+mn-ea"/>
              </a:rPr>
              <a:t>海淀期末</a:t>
            </a:r>
            <a:r>
              <a:rPr lang="en-US" altLang="zh-CN" dirty="0">
                <a:latin typeface="Times New Roman" panose="02020603050405020304" charset="0"/>
                <a:cs typeface="Times New Roman" panose="02020603050405020304" charset="0"/>
                <a:sym typeface="+mn-ea"/>
              </a:rPr>
              <a:t>)</a:t>
            </a:r>
          </a:p>
          <a:p>
            <a:pPr marL="0" indent="0" algn="just">
              <a:buFont typeface="Arial" panose="020B0604020202020204" pitchFamily="34" charset="0"/>
              <a:buNone/>
            </a:pPr>
            <a:r>
              <a:rPr lang="en-US" altLang="zh-CN" dirty="0">
                <a:latin typeface="Times New Roman" panose="02020603050405020304" charset="0"/>
                <a:cs typeface="Times New Roman" panose="02020603050405020304" charset="0"/>
                <a:sym typeface="+mn-ea"/>
              </a:rPr>
              <a:t>In your opinion, why are animals important to human beings?(2020</a:t>
            </a:r>
            <a:r>
              <a:rPr lang="zh-CN" altLang="en-US" dirty="0">
                <a:latin typeface="Times New Roman" panose="02020603050405020304" charset="0"/>
                <a:cs typeface="Times New Roman" panose="02020603050405020304" charset="0"/>
                <a:sym typeface="+mn-ea"/>
              </a:rPr>
              <a:t>丰台期末</a:t>
            </a:r>
            <a:r>
              <a:rPr lang="en-US" altLang="zh-CN" dirty="0">
                <a:latin typeface="Times New Roman" panose="02020603050405020304" charset="0"/>
                <a:cs typeface="Times New Roman" panose="02020603050405020304" charset="0"/>
                <a:sym typeface="+mn-ea"/>
              </a:rPr>
              <a:t>) </a:t>
            </a:r>
          </a:p>
        </p:txBody>
      </p:sp>
      <p:sp>
        <p:nvSpPr>
          <p:cNvPr id="8" name="矩形 7"/>
          <p:cNvSpPr/>
          <p:nvPr/>
        </p:nvSpPr>
        <p:spPr>
          <a:xfrm>
            <a:off x="839470" y="332740"/>
            <a:ext cx="9350375" cy="706755"/>
          </a:xfrm>
          <a:prstGeom prst="rect">
            <a:avLst/>
          </a:prstGeom>
        </p:spPr>
        <p:txBody>
          <a:bodyPr wrap="square">
            <a:spAutoFit/>
          </a:bodyPr>
          <a:lstStyle/>
          <a:p>
            <a:pPr algn="just"/>
            <a:r>
              <a:rPr lang="en-US" altLang="zh-CN" sz="4000" b="1" kern="100" dirty="0">
                <a:solidFill>
                  <a:schemeClr val="bg1"/>
                </a:solidFill>
                <a:latin typeface="Times" pitchFamily="2" charset="0"/>
                <a:ea typeface="微软雅黑" panose="020B0503020204020204" pitchFamily="34" charset="-122"/>
                <a:cs typeface="Times New Roman" panose="02020603050405020304" charset="0"/>
              </a:rPr>
              <a:t>                To comment or give an opinion</a:t>
            </a:r>
            <a:endParaRPr lang="zh-CN" altLang="en-US" sz="4000" b="1" kern="100" dirty="0">
              <a:solidFill>
                <a:schemeClr val="bg1"/>
              </a:solidFill>
              <a:latin typeface="Times" pitchFamily="2" charset="0"/>
              <a:ea typeface="微软雅黑" panose="020B0503020204020204" pitchFamily="34" charset="-122"/>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63371" y="1197183"/>
            <a:ext cx="11589055" cy="701870"/>
          </a:xfrm>
        </p:spPr>
        <p:txBody>
          <a:bodyPr/>
          <a:lstStyle/>
          <a:p>
            <a:r>
              <a:rPr lang="zh-CN" altLang="en-US"/>
              <a:t>观点评价类</a:t>
            </a:r>
          </a:p>
        </p:txBody>
      </p:sp>
      <p:sp>
        <p:nvSpPr>
          <p:cNvPr id="3" name="内容占位符 2"/>
          <p:cNvSpPr>
            <a:spLocks noGrp="1"/>
          </p:cNvSpPr>
          <p:nvPr>
            <p:ph sz="half" idx="1"/>
          </p:nvPr>
        </p:nvSpPr>
        <p:spPr>
          <a:xfrm>
            <a:off x="47471" y="1773119"/>
            <a:ext cx="11589055" cy="4263416"/>
          </a:xfrm>
        </p:spPr>
        <p:txBody>
          <a:bodyPr/>
          <a:lstStyle/>
          <a:p>
            <a:pPr marL="0" algn="just">
              <a:buClrTx/>
              <a:buSzTx/>
              <a:buFont typeface="Arial" panose="020B0604020202020204" pitchFamily="34" charset="0"/>
              <a:buNone/>
            </a:pPr>
            <a:r>
              <a:rPr lang="zh-CN" altLang="en-US"/>
              <a:t>此类题目的共性是</a:t>
            </a:r>
            <a:r>
              <a:rPr lang="en-US" altLang="zh-CN"/>
              <a:t>,</a:t>
            </a:r>
            <a:r>
              <a:rPr lang="zh-CN" altLang="en-US"/>
              <a:t>让我们对某一种趋势、概念、社会现象等做出评价，并简要阐释理由。通常的设问形式</a:t>
            </a:r>
            <a:r>
              <a:rPr lang="en-US" altLang="zh-CN">
                <a:latin typeface="Times New Roman" panose="02020603050405020304" charset="0"/>
                <a:cs typeface="Times New Roman" panose="02020603050405020304" charset="0"/>
              </a:rPr>
              <a:t>What do you think of...</a:t>
            </a:r>
            <a:r>
              <a:rPr lang="zh-CN" altLang="en-US">
                <a:latin typeface="Times New Roman" panose="02020603050405020304" charset="0"/>
                <a:cs typeface="Times New Roman" panose="02020603050405020304" charset="0"/>
              </a:rPr>
              <a:t>、</a:t>
            </a:r>
            <a:r>
              <a:rPr lang="en-US" altLang="zh-CN">
                <a:latin typeface="Times New Roman" panose="02020603050405020304" charset="0"/>
                <a:cs typeface="Times New Roman" panose="02020603050405020304" charset="0"/>
              </a:rPr>
              <a:t>Do you think...is...</a:t>
            </a:r>
            <a:r>
              <a:rPr lang="zh-CN" altLang="en-US"/>
              <a:t>。要解答好这样的问题，我们需要在开头就亮出自己的观点</a:t>
            </a:r>
            <a:r>
              <a:rPr lang="en-US" altLang="zh-CN"/>
              <a:t>:</a:t>
            </a:r>
            <a:r>
              <a:rPr lang="zh-CN" altLang="en-US"/>
              <a:t>同意或者不同意，欣赏或者不欣赏，然后再解释原因。</a:t>
            </a:r>
            <a:endParaRPr kumimoji="1" lang="en-US" altLang="zh-CN" sz="2800" dirty="0">
              <a:latin typeface="Times" pitchFamily="2" charset="0"/>
              <a:ea typeface="+mn-ea"/>
            </a:endParaRPr>
          </a:p>
        </p:txBody>
      </p:sp>
      <p:sp>
        <p:nvSpPr>
          <p:cNvPr id="5" name="矩形 4"/>
          <p:cNvSpPr/>
          <p:nvPr/>
        </p:nvSpPr>
        <p:spPr>
          <a:xfrm>
            <a:off x="321945" y="3357245"/>
            <a:ext cx="10965815" cy="521970"/>
          </a:xfrm>
          <a:prstGeom prst="rect">
            <a:avLst/>
          </a:prstGeom>
          <a:ln>
            <a:solidFill>
              <a:schemeClr val="accent1"/>
            </a:solidFill>
          </a:ln>
        </p:spPr>
        <p:txBody>
          <a:bodyPr wrap="square">
            <a:spAutoFit/>
          </a:bodyPr>
          <a:lstStyle/>
          <a:p>
            <a:pPr indent="0" algn="just">
              <a:buFont typeface="Arial" panose="020B0604020202020204" pitchFamily="34" charset="0"/>
              <a:buNone/>
            </a:pPr>
            <a:r>
              <a:rPr kumimoji="1" lang="en-US" altLang="zh-CN" sz="2800" dirty="0">
                <a:latin typeface="Times" pitchFamily="2" charset="0"/>
              </a:rPr>
              <a:t>From this story, what can you learn about “independence”? </a:t>
            </a:r>
            <a:endParaRPr kumimoji="1" lang="zh-CN" altLang="en-US" sz="2800" dirty="0">
              <a:latin typeface="Times" pitchFamily="2" charset="0"/>
            </a:endParaRPr>
          </a:p>
        </p:txBody>
      </p:sp>
      <p:sp>
        <p:nvSpPr>
          <p:cNvPr id="4" name="矩形 3"/>
          <p:cNvSpPr/>
          <p:nvPr/>
        </p:nvSpPr>
        <p:spPr>
          <a:xfrm>
            <a:off x="335280" y="5877560"/>
            <a:ext cx="11530330" cy="521970"/>
          </a:xfrm>
          <a:prstGeom prst="rect">
            <a:avLst/>
          </a:prstGeom>
          <a:ln>
            <a:solidFill>
              <a:schemeClr val="accent1"/>
            </a:solidFill>
          </a:ln>
        </p:spPr>
        <p:txBody>
          <a:bodyPr wrap="square">
            <a:spAutoFit/>
          </a:bodyPr>
          <a:lstStyle/>
          <a:p>
            <a:pPr indent="0" algn="just">
              <a:buFont typeface="Arial" panose="020B0604020202020204" pitchFamily="34" charset="0"/>
              <a:buNone/>
            </a:pPr>
            <a:r>
              <a:rPr kumimoji="1" lang="en-US" altLang="zh-CN" sz="2800" dirty="0">
                <a:latin typeface="Times" pitchFamily="2" charset="0"/>
              </a:rPr>
              <a:t>What have learned from the author’s experience of choosing a major in college? </a:t>
            </a:r>
            <a:endParaRPr kumimoji="1" lang="zh-CN" altLang="en-US" sz="2800" dirty="0">
              <a:latin typeface="Times" pitchFamily="2" charset="0"/>
            </a:endParaRPr>
          </a:p>
        </p:txBody>
      </p:sp>
      <p:sp>
        <p:nvSpPr>
          <p:cNvPr id="6" name="矩形 5"/>
          <p:cNvSpPr/>
          <p:nvPr/>
        </p:nvSpPr>
        <p:spPr>
          <a:xfrm>
            <a:off x="335280" y="5193030"/>
            <a:ext cx="10965815" cy="521970"/>
          </a:xfrm>
          <a:prstGeom prst="rect">
            <a:avLst/>
          </a:prstGeom>
          <a:ln>
            <a:solidFill>
              <a:schemeClr val="accent1"/>
            </a:solidFill>
          </a:ln>
        </p:spPr>
        <p:txBody>
          <a:bodyPr wrap="square">
            <a:spAutoFit/>
          </a:bodyPr>
          <a:lstStyle/>
          <a:p>
            <a:pPr indent="0" algn="just">
              <a:buFont typeface="Arial" panose="020B0604020202020204" pitchFamily="34" charset="0"/>
              <a:buNone/>
            </a:pPr>
            <a:r>
              <a:rPr lang="en-US" altLang="zh-CN" sz="2800" kern="100" dirty="0">
                <a:effectLst/>
                <a:latin typeface="Times New Roman" panose="02020603050405020304" charset="0"/>
                <a:ea typeface="等线" panose="02010600030101010101" pitchFamily="2" charset="-122"/>
                <a:cs typeface="Times New Roman" panose="02020603050405020304" charset="0"/>
                <a:sym typeface="+mn-ea"/>
              </a:rPr>
              <a:t>Whic</a:t>
            </a:r>
            <a:r>
              <a:rPr lang="en-US" altLang="zh-CN" sz="2800" kern="100" dirty="0">
                <a:solidFill>
                  <a:schemeClr val="tx1"/>
                </a:solidFill>
                <a:effectLst/>
                <a:latin typeface="Times New Roman" panose="02020603050405020304" charset="0"/>
                <a:ea typeface="等线" panose="02010600030101010101" pitchFamily="2" charset="-122"/>
                <a:cs typeface="Times New Roman" panose="02020603050405020304" charset="0"/>
                <a:sym typeface="+mn-ea"/>
              </a:rPr>
              <a:t>h one of Collin’s teaching beliefs impresses you most?  Why? </a:t>
            </a:r>
            <a:endParaRPr kumimoji="1" lang="en-US" altLang="zh-CN" sz="2800" kern="100" dirty="0">
              <a:solidFill>
                <a:schemeClr val="tx1"/>
              </a:solidFill>
              <a:effectLst/>
              <a:latin typeface="Times New Roman" panose="02020603050405020304" charset="0"/>
              <a:ea typeface="等线" panose="02010600030101010101" pitchFamily="2" charset="-122"/>
              <a:cs typeface="Times New Roman" panose="02020603050405020304" charset="0"/>
              <a:sym typeface="+mn-ea"/>
            </a:endParaRPr>
          </a:p>
        </p:txBody>
      </p:sp>
      <p:sp>
        <p:nvSpPr>
          <p:cNvPr id="8" name="矩形 7"/>
          <p:cNvSpPr/>
          <p:nvPr/>
        </p:nvSpPr>
        <p:spPr>
          <a:xfrm>
            <a:off x="983615" y="332740"/>
            <a:ext cx="9350375" cy="706755"/>
          </a:xfrm>
          <a:prstGeom prst="rect">
            <a:avLst/>
          </a:prstGeom>
        </p:spPr>
        <p:txBody>
          <a:bodyPr wrap="square">
            <a:spAutoFit/>
          </a:bodyPr>
          <a:lstStyle/>
          <a:p>
            <a:pPr algn="just"/>
            <a:r>
              <a:rPr lang="en-US" altLang="zh-CN" sz="4000" b="1" kern="100" dirty="0">
                <a:solidFill>
                  <a:schemeClr val="bg1"/>
                </a:solidFill>
                <a:latin typeface="Times" pitchFamily="2" charset="0"/>
                <a:ea typeface="微软雅黑" panose="020B0503020204020204" pitchFamily="34" charset="-122"/>
                <a:cs typeface="Times New Roman" panose="02020603050405020304" charset="0"/>
              </a:rPr>
              <a:t>                To comment or give an opinion</a:t>
            </a:r>
            <a:endParaRPr lang="zh-CN" altLang="en-US" sz="4000" b="1" kern="100" dirty="0">
              <a:solidFill>
                <a:schemeClr val="bg1"/>
              </a:solidFill>
              <a:latin typeface="Times" pitchFamily="2" charset="0"/>
              <a:ea typeface="微软雅黑" panose="020B0503020204020204" pitchFamily="34" charset="-122"/>
              <a:cs typeface="Times New Roman" panose="02020603050405020304" charset="0"/>
            </a:endParaRPr>
          </a:p>
        </p:txBody>
      </p:sp>
      <p:sp>
        <p:nvSpPr>
          <p:cNvPr id="9" name="矩形 8"/>
          <p:cNvSpPr/>
          <p:nvPr/>
        </p:nvSpPr>
        <p:spPr>
          <a:xfrm>
            <a:off x="321945" y="4149090"/>
            <a:ext cx="11537315" cy="953135"/>
          </a:xfrm>
          <a:prstGeom prst="rect">
            <a:avLst/>
          </a:prstGeom>
          <a:ln>
            <a:solidFill>
              <a:schemeClr val="accent1"/>
            </a:solidFill>
          </a:ln>
        </p:spPr>
        <p:txBody>
          <a:bodyPr wrap="square">
            <a:spAutoFit/>
          </a:bodyPr>
          <a:lstStyle/>
          <a:p>
            <a:pPr indent="0" algn="just">
              <a:buFont typeface="Arial" panose="020B0604020202020204" pitchFamily="34" charset="0"/>
              <a:buNone/>
            </a:pPr>
            <a:r>
              <a:rPr lang="en-US" altLang="zh-CN" sz="2800">
                <a:solidFill>
                  <a:srgbClr val="121212"/>
                </a:solidFill>
                <a:latin typeface="Times New Roman" panose="02020603050405020304"/>
                <a:ea typeface="Calibri" panose="020F0502020204030204"/>
                <a:sym typeface="+mn-ea"/>
              </a:rPr>
              <a:t>Among Tom’s qualities</a:t>
            </a:r>
            <a:r>
              <a:rPr lang="en-US" altLang="zh-CN" sz="2800">
                <a:solidFill>
                  <a:srgbClr val="121212"/>
                </a:solidFill>
                <a:latin typeface="Times New Roman" panose="02020603050405020304"/>
                <a:ea typeface="宋体" panose="02010600030101010101" pitchFamily="2" charset="-122"/>
                <a:sym typeface="+mn-ea"/>
              </a:rPr>
              <a:t>, </a:t>
            </a:r>
            <a:r>
              <a:rPr lang="en-US" altLang="zh-CN" sz="2800">
                <a:solidFill>
                  <a:srgbClr val="121212"/>
                </a:solidFill>
                <a:latin typeface="Times New Roman" panose="02020603050405020304"/>
                <a:ea typeface="Calibri" panose="020F0502020204030204"/>
                <a:sym typeface="+mn-ea"/>
              </a:rPr>
              <a:t>which one(s) do you think will be important for us? Why?</a:t>
            </a:r>
            <a:endParaRPr kumimoji="1" lang="zh-CN" altLang="en-US" sz="2800" dirty="0">
              <a:latin typeface="Times"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2"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2"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animBg="1"/>
      <p:bldP spid="5" grpId="2" bldLvl="0" animBg="1"/>
      <p:bldP spid="4" grpId="1" animBg="1"/>
      <p:bldP spid="4" grpId="2" animBg="1"/>
      <p:bldP spid="6" grpId="1" animBg="1"/>
      <p:bldP spid="6" grpId="2" bldLvl="0" animBg="1"/>
      <p:bldP spid="9" grpId="1" animBg="1"/>
      <p:bldP spid="9" grpId="2"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内容占位符 1"/>
          <p:cNvGraphicFramePr>
            <a:graphicFrameLocks noGrp="1"/>
          </p:cNvGraphicFramePr>
          <p:nvPr>
            <p:ph idx="1"/>
          </p:nvPr>
        </p:nvGraphicFramePr>
        <p:xfrm>
          <a:off x="-94268" y="5146581"/>
          <a:ext cx="12707332" cy="14718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6" name="picture" descr="descript"/>
          <p:cNvPicPr/>
          <p:nvPr/>
        </p:nvPicPr>
        <p:blipFill>
          <a:blip r:embed="rId7"/>
          <a:stretch>
            <a:fillRect/>
          </a:stretch>
        </p:blipFill>
        <p:spPr>
          <a:xfrm>
            <a:off x="407866" y="2133181"/>
            <a:ext cx="9084310" cy="2887980"/>
          </a:xfrm>
          <a:prstGeom prst="rect">
            <a:avLst/>
          </a:prstGeom>
        </p:spPr>
      </p:pic>
      <mc:AlternateContent xmlns:mc="http://schemas.openxmlformats.org/markup-compatibility/2006" xmlns:p14="http://schemas.microsoft.com/office/powerpoint/2010/main">
        <mc:Choice Requires="p14">
          <p:contentPart p14:bwMode="auto" r:id="rId8">
            <p14:nvContentPartPr>
              <p14:cNvPr id="5" name="墨迹 4"/>
              <p14:cNvContentPartPr/>
              <p14:nvPr/>
            </p14:nvContentPartPr>
            <p14:xfrm>
              <a:off x="2712956" y="2497139"/>
              <a:ext cx="1101725" cy="76200"/>
            </p14:xfrm>
          </p:contentPart>
        </mc:Choice>
        <mc:Fallback xmlns="">
          <p:pic>
            <p:nvPicPr>
              <p:cNvPr id="5" name="墨迹 4"/>
            </p:nvPicPr>
            <p:blipFill>
              <a:blip r:embed="rId9"/>
            </p:blipFill>
            <p:spPr>
              <a:xfrm>
                <a:off x="2712956" y="2497139"/>
                <a:ext cx="1101725" cy="76200"/>
              </a:xfrm>
              <a:prstGeom prst="rect"/>
            </p:spPr>
          </p:pic>
        </mc:Fallback>
      </mc:AlternateContent>
      <mc:AlternateContent xmlns:mc="http://schemas.openxmlformats.org/markup-compatibility/2006" xmlns:p14="http://schemas.microsoft.com/office/powerpoint/2010/main">
        <mc:Choice Requires="p14">
          <p:contentPart p14:bwMode="auto" r:id="rId10">
            <p14:nvContentPartPr>
              <p14:cNvPr id="6" name="墨迹 5"/>
              <p14:cNvContentPartPr/>
              <p14:nvPr/>
            </p14:nvContentPartPr>
            <p14:xfrm flipV="1">
              <a:off x="4511675" y="3068955"/>
              <a:ext cx="4032885" cy="95885"/>
            </p14:xfrm>
          </p:contentPart>
        </mc:Choice>
        <mc:Fallback xmlns="">
          <p:pic>
            <p:nvPicPr>
              <p:cNvPr id="6" name="墨迹 5"/>
            </p:nvPicPr>
            <p:blipFill>
              <a:blip r:embed="rId11"/>
            </p:blipFill>
            <p:spPr>
              <a:xfrm flipV="1">
                <a:off x="4511675" y="3068955"/>
                <a:ext cx="4032885" cy="95885"/>
              </a:xfrm>
              <a:prstGeom prst="rect"/>
            </p:spPr>
          </p:pic>
        </mc:Fallback>
      </mc:AlternateContent>
      <mc:AlternateContent xmlns:mc="http://schemas.openxmlformats.org/markup-compatibility/2006" xmlns:p14="http://schemas.microsoft.com/office/powerpoint/2010/main">
        <mc:Choice Requires="p14">
          <p:contentPart p14:bwMode="auto" r:id="rId12">
            <p14:nvContentPartPr>
              <p14:cNvPr id="7" name="墨迹 6"/>
              <p14:cNvContentPartPr/>
              <p14:nvPr/>
            </p14:nvContentPartPr>
            <p14:xfrm flipV="1">
              <a:off x="7752241" y="4005253"/>
              <a:ext cx="1498600" cy="166370"/>
            </p14:xfrm>
          </p:contentPart>
        </mc:Choice>
        <mc:Fallback xmlns="">
          <p:pic>
            <p:nvPicPr>
              <p:cNvPr id="7" name="墨迹 6"/>
            </p:nvPicPr>
            <p:blipFill>
              <a:blip r:embed="rId13"/>
            </p:blipFill>
            <p:spPr>
              <a:xfrm flipV="1">
                <a:off x="7752241" y="4005253"/>
                <a:ext cx="1498600" cy="166370"/>
              </a:xfrm>
              <a:prstGeom prst="rect"/>
            </p:spPr>
          </p:pic>
        </mc:Fallback>
      </mc:AlternateContent>
      <mc:AlternateContent xmlns:mc="http://schemas.openxmlformats.org/markup-compatibility/2006" xmlns:p14="http://schemas.microsoft.com/office/powerpoint/2010/main">
        <mc:Choice Requires="p14">
          <p:contentPart p14:bwMode="auto" r:id="rId14">
            <p14:nvContentPartPr>
              <p14:cNvPr id="8" name="墨迹 7"/>
              <p14:cNvContentPartPr/>
              <p14:nvPr/>
            </p14:nvContentPartPr>
            <p14:xfrm>
              <a:off x="912019" y="4611251"/>
              <a:ext cx="2845080" cy="8640"/>
            </p14:xfrm>
          </p:contentPart>
        </mc:Choice>
        <mc:Fallback xmlns="">
          <p:pic>
            <p:nvPicPr>
              <p:cNvPr id="8" name="墨迹 7"/>
            </p:nvPicPr>
            <p:blipFill>
              <a:blip r:embed="rId15"/>
            </p:blipFill>
            <p:spPr>
              <a:xfrm>
                <a:off x="912019" y="4611251"/>
                <a:ext cx="2845080" cy="8640"/>
              </a:xfrm>
              <a:prstGeom prst="rect"/>
            </p:spPr>
          </p:pic>
        </mc:Fallback>
      </mc:AlternateContent>
      <p:sp>
        <p:nvSpPr>
          <p:cNvPr id="3" name="矩形 2"/>
          <p:cNvSpPr/>
          <p:nvPr/>
        </p:nvSpPr>
        <p:spPr>
          <a:xfrm>
            <a:off x="551815" y="1485265"/>
            <a:ext cx="10965815" cy="521970"/>
          </a:xfrm>
          <a:prstGeom prst="rect">
            <a:avLst/>
          </a:prstGeom>
          <a:ln>
            <a:solidFill>
              <a:schemeClr val="accent1"/>
            </a:solidFill>
          </a:ln>
        </p:spPr>
        <p:txBody>
          <a:bodyPr wrap="square">
            <a:spAutoFit/>
          </a:bodyPr>
          <a:lstStyle/>
          <a:p>
            <a:pPr indent="0" algn="just">
              <a:buFont typeface="Arial" panose="020B0604020202020204" pitchFamily="34" charset="0"/>
              <a:buNone/>
            </a:pPr>
            <a:r>
              <a:rPr lang="en-US" altLang="zh-CN" sz="2800" kern="100" dirty="0">
                <a:effectLst/>
                <a:latin typeface="Times New Roman" panose="02020603050405020304" charset="0"/>
                <a:ea typeface="等线" panose="02010600030101010101" pitchFamily="2" charset="-122"/>
                <a:cs typeface="Times New Roman" panose="02020603050405020304" charset="0"/>
                <a:sym typeface="+mn-ea"/>
              </a:rPr>
              <a:t>Whic</a:t>
            </a:r>
            <a:r>
              <a:rPr lang="en-US" altLang="zh-CN" sz="2800" kern="100" dirty="0">
                <a:solidFill>
                  <a:schemeClr val="tx1"/>
                </a:solidFill>
                <a:effectLst/>
                <a:latin typeface="Times New Roman" panose="02020603050405020304" charset="0"/>
                <a:ea typeface="等线" panose="02010600030101010101" pitchFamily="2" charset="-122"/>
                <a:cs typeface="Times New Roman" panose="02020603050405020304" charset="0"/>
                <a:sym typeface="+mn-ea"/>
              </a:rPr>
              <a:t>h one of Collin’s teaching beliefs impresses you most?  Why? </a:t>
            </a:r>
            <a:endParaRPr kumimoji="1" lang="en-US" altLang="zh-CN" sz="2800" kern="100" dirty="0">
              <a:solidFill>
                <a:schemeClr val="tx1"/>
              </a:solidFill>
              <a:effectLst/>
              <a:latin typeface="Times New Roman" panose="02020603050405020304" charset="0"/>
              <a:ea typeface="等线" panose="02010600030101010101" pitchFamily="2" charset="-122"/>
              <a:cs typeface="Times New Roman" panose="02020603050405020304" charset="0"/>
              <a:sym typeface="+mn-ea"/>
            </a:endParaRPr>
          </a:p>
        </p:txBody>
      </p:sp>
      <p:sp>
        <p:nvSpPr>
          <p:cNvPr id="4" name="矩形 3"/>
          <p:cNvSpPr/>
          <p:nvPr/>
        </p:nvSpPr>
        <p:spPr>
          <a:xfrm>
            <a:off x="983615" y="332740"/>
            <a:ext cx="9350375" cy="706755"/>
          </a:xfrm>
          <a:prstGeom prst="rect">
            <a:avLst/>
          </a:prstGeom>
        </p:spPr>
        <p:txBody>
          <a:bodyPr wrap="square">
            <a:spAutoFit/>
          </a:bodyPr>
          <a:lstStyle/>
          <a:p>
            <a:pPr algn="just"/>
            <a:r>
              <a:rPr lang="en-US" altLang="zh-CN" sz="4000" b="1" kern="100" dirty="0">
                <a:solidFill>
                  <a:schemeClr val="bg1"/>
                </a:solidFill>
                <a:latin typeface="Times" pitchFamily="2" charset="0"/>
                <a:ea typeface="微软雅黑" panose="020B0503020204020204" pitchFamily="34" charset="-122"/>
                <a:cs typeface="Times New Roman" panose="02020603050405020304" charset="0"/>
              </a:rPr>
              <a:t>                To comment or give an opinion</a:t>
            </a:r>
            <a:endParaRPr lang="zh-CN" altLang="en-US" sz="4000" b="1" kern="100" dirty="0">
              <a:solidFill>
                <a:schemeClr val="bg1"/>
              </a:solidFill>
              <a:latin typeface="Times" pitchFamily="2" charset="0"/>
              <a:ea typeface="微软雅黑" panose="020B0503020204020204" pitchFamily="34" charset="-122"/>
              <a:cs typeface="Times New Roman" panose="0202060305040502030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3" grpId="0" bldLvl="0" animBg="1"/>
      <p:bldP spid="3"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descr="how-to-cultivate-curiosity-in-your-mindfulness-practice (1)"/>
          <p:cNvPicPr>
            <a:picLocks noChangeAspect="1"/>
          </p:cNvPicPr>
          <p:nvPr/>
        </p:nvPicPr>
        <p:blipFill>
          <a:blip r:embed="rId2"/>
          <a:stretch>
            <a:fillRect/>
          </a:stretch>
        </p:blipFill>
        <p:spPr>
          <a:xfrm>
            <a:off x="46990" y="476885"/>
            <a:ext cx="9384030" cy="5864860"/>
          </a:xfrm>
          <a:prstGeom prst="rect">
            <a:avLst/>
          </a:prstGeom>
        </p:spPr>
      </p:pic>
      <p:sp>
        <p:nvSpPr>
          <p:cNvPr id="9" name="文本框 8"/>
          <p:cNvSpPr txBox="1"/>
          <p:nvPr/>
        </p:nvSpPr>
        <p:spPr>
          <a:xfrm>
            <a:off x="119380" y="548640"/>
            <a:ext cx="9216390" cy="5879465"/>
          </a:xfrm>
          <a:prstGeom prst="rect">
            <a:avLst/>
          </a:prstGeom>
        </p:spPr>
        <p:txBody>
          <a:bodyPr wrap="square">
            <a:noAutofit/>
          </a:bodyPr>
          <a:lstStyle/>
          <a:p>
            <a:pPr marL="0" indent="266700" algn="just" defTabSz="266700">
              <a:spcBef>
                <a:spcPct val="0"/>
              </a:spcBef>
              <a:spcAft>
                <a:spcPct val="0"/>
              </a:spcAft>
            </a:pPr>
            <a:r>
              <a:rPr lang="en-US" altLang="zh-CN" sz="1600">
                <a:latin typeface="Times New Roman" panose="02020603050405020304" charset="0"/>
                <a:ea typeface="等线" panose="02010600030101010101" pitchFamily="2" charset="-122"/>
                <a:cs typeface="Times New Roman" panose="02020603050405020304" charset="0"/>
              </a:rPr>
              <a:t>The Cambridge Dictionary defines curiosity as “an eager wish to know or learn about something” which comes in various types. Ian Leslie, in his book</a:t>
            </a:r>
            <a:r>
              <a:rPr lang="en-US" altLang="zh-CN" sz="1600" i="1">
                <a:latin typeface="Times New Roman" panose="02020603050405020304" charset="0"/>
                <a:ea typeface="等线" panose="02010600030101010101" pitchFamily="2" charset="-122"/>
                <a:cs typeface="Times New Roman" panose="02020603050405020304" charset="0"/>
              </a:rPr>
              <a:t> Curious, </a:t>
            </a:r>
            <a:r>
              <a:rPr lang="en-US" altLang="zh-CN" sz="1600">
                <a:latin typeface="Times New Roman" panose="02020603050405020304" charset="0"/>
                <a:ea typeface="等线" panose="02010600030101010101" pitchFamily="2" charset="-122"/>
                <a:cs typeface="Times New Roman" panose="02020603050405020304" charset="0"/>
              </a:rPr>
              <a:t>outlines three types: ‘‘adventurous curiosity”</a:t>
            </a:r>
            <a:r>
              <a:rPr lang="en-US" altLang="zh-CN" sz="1600">
                <a:latin typeface="Times New Roman" panose="02020603050405020304" charset="0"/>
                <a:ea typeface="Times New Roman" panose="02020603050405020304"/>
                <a:cs typeface="Times New Roman" panose="02020603050405020304" charset="0"/>
              </a:rPr>
              <a:t>, the desire to</a:t>
            </a:r>
            <a:r>
              <a:rPr lang="en-US" altLang="zh-CN" sz="1600">
                <a:latin typeface="Times New Roman" panose="02020603050405020304" charset="0"/>
                <a:ea typeface="等线" panose="02010600030101010101" pitchFamily="2" charset="-122"/>
                <a:cs typeface="Times New Roman" panose="02020603050405020304" charset="0"/>
              </a:rPr>
              <a:t> explor</a:t>
            </a:r>
            <a:r>
              <a:rPr lang="en-US" altLang="zh-CN" sz="1600">
                <a:latin typeface="Times New Roman" panose="02020603050405020304" charset="0"/>
                <a:ea typeface="Times New Roman" panose="02020603050405020304"/>
                <a:cs typeface="Times New Roman" panose="02020603050405020304" charset="0"/>
              </a:rPr>
              <a:t>e</a:t>
            </a:r>
            <a:r>
              <a:rPr lang="en-US" altLang="zh-CN" sz="1600">
                <a:latin typeface="Times New Roman" panose="02020603050405020304" charset="0"/>
                <a:ea typeface="等线" panose="02010600030101010101" pitchFamily="2" charset="-122"/>
                <a:cs typeface="Times New Roman" panose="02020603050405020304" charset="0"/>
              </a:rPr>
              <a:t> new places and people; “intellectual curiosity”</a:t>
            </a:r>
            <a:r>
              <a:rPr lang="en-US" altLang="zh-CN" sz="1600">
                <a:latin typeface="Times New Roman" panose="02020603050405020304" charset="0"/>
                <a:ea typeface="Times New Roman" panose="02020603050405020304"/>
                <a:cs typeface="Times New Roman" panose="02020603050405020304" charset="0"/>
              </a:rPr>
              <a:t>, the deep dive you take when finding out about</a:t>
            </a:r>
            <a:r>
              <a:rPr lang="en-US" altLang="zh-CN" sz="1600">
                <a:latin typeface="Times New Roman" panose="02020603050405020304" charset="0"/>
                <a:ea typeface="等线" panose="02010600030101010101" pitchFamily="2" charset="-122"/>
                <a:cs typeface="Times New Roman" panose="02020603050405020304" charset="0"/>
              </a:rPr>
              <a:t> a particular topic; and “</a:t>
            </a:r>
            <a:r>
              <a:rPr lang="en-US" altLang="zh-CN" sz="1600">
                <a:latin typeface="Times New Roman" panose="02020603050405020304" charset="0"/>
                <a:ea typeface="Times New Roman" panose="02020603050405020304"/>
                <a:cs typeface="Times New Roman" panose="02020603050405020304" charset="0"/>
              </a:rPr>
              <a:t>e</a:t>
            </a:r>
            <a:r>
              <a:rPr lang="en-US" altLang="zh-CN" sz="1600">
                <a:latin typeface="Times New Roman" panose="02020603050405020304" charset="0"/>
                <a:ea typeface="等线" panose="02010600030101010101" pitchFamily="2" charset="-122"/>
                <a:cs typeface="Times New Roman" panose="02020603050405020304" charset="0"/>
              </a:rPr>
              <a:t>mpathetic curiosity”, the wanting to find out more about the people around us. As children, we bubble over with curiosity. However, as we grow up, it can fade. Worse, we can come to believe that it’s a bad thing. After all, didn’t it kill the cat?</a:t>
            </a:r>
          </a:p>
          <a:p>
            <a:pPr marL="0" indent="266700" algn="just" defTabSz="266700">
              <a:spcBef>
                <a:spcPct val="0"/>
              </a:spcBef>
              <a:spcAft>
                <a:spcPct val="0"/>
              </a:spcAft>
            </a:pPr>
            <a:r>
              <a:rPr lang="en-US" altLang="zh-CN" sz="1600">
                <a:latin typeface="Times New Roman" panose="02020603050405020304" charset="0"/>
                <a:ea typeface="等线" panose="02010600030101010101" pitchFamily="2" charset="-122"/>
                <a:cs typeface="Times New Roman" panose="02020603050405020304" charset="0"/>
              </a:rPr>
              <a:t>Neuroscience suggest</a:t>
            </a:r>
            <a:r>
              <a:rPr lang="en-US" altLang="zh-CN" sz="1600">
                <a:latin typeface="Times New Roman" panose="02020603050405020304" charset="0"/>
                <a:ea typeface="Times New Roman" panose="02020603050405020304"/>
                <a:cs typeface="Times New Roman" panose="02020603050405020304" charset="0"/>
              </a:rPr>
              <a:t>s one explanation for </a:t>
            </a:r>
            <a:r>
              <a:rPr lang="en-US" altLang="zh-CN" sz="1600">
                <a:latin typeface="Times New Roman" panose="02020603050405020304" charset="0"/>
                <a:ea typeface="等线" panose="02010600030101010101" pitchFamily="2" charset="-122"/>
                <a:cs typeface="Times New Roman" panose="02020603050405020304" charset="0"/>
              </a:rPr>
              <a:t>this decline. Brains in early childhood possess great plasticity and lay down lots of neural pathways based on the information we gather from all that curious exploring and experimenting. However, as we grow older, our brains lose some of that flexibility</a:t>
            </a:r>
            <a:r>
              <a:rPr lang="en-US" altLang="zh-CN" sz="1600">
                <a:latin typeface="Times New Roman" panose="02020603050405020304" charset="0"/>
                <a:ea typeface="Times New Roman" panose="02020603050405020304"/>
                <a:cs typeface="Times New Roman" panose="02020603050405020304" charset="0"/>
              </a:rPr>
              <a:t>. And we rely on those earlier</a:t>
            </a:r>
            <a:r>
              <a:rPr lang="en-US" altLang="zh-CN" sz="1600">
                <a:latin typeface="Times New Roman" panose="02020603050405020304" charset="0"/>
                <a:ea typeface="等线" panose="02010600030101010101" pitchFamily="2" charset="-122"/>
                <a:cs typeface="Times New Roman" panose="02020603050405020304" charset="0"/>
              </a:rPr>
              <a:t> pathways </a:t>
            </a:r>
            <a:r>
              <a:rPr lang="en-US" altLang="zh-CN" sz="1600">
                <a:latin typeface="Times New Roman" panose="02020603050405020304" charset="0"/>
                <a:ea typeface="Times New Roman" panose="02020603050405020304"/>
                <a:cs typeface="Times New Roman" panose="02020603050405020304" charset="0"/>
              </a:rPr>
              <a:t>to deal with the things we</a:t>
            </a:r>
            <a:r>
              <a:rPr lang="en-US" altLang="zh-CN" sz="1600">
                <a:latin typeface="Times New Roman" panose="02020603050405020304" charset="0"/>
                <a:ea typeface="等线" panose="02010600030101010101" pitchFamily="2" charset="-122"/>
                <a:cs typeface="Times New Roman" panose="02020603050405020304" charset="0"/>
              </a:rPr>
              <a:t>’</a:t>
            </a:r>
            <a:r>
              <a:rPr lang="en-US" altLang="zh-CN" sz="1600">
                <a:latin typeface="Times New Roman" panose="02020603050405020304" charset="0"/>
                <a:ea typeface="Times New Roman" panose="02020603050405020304"/>
                <a:cs typeface="Times New Roman" panose="02020603050405020304" charset="0"/>
              </a:rPr>
              <a:t>ve seen and done before. It</a:t>
            </a:r>
            <a:r>
              <a:rPr lang="en-US" altLang="zh-CN" sz="1600">
                <a:latin typeface="Times New Roman" panose="02020603050405020304" charset="0"/>
                <a:ea typeface="等线" panose="02010600030101010101" pitchFamily="2" charset="-122"/>
                <a:cs typeface="Times New Roman" panose="02020603050405020304" charset="0"/>
              </a:rPr>
              <a:t>’</a:t>
            </a:r>
            <a:r>
              <a:rPr lang="en-US" altLang="zh-CN" sz="1600">
                <a:latin typeface="Times New Roman" panose="02020603050405020304" charset="0"/>
                <a:ea typeface="Times New Roman" panose="02020603050405020304"/>
                <a:cs typeface="Times New Roman" panose="02020603050405020304" charset="0"/>
              </a:rPr>
              <a:t>s a way of </a:t>
            </a:r>
            <a:r>
              <a:rPr lang="en-US" altLang="zh-CN" sz="1600">
                <a:latin typeface="Times New Roman" panose="02020603050405020304" charset="0"/>
                <a:ea typeface="等线" panose="02010600030101010101" pitchFamily="2" charset="-122"/>
                <a:cs typeface="Times New Roman" panose="02020603050405020304" charset="0"/>
              </a:rPr>
              <a:t>conserving brain energy for economy and competence in coping with ordinary life. </a:t>
            </a:r>
          </a:p>
          <a:p>
            <a:pPr marL="0" indent="266700" algn="just" defTabSz="266700">
              <a:spcBef>
                <a:spcPct val="0"/>
              </a:spcBef>
              <a:spcAft>
                <a:spcPct val="0"/>
              </a:spcAft>
            </a:pPr>
            <a:r>
              <a:rPr lang="en-US" altLang="zh-CN" sz="1600">
                <a:latin typeface="Times New Roman" panose="02020603050405020304" charset="0"/>
                <a:ea typeface="Times New Roman" panose="02020603050405020304"/>
                <a:cs typeface="Times New Roman" panose="02020603050405020304" charset="0"/>
              </a:rPr>
              <a:t>Whatever underlies our shrinking curiosity, </a:t>
            </a:r>
            <a:r>
              <a:rPr lang="en-US" altLang="zh-CN" sz="1600">
                <a:latin typeface="Times New Roman" panose="02020603050405020304" charset="0"/>
                <a:ea typeface="等线" panose="02010600030101010101" pitchFamily="2" charset="-122"/>
                <a:cs typeface="Times New Roman" panose="02020603050405020304" charset="0"/>
              </a:rPr>
              <a:t>research </a:t>
            </a:r>
            <a:r>
              <a:rPr lang="en-US" altLang="zh-CN" sz="1600">
                <a:latin typeface="Times New Roman" panose="02020603050405020304" charset="0"/>
                <a:ea typeface="Times New Roman" panose="02020603050405020304"/>
                <a:cs typeface="Times New Roman" panose="02020603050405020304" charset="0"/>
              </a:rPr>
              <a:t>repeatedly </a:t>
            </a:r>
            <a:r>
              <a:rPr lang="en-US" altLang="zh-CN" sz="1600">
                <a:latin typeface="Times New Roman" panose="02020603050405020304" charset="0"/>
                <a:ea typeface="等线" panose="02010600030101010101" pitchFamily="2" charset="-122"/>
                <a:cs typeface="Times New Roman" panose="02020603050405020304" charset="0"/>
              </a:rPr>
              <a:t>shows that </a:t>
            </a:r>
            <a:r>
              <a:rPr lang="en-US" altLang="zh-CN" sz="1600">
                <a:latin typeface="Times New Roman" panose="02020603050405020304" charset="0"/>
                <a:ea typeface="Times New Roman" panose="02020603050405020304"/>
                <a:cs typeface="Times New Roman" panose="02020603050405020304" charset="0"/>
              </a:rPr>
              <a:t>we</a:t>
            </a:r>
            <a:r>
              <a:rPr lang="en-US" altLang="zh-CN" sz="1600">
                <a:latin typeface="Times New Roman" panose="02020603050405020304" charset="0"/>
                <a:ea typeface="等线" panose="02010600030101010101" pitchFamily="2" charset="-122"/>
                <a:cs typeface="Times New Roman" panose="02020603050405020304" charset="0"/>
              </a:rPr>
              <a:t>’</a:t>
            </a:r>
            <a:r>
              <a:rPr lang="en-US" altLang="zh-CN" sz="1600">
                <a:latin typeface="Times New Roman" panose="02020603050405020304" charset="0"/>
                <a:ea typeface="Times New Roman" panose="02020603050405020304"/>
                <a:cs typeface="Times New Roman" panose="02020603050405020304" charset="0"/>
              </a:rPr>
              <a:t>d be better off continuing to cultivate it</a:t>
            </a:r>
            <a:r>
              <a:rPr lang="en-US" altLang="zh-CN" sz="1600">
                <a:latin typeface="Times New Roman" panose="02020603050405020304" charset="0"/>
                <a:ea typeface="等线" panose="02010600030101010101" pitchFamily="2" charset="-122"/>
                <a:cs typeface="Times New Roman" panose="02020603050405020304" charset="0"/>
              </a:rPr>
              <a:t>. Curiosity is linked to lower levels of anxiety, a greater satisfaction in life, achieving academically, building empathy and improved relationships</a:t>
            </a:r>
            <a:r>
              <a:rPr lang="en-US" altLang="zh-CN" sz="1600">
                <a:latin typeface="Times New Roman" panose="02020603050405020304" charset="0"/>
                <a:ea typeface="Times New Roman" panose="02020603050405020304"/>
                <a:cs typeface="Times New Roman" panose="02020603050405020304" charset="0"/>
              </a:rPr>
              <a:t>. It</a:t>
            </a:r>
            <a:r>
              <a:rPr lang="en-US" altLang="zh-CN" sz="1600">
                <a:latin typeface="Times New Roman" panose="02020603050405020304" charset="0"/>
                <a:ea typeface="等线" panose="02010600030101010101" pitchFamily="2" charset="-122"/>
                <a:cs typeface="Times New Roman" panose="02020603050405020304" charset="0"/>
              </a:rPr>
              <a:t> also protects brain health </a:t>
            </a:r>
            <a:r>
              <a:rPr lang="en-US" altLang="zh-CN" sz="1600">
                <a:latin typeface="Times New Roman" panose="02020603050405020304" charset="0"/>
                <a:ea typeface="Times New Roman" panose="02020603050405020304"/>
                <a:cs typeface="Times New Roman" panose="02020603050405020304" charset="0"/>
              </a:rPr>
              <a:t>through staying mentally active by trying </a:t>
            </a:r>
            <a:r>
              <a:rPr lang="en-US" altLang="zh-CN" sz="1600">
                <a:latin typeface="Times New Roman" panose="02020603050405020304" charset="0"/>
                <a:ea typeface="等线" panose="02010600030101010101" pitchFamily="2" charset="-122"/>
                <a:cs typeface="Times New Roman" panose="02020603050405020304" charset="0"/>
              </a:rPr>
              <a:t>something </a:t>
            </a:r>
            <a:r>
              <a:rPr lang="en-US" altLang="zh-CN" sz="1600">
                <a:latin typeface="Times New Roman" panose="02020603050405020304" charset="0"/>
                <a:ea typeface="Times New Roman" panose="02020603050405020304"/>
                <a:cs typeface="Times New Roman" panose="02020603050405020304" charset="0"/>
              </a:rPr>
              <a:t>new</a:t>
            </a:r>
            <a:r>
              <a:rPr lang="en-US" altLang="zh-CN" sz="1600">
                <a:latin typeface="Times New Roman" panose="02020603050405020304" charset="0"/>
                <a:ea typeface="等线" panose="02010600030101010101" pitchFamily="2" charset="-122"/>
                <a:cs typeface="Times New Roman" panose="02020603050405020304" charset="0"/>
              </a:rPr>
              <a:t>. These positive effects of curiosity are deeply intertwined with our brain’s chemical responses. Research shows that brain’s dopamine system is activated by </a:t>
            </a:r>
            <a:r>
              <a:rPr lang="en-US" altLang="zh-CN" sz="1600">
                <a:latin typeface="Times New Roman" panose="02020603050405020304" charset="0"/>
                <a:ea typeface="Times New Roman" panose="02020603050405020304"/>
                <a:cs typeface="Times New Roman" panose="02020603050405020304" charset="0"/>
              </a:rPr>
              <a:t>when something novel happens</a:t>
            </a:r>
            <a:r>
              <a:rPr lang="en-US" altLang="zh-CN" sz="1600">
                <a:latin typeface="Times New Roman" panose="02020603050405020304" charset="0"/>
                <a:ea typeface="等线" panose="02010600030101010101" pitchFamily="2" charset="-122"/>
                <a:cs typeface="Times New Roman" panose="02020603050405020304" charset="0"/>
              </a:rPr>
              <a:t>. Rather than produce pleasure, dopamine actually stimulates our </a:t>
            </a:r>
            <a:r>
              <a:rPr lang="en-US" altLang="zh-CN" sz="1600">
                <a:latin typeface="Times New Roman" panose="02020603050405020304" charset="0"/>
                <a:ea typeface="Times New Roman" panose="02020603050405020304"/>
                <a:cs typeface="Times New Roman" panose="02020603050405020304" charset="0"/>
              </a:rPr>
              <a:t>longing</a:t>
            </a:r>
            <a:r>
              <a:rPr lang="en-US" altLang="zh-CN" sz="1600">
                <a:latin typeface="Times New Roman" panose="02020603050405020304" charset="0"/>
                <a:ea typeface="等线" panose="02010600030101010101" pitchFamily="2" charset="-122"/>
                <a:cs typeface="Times New Roman" panose="02020603050405020304" charset="0"/>
              </a:rPr>
              <a:t> to continue the activity, in this case the desire to find out more. </a:t>
            </a:r>
            <a:r>
              <a:rPr lang="en-US" altLang="zh-CN" sz="1600">
                <a:latin typeface="Times New Roman" panose="02020603050405020304" charset="0"/>
                <a:ea typeface="Times New Roman" panose="02020603050405020304"/>
                <a:cs typeface="Times New Roman" panose="02020603050405020304" charset="0"/>
              </a:rPr>
              <a:t>It</a:t>
            </a:r>
            <a:r>
              <a:rPr lang="en-US" altLang="zh-CN" sz="1600">
                <a:latin typeface="Times New Roman" panose="02020603050405020304" charset="0"/>
                <a:ea typeface="等线" panose="02010600030101010101" pitchFamily="2" charset="-122"/>
                <a:cs typeface="Times New Roman" panose="02020603050405020304" charset="0"/>
              </a:rPr>
              <a:t>’</a:t>
            </a:r>
            <a:r>
              <a:rPr lang="en-US" altLang="zh-CN" sz="1600">
                <a:latin typeface="Times New Roman" panose="02020603050405020304" charset="0"/>
                <a:ea typeface="Times New Roman" panose="02020603050405020304"/>
                <a:cs typeface="Times New Roman" panose="02020603050405020304" charset="0"/>
              </a:rPr>
              <a:t>s easy to see how this brain chemistry has helped us.</a:t>
            </a:r>
          </a:p>
          <a:p>
            <a:pPr marL="0" indent="304800" algn="just" defTabSz="266700">
              <a:spcBef>
                <a:spcPct val="0"/>
              </a:spcBef>
              <a:spcAft>
                <a:spcPct val="0"/>
              </a:spcAft>
            </a:pPr>
            <a:r>
              <a:rPr lang="en-US" altLang="zh-CN" sz="1600">
                <a:latin typeface="Times New Roman" panose="02020603050405020304" charset="0"/>
                <a:ea typeface="等线" panose="02010600030101010101" pitchFamily="2" charset="-122"/>
                <a:cs typeface="Times New Roman" panose="02020603050405020304" charset="0"/>
              </a:rPr>
              <a:t>Curiosity has </a:t>
            </a:r>
            <a:r>
              <a:rPr lang="en-US" altLang="zh-CN" sz="1600">
                <a:latin typeface="Times New Roman" panose="02020603050405020304" charset="0"/>
                <a:ea typeface="Times New Roman" panose="02020603050405020304"/>
                <a:cs typeface="Times New Roman" panose="02020603050405020304" charset="0"/>
              </a:rPr>
              <a:t>motivated</a:t>
            </a:r>
            <a:r>
              <a:rPr lang="en-US" altLang="zh-CN" sz="1600">
                <a:latin typeface="Times New Roman" panose="02020603050405020304" charset="0"/>
                <a:ea typeface="等线" panose="02010600030101010101" pitchFamily="2" charset="-122"/>
                <a:cs typeface="Times New Roman" panose="02020603050405020304" charset="0"/>
              </a:rPr>
              <a:t> our ancestors to question, experiment and learn, leading us out of the Stone Age to the Bronze Age and the Iron Age and, finally, to the Information Age. It has sparked our greatest achievements and discoveries and continues in our personal lives to bring greater contentment. So, perhaps the cat was simply unlucky, because for us humans, curiosity continues to be essential, both to our survival and our ability to flourish. </a:t>
            </a:r>
          </a:p>
        </p:txBody>
      </p:sp>
      <p:sp>
        <p:nvSpPr>
          <p:cNvPr id="10" name="文本框 9"/>
          <p:cNvSpPr txBox="1"/>
          <p:nvPr/>
        </p:nvSpPr>
        <p:spPr>
          <a:xfrm>
            <a:off x="9479915" y="548640"/>
            <a:ext cx="2299335" cy="1198880"/>
          </a:xfrm>
          <a:prstGeom prst="rect">
            <a:avLst/>
          </a:prstGeom>
          <a:solidFill>
            <a:schemeClr val="accent1"/>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400" b="1" dirty="0">
                <a:solidFill>
                  <a:prstClr val="white"/>
                </a:solidFill>
                <a:latin typeface="Times" pitchFamily="2" charset="0"/>
                <a:ea typeface="微软雅黑" panose="020B0503020204020204" pitchFamily="34" charset="-122"/>
              </a:rPr>
              <a:t>Para.1:</a:t>
            </a:r>
            <a:r>
              <a:rPr lang="zh-CN" altLang="en-US" sz="2400" b="1" dirty="0">
                <a:solidFill>
                  <a:prstClr val="white"/>
                </a:solidFill>
                <a:latin typeface="Times" pitchFamily="2" charset="0"/>
                <a:ea typeface="微软雅黑" panose="020B0503020204020204" pitchFamily="34" charset="-122"/>
              </a:rPr>
              <a:t> </a:t>
            </a:r>
            <a:r>
              <a:rPr lang="en-US" altLang="zh-CN" sz="2400" b="1" dirty="0">
                <a:solidFill>
                  <a:prstClr val="white"/>
                </a:solidFill>
                <a:latin typeface="Times" pitchFamily="2" charset="0"/>
                <a:ea typeface="微软雅黑" panose="020B0503020204020204" pitchFamily="34" charset="-122"/>
              </a:rPr>
              <a:t>Definition</a:t>
            </a:r>
            <a:r>
              <a:rPr lang="zh-CN" altLang="en-US" sz="2400" b="1" dirty="0">
                <a:solidFill>
                  <a:prstClr val="white"/>
                </a:solidFill>
                <a:latin typeface="Times" pitchFamily="2" charset="0"/>
                <a:ea typeface="微软雅黑" panose="020B0503020204020204" pitchFamily="34" charset="-122"/>
              </a:rPr>
              <a:t> </a:t>
            </a:r>
            <a:r>
              <a:rPr lang="en-US" altLang="zh-CN" sz="2400" b="1" dirty="0">
                <a:solidFill>
                  <a:prstClr val="white"/>
                </a:solidFill>
                <a:latin typeface="Times" pitchFamily="2" charset="0"/>
                <a:ea typeface="微软雅黑" panose="020B0503020204020204" pitchFamily="34" charset="-122"/>
              </a:rPr>
              <a:t>&amp;</a:t>
            </a: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2400" b="1" dirty="0">
                <a:solidFill>
                  <a:prstClr val="white"/>
                </a:solidFill>
                <a:latin typeface="Times" pitchFamily="2" charset="0"/>
                <a:ea typeface="微软雅黑" panose="020B0503020204020204" pitchFamily="34" charset="-122"/>
              </a:rPr>
              <a:t>classification</a:t>
            </a:r>
            <a:r>
              <a:rPr lang="zh-CN" altLang="en-US" sz="2400" b="1" dirty="0">
                <a:solidFill>
                  <a:prstClr val="white"/>
                </a:solidFill>
                <a:latin typeface="Times" pitchFamily="2" charset="0"/>
                <a:ea typeface="微软雅黑" panose="020B0503020204020204" pitchFamily="34" charset="-122"/>
              </a:rPr>
              <a:t> </a:t>
            </a:r>
            <a:endParaRPr kumimoji="0" lang="zh-CN" altLang="en-US" sz="2400" b="1" i="0" u="none" strike="noStrike" kern="1200" cap="none" spc="0" normalizeH="0" baseline="0" noProof="0" dirty="0">
              <a:ln>
                <a:noFill/>
              </a:ln>
              <a:solidFill>
                <a:prstClr val="white"/>
              </a:solidFill>
              <a:effectLst/>
              <a:uLnTx/>
              <a:uFillTx/>
              <a:latin typeface="Times" pitchFamily="2" charset="0"/>
              <a:ea typeface="微软雅黑" panose="020B0503020204020204" pitchFamily="34" charset="-122"/>
            </a:endParaRPr>
          </a:p>
        </p:txBody>
      </p:sp>
      <p:sp>
        <p:nvSpPr>
          <p:cNvPr id="11" name="文本框 10"/>
          <p:cNvSpPr txBox="1"/>
          <p:nvPr/>
        </p:nvSpPr>
        <p:spPr>
          <a:xfrm>
            <a:off x="9479915" y="1988820"/>
            <a:ext cx="2314575" cy="119888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400" b="1" dirty="0">
                <a:solidFill>
                  <a:prstClr val="white"/>
                </a:solidFill>
                <a:latin typeface="Times" pitchFamily="2" charset="0"/>
                <a:ea typeface="微软雅黑" panose="020B0503020204020204" pitchFamily="34" charset="-122"/>
              </a:rPr>
              <a:t>Para.2:</a:t>
            </a: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2400" b="1" dirty="0">
                <a:solidFill>
                  <a:prstClr val="white"/>
                </a:solidFill>
                <a:latin typeface="Times" pitchFamily="2" charset="0"/>
                <a:ea typeface="微软雅黑" panose="020B0503020204020204" pitchFamily="34" charset="-122"/>
              </a:rPr>
              <a:t>Explanation for its </a:t>
            </a:r>
            <a:r>
              <a:rPr lang="zh-CN" altLang="en-US" sz="2400" b="1" dirty="0">
                <a:solidFill>
                  <a:prstClr val="white"/>
                </a:solidFill>
                <a:latin typeface="Times" pitchFamily="2" charset="0"/>
                <a:ea typeface="微软雅黑" panose="020B0503020204020204" pitchFamily="34" charset="-122"/>
              </a:rPr>
              <a:t>decline</a:t>
            </a:r>
            <a:r>
              <a:rPr lang="en-US" altLang="zh-CN" sz="2400" b="1" dirty="0">
                <a:solidFill>
                  <a:prstClr val="white"/>
                </a:solidFill>
                <a:latin typeface="Times" pitchFamily="2" charset="0"/>
                <a:ea typeface="微软雅黑" panose="020B0503020204020204" pitchFamily="34" charset="-122"/>
              </a:rPr>
              <a:t>.</a:t>
            </a:r>
            <a:r>
              <a:rPr lang="zh-CN" altLang="en-US" sz="2400" b="1" dirty="0">
                <a:solidFill>
                  <a:prstClr val="white"/>
                </a:solidFill>
                <a:latin typeface="Times" pitchFamily="2" charset="0"/>
                <a:ea typeface="微软雅黑" panose="020B0503020204020204" pitchFamily="34" charset="-122"/>
              </a:rPr>
              <a:t> </a:t>
            </a:r>
            <a:endParaRPr kumimoji="0" lang="zh-CN" altLang="en-US" sz="2400" b="1" i="0" u="none" strike="noStrike" kern="1200" cap="none" spc="0" normalizeH="0" baseline="0" noProof="0" dirty="0">
              <a:ln>
                <a:noFill/>
              </a:ln>
              <a:solidFill>
                <a:prstClr val="white"/>
              </a:solidFill>
              <a:effectLst/>
              <a:uLnTx/>
              <a:uFillTx/>
              <a:latin typeface="Times" pitchFamily="2" charset="0"/>
              <a:ea typeface="微软雅黑" panose="020B0503020204020204" pitchFamily="34" charset="-122"/>
            </a:endParaRPr>
          </a:p>
        </p:txBody>
      </p:sp>
      <p:sp>
        <p:nvSpPr>
          <p:cNvPr id="12" name="文本框 11"/>
          <p:cNvSpPr txBox="1"/>
          <p:nvPr/>
        </p:nvSpPr>
        <p:spPr>
          <a:xfrm>
            <a:off x="9479915" y="3393440"/>
            <a:ext cx="2353310" cy="119888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algn="l" defTabSz="914400" rtl="0" eaLnBrk="1" fontAlgn="auto" latinLnBrk="0" hangingPunct="1">
              <a:lnSpc>
                <a:spcPct val="100000"/>
              </a:lnSpc>
              <a:spcBef>
                <a:spcPts val="0"/>
              </a:spcBef>
              <a:spcAft>
                <a:spcPts val="0"/>
              </a:spcAft>
              <a:buClrTx/>
              <a:buSzTx/>
              <a:buFontTx/>
              <a:buNone/>
              <a:defRPr/>
            </a:pPr>
            <a:r>
              <a:rPr lang="en-US" altLang="zh-CN" sz="2400" b="1" dirty="0">
                <a:solidFill>
                  <a:prstClr val="white"/>
                </a:solidFill>
                <a:latin typeface="Times" pitchFamily="2" charset="0"/>
                <a:ea typeface="微软雅黑" panose="020B0503020204020204" pitchFamily="34" charset="-122"/>
              </a:rPr>
              <a:t>Para.</a:t>
            </a:r>
            <a:r>
              <a:rPr lang="zh-CN" altLang="en-US" sz="2400" b="1" dirty="0">
                <a:solidFill>
                  <a:prstClr val="white"/>
                </a:solidFill>
                <a:latin typeface="Times" pitchFamily="2" charset="0"/>
                <a:ea typeface="微软雅黑" panose="020B0503020204020204" pitchFamily="34" charset="-122"/>
              </a:rPr>
              <a:t> </a:t>
            </a:r>
            <a:r>
              <a:rPr lang="en-US" altLang="zh-CN" sz="2400" b="1" dirty="0">
                <a:solidFill>
                  <a:prstClr val="white"/>
                </a:solidFill>
                <a:latin typeface="Times" pitchFamily="2" charset="0"/>
                <a:ea typeface="微软雅黑" panose="020B0503020204020204" pitchFamily="34" charset="-122"/>
              </a:rPr>
              <a:t>3:</a:t>
            </a:r>
            <a:r>
              <a:rPr lang="zh-CN" altLang="en-US" sz="2400" b="1" dirty="0">
                <a:solidFill>
                  <a:prstClr val="white"/>
                </a:solidFill>
                <a:latin typeface="Times" pitchFamily="2" charset="0"/>
                <a:ea typeface="微软雅黑" panose="020B0503020204020204" pitchFamily="34" charset="-122"/>
              </a:rPr>
              <a:t> </a:t>
            </a:r>
            <a:r>
              <a:rPr lang="en-US" altLang="zh-CN" sz="2400" b="1" dirty="0">
                <a:solidFill>
                  <a:prstClr val="white"/>
                </a:solidFill>
                <a:latin typeface="Times" pitchFamily="2" charset="0"/>
                <a:ea typeface="微软雅黑" panose="020B0503020204020204" pitchFamily="34" charset="-122"/>
              </a:rPr>
              <a:t>Benefits and Dopamine’s role </a:t>
            </a:r>
            <a:endParaRPr kumimoji="0" lang="zh-CN" altLang="en-US" sz="2400" b="1" i="0" u="none" strike="noStrike" kern="1200" cap="none" spc="0" normalizeH="0" baseline="0" dirty="0">
              <a:solidFill>
                <a:prstClr val="white"/>
              </a:solidFill>
              <a:latin typeface="Times" pitchFamily="2" charset="0"/>
              <a:ea typeface="微软雅黑" panose="020B0503020204020204" pitchFamily="34" charset="-122"/>
            </a:endParaRPr>
          </a:p>
        </p:txBody>
      </p:sp>
      <p:sp>
        <p:nvSpPr>
          <p:cNvPr id="13" name="文本框 12"/>
          <p:cNvSpPr txBox="1"/>
          <p:nvPr/>
        </p:nvSpPr>
        <p:spPr>
          <a:xfrm>
            <a:off x="9514205" y="5012690"/>
            <a:ext cx="2280285" cy="82994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400" b="1" dirty="0">
                <a:solidFill>
                  <a:prstClr val="white"/>
                </a:solidFill>
                <a:latin typeface="Times" pitchFamily="2" charset="0"/>
                <a:ea typeface="微软雅黑" panose="020B0503020204020204" pitchFamily="34" charset="-122"/>
              </a:rPr>
              <a:t>Para.</a:t>
            </a:r>
            <a:r>
              <a:rPr lang="zh-CN" altLang="en-US" sz="2400" b="1" dirty="0">
                <a:solidFill>
                  <a:prstClr val="white"/>
                </a:solidFill>
                <a:latin typeface="Times" pitchFamily="2" charset="0"/>
                <a:ea typeface="微软雅黑" panose="020B0503020204020204" pitchFamily="34" charset="-122"/>
              </a:rPr>
              <a:t> </a:t>
            </a:r>
            <a:r>
              <a:rPr lang="en-US" altLang="zh-CN" sz="2400" b="1" dirty="0">
                <a:solidFill>
                  <a:prstClr val="white"/>
                </a:solidFill>
                <a:latin typeface="Times" pitchFamily="2" charset="0"/>
                <a:ea typeface="微软雅黑" panose="020B0503020204020204" pitchFamily="34" charset="-122"/>
              </a:rPr>
              <a:t>4:</a:t>
            </a:r>
            <a:r>
              <a:rPr lang="zh-CN" altLang="en-US" sz="2400" b="1" dirty="0">
                <a:solidFill>
                  <a:prstClr val="white"/>
                </a:solidFill>
                <a:latin typeface="Times" pitchFamily="2" charset="0"/>
                <a:ea typeface="微软雅黑" panose="020B0503020204020204" pitchFamily="34" charset="-122"/>
              </a:rPr>
              <a:t> </a:t>
            </a:r>
            <a:r>
              <a:rPr lang="en-US" altLang="zh-CN" sz="2400" b="1" dirty="0">
                <a:solidFill>
                  <a:prstClr val="white"/>
                </a:solidFill>
                <a:latin typeface="Times" pitchFamily="2" charset="0"/>
                <a:ea typeface="微软雅黑" panose="020B0503020204020204" pitchFamily="34" charset="-122"/>
              </a:rPr>
              <a:t>Impacts </a:t>
            </a:r>
            <a:endParaRPr kumimoji="0" lang="en-US" altLang="zh-CN" sz="2400" b="1" i="0" u="none" strike="noStrike" kern="1200" cap="none" spc="0" normalizeH="0" baseline="0" noProof="0" dirty="0">
              <a:ln>
                <a:noFill/>
              </a:ln>
              <a:solidFill>
                <a:prstClr val="white"/>
              </a:solidFill>
              <a:effectLst/>
              <a:uLnTx/>
              <a:uFillTx/>
              <a:latin typeface="Times" pitchFamily="2" charset="0"/>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1" grpId="0" bldLvl="0" animBg="1"/>
      <p:bldP spid="12" grpId="0" bldLvl="0" animBg="1"/>
      <p:bldP spid="13" grpId="0" bldLvl="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4">
            <p14:nvContentPartPr>
              <p14:cNvPr id="7" name="墨迹 6"/>
              <p14:cNvContentPartPr/>
              <p14:nvPr/>
            </p14:nvContentPartPr>
            <p14:xfrm flipV="1">
              <a:off x="7752241" y="4005253"/>
              <a:ext cx="1498600" cy="166370"/>
            </p14:xfrm>
          </p:contentPart>
        </mc:Choice>
        <mc:Fallback xmlns="">
          <p:pic>
            <p:nvPicPr>
              <p:cNvPr id="7" name="墨迹 6"/>
            </p:nvPicPr>
            <p:blipFill>
              <a:blip r:embed="rId5"/>
            </p:blipFill>
            <p:spPr>
              <a:xfrm flipV="1">
                <a:off x="7752241" y="4005253"/>
                <a:ext cx="1498600" cy="166370"/>
              </a:xfrm>
              <a:prstGeom prst="rect"/>
            </p:spPr>
          </p:pic>
        </mc:Fallback>
      </mc:AlternateContent>
      <p:sp>
        <p:nvSpPr>
          <p:cNvPr id="3" name="矩形 2"/>
          <p:cNvSpPr/>
          <p:nvPr/>
        </p:nvSpPr>
        <p:spPr>
          <a:xfrm>
            <a:off x="551815" y="1485265"/>
            <a:ext cx="10965815" cy="521970"/>
          </a:xfrm>
          <a:prstGeom prst="rect">
            <a:avLst/>
          </a:prstGeom>
          <a:ln>
            <a:solidFill>
              <a:schemeClr val="accent1"/>
            </a:solidFill>
          </a:ln>
        </p:spPr>
        <p:txBody>
          <a:bodyPr wrap="square">
            <a:spAutoFit/>
          </a:bodyPr>
          <a:lstStyle/>
          <a:p>
            <a:pPr indent="0" algn="just">
              <a:buFont typeface="Arial" panose="020B0604020202020204" pitchFamily="34" charset="0"/>
              <a:buNone/>
            </a:pPr>
            <a:r>
              <a:rPr lang="en-US" altLang="zh-CN" sz="2800" kern="100" dirty="0">
                <a:effectLst/>
                <a:latin typeface="Times New Roman" panose="02020603050405020304" charset="0"/>
                <a:ea typeface="等线" panose="02010600030101010101" pitchFamily="2" charset="-122"/>
                <a:cs typeface="Times New Roman" panose="02020603050405020304" charset="0"/>
                <a:sym typeface="+mn-ea"/>
              </a:rPr>
              <a:t>Whic</a:t>
            </a:r>
            <a:r>
              <a:rPr lang="en-US" altLang="zh-CN" sz="2800" kern="100" dirty="0">
                <a:solidFill>
                  <a:schemeClr val="tx1"/>
                </a:solidFill>
                <a:effectLst/>
                <a:latin typeface="Times New Roman" panose="02020603050405020304" charset="0"/>
                <a:ea typeface="等线" panose="02010600030101010101" pitchFamily="2" charset="-122"/>
                <a:cs typeface="Times New Roman" panose="02020603050405020304" charset="0"/>
                <a:sym typeface="+mn-ea"/>
              </a:rPr>
              <a:t>h one of Collin’s teaching beliefs impresses you most?  Why? </a:t>
            </a:r>
            <a:endParaRPr kumimoji="1" lang="en-US" altLang="zh-CN" sz="2800" kern="100" dirty="0">
              <a:solidFill>
                <a:schemeClr val="tx1"/>
              </a:solidFill>
              <a:effectLst/>
              <a:latin typeface="Times New Roman" panose="02020603050405020304" charset="0"/>
              <a:ea typeface="等线" panose="02010600030101010101" pitchFamily="2" charset="-122"/>
              <a:cs typeface="Times New Roman" panose="02020603050405020304" charset="0"/>
              <a:sym typeface="+mn-ea"/>
            </a:endParaRPr>
          </a:p>
        </p:txBody>
      </p:sp>
      <p:sp>
        <p:nvSpPr>
          <p:cNvPr id="4" name="内容占位符 3"/>
          <p:cNvSpPr>
            <a:spLocks noGrp="1"/>
          </p:cNvSpPr>
          <p:nvPr>
            <p:ph idx="1"/>
          </p:nvPr>
        </p:nvSpPr>
        <p:spPr/>
        <p:txBody>
          <a:bodyPr/>
          <a:lstStyle/>
          <a:p>
            <a:endParaRPr lang="zh-CN" altLang="en-US" dirty="0"/>
          </a:p>
        </p:txBody>
      </p:sp>
      <p:pic>
        <p:nvPicPr>
          <p:cNvPr id="9" name="图片 8"/>
          <p:cNvPicPr>
            <a:picLocks noChangeAspect="1"/>
          </p:cNvPicPr>
          <p:nvPr>
            <p:custDataLst>
              <p:tags r:id="rId1"/>
            </p:custDataLst>
          </p:nvPr>
        </p:nvPicPr>
        <p:blipFill>
          <a:blip r:embed="rId6"/>
          <a:stretch>
            <a:fillRect/>
          </a:stretch>
        </p:blipFill>
        <p:spPr>
          <a:xfrm>
            <a:off x="335280" y="2291913"/>
            <a:ext cx="11338560" cy="2844601"/>
          </a:xfrm>
          <a:prstGeom prst="rect">
            <a:avLst/>
          </a:prstGeom>
        </p:spPr>
      </p:pic>
      <p:graphicFrame>
        <p:nvGraphicFramePr>
          <p:cNvPr id="10" name="图示 9"/>
          <p:cNvGraphicFramePr/>
          <p:nvPr/>
        </p:nvGraphicFramePr>
        <p:xfrm>
          <a:off x="1775459" y="5351357"/>
          <a:ext cx="9157017" cy="81449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矩形 7"/>
          <p:cNvSpPr/>
          <p:nvPr/>
        </p:nvSpPr>
        <p:spPr>
          <a:xfrm>
            <a:off x="983615" y="332740"/>
            <a:ext cx="9350375" cy="706755"/>
          </a:xfrm>
          <a:prstGeom prst="rect">
            <a:avLst/>
          </a:prstGeom>
        </p:spPr>
        <p:txBody>
          <a:bodyPr wrap="square">
            <a:spAutoFit/>
          </a:bodyPr>
          <a:lstStyle/>
          <a:p>
            <a:pPr algn="just"/>
            <a:r>
              <a:rPr lang="en-US" altLang="zh-CN" sz="4000" b="1" kern="100" dirty="0">
                <a:solidFill>
                  <a:schemeClr val="bg1"/>
                </a:solidFill>
                <a:latin typeface="Times" pitchFamily="2" charset="0"/>
                <a:ea typeface="微软雅黑" panose="020B0503020204020204" pitchFamily="34" charset="-122"/>
                <a:cs typeface="Times New Roman" panose="02020603050405020304" charset="0"/>
              </a:rPr>
              <a:t>                To comment or give an opinion</a:t>
            </a:r>
            <a:endParaRPr lang="zh-CN" altLang="en-US" sz="4000" b="1" kern="100" dirty="0">
              <a:solidFill>
                <a:schemeClr val="bg1"/>
              </a:solidFill>
              <a:latin typeface="Times" pitchFamily="2" charset="0"/>
              <a:ea typeface="微软雅黑" panose="020B0503020204020204" pitchFamily="34" charset="-122"/>
              <a:cs typeface="Times New Roman" panose="0202060305040502030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Graphic spid="10" grpId="0">
        <p:bldAsOne/>
      </p:bldGraphic>
      <p:bldGraphic spid="10" grpId="1">
        <p:bldAsOne/>
      </p:bldGraphic>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9226" y="1197183"/>
            <a:ext cx="11589055" cy="701870"/>
          </a:xfrm>
        </p:spPr>
        <p:txBody>
          <a:bodyPr/>
          <a:lstStyle/>
          <a:p>
            <a:r>
              <a:rPr lang="zh-CN" altLang="en-US"/>
              <a:t>观点评价类</a:t>
            </a:r>
            <a:endParaRPr lang="en-US" altLang="zh-CN"/>
          </a:p>
        </p:txBody>
      </p:sp>
      <p:sp>
        <p:nvSpPr>
          <p:cNvPr id="3" name="内容占位符 2"/>
          <p:cNvSpPr>
            <a:spLocks noGrp="1"/>
          </p:cNvSpPr>
          <p:nvPr>
            <p:ph sz="half" idx="1"/>
          </p:nvPr>
        </p:nvSpPr>
        <p:spPr>
          <a:xfrm>
            <a:off x="-154" y="1844874"/>
            <a:ext cx="11589055" cy="4263416"/>
          </a:xfrm>
        </p:spPr>
        <p:txBody>
          <a:bodyPr>
            <a:normAutofit lnSpcReduction="10000"/>
          </a:bodyPr>
          <a:lstStyle/>
          <a:p>
            <a:pPr algn="l">
              <a:buClrTx/>
              <a:buSzTx/>
            </a:pPr>
            <a:r>
              <a:rPr lang="zh-CN" altLang="en-US"/>
              <a:t>答题策略：</a:t>
            </a:r>
            <a:r>
              <a:rPr lang="en-US" altLang="zh-CN">
                <a:latin typeface="Times New Roman" panose="02020603050405020304" charset="0"/>
                <a:cs typeface="Times New Roman" panose="02020603050405020304" charset="0"/>
              </a:rPr>
              <a:t>Division-classification </a:t>
            </a:r>
          </a:p>
          <a:p>
            <a:pPr marL="0" indent="0">
              <a:buNone/>
            </a:pPr>
            <a:r>
              <a:rPr lang="en-US" altLang="zh-CN"/>
              <a:t>            </a:t>
            </a:r>
            <a:r>
              <a:rPr lang="en-US" altLang="zh-CN">
                <a:latin typeface="Times New Roman" panose="02020603050405020304" charset="0"/>
                <a:cs typeface="Times New Roman" panose="02020603050405020304" charset="0"/>
              </a:rPr>
              <a:t>  Persuasive graphic organizer: OREO Chart</a:t>
            </a:r>
          </a:p>
          <a:p>
            <a:pPr marL="0" indent="0">
              <a:buNone/>
            </a:pPr>
            <a:endParaRPr lang="en-US" altLang="zh-CN">
              <a:latin typeface="Times New Roman" panose="02020603050405020304" charset="0"/>
              <a:cs typeface="Times New Roman" panose="02020603050405020304" charset="0"/>
            </a:endParaRPr>
          </a:p>
          <a:p>
            <a:pPr marL="0" indent="0">
              <a:buNone/>
            </a:pPr>
            <a:r>
              <a:rPr lang="zh-CN" altLang="en-US">
                <a:latin typeface="Times New Roman" panose="02020603050405020304" charset="0"/>
                <a:cs typeface="Times New Roman" panose="02020603050405020304" charset="0"/>
              </a:rPr>
              <a:t>其他题目汇总：</a:t>
            </a:r>
            <a:endParaRPr lang="en-US" altLang="zh-CN">
              <a:latin typeface="Times New Roman" panose="02020603050405020304" charset="0"/>
              <a:cs typeface="Times New Roman" panose="02020603050405020304" charset="0"/>
            </a:endParaRPr>
          </a:p>
          <a:p>
            <a:pPr marL="0" indent="0">
              <a:buNone/>
            </a:pPr>
            <a:r>
              <a:rPr kumimoji="1" lang="en-GB" altLang="zh-CN" dirty="0">
                <a:latin typeface="Times" pitchFamily="2" charset="0"/>
                <a:sym typeface="+mn-ea"/>
              </a:rPr>
              <a:t>What do you think of the behavior of pleasing others?</a:t>
            </a:r>
            <a:r>
              <a:rPr kumimoji="1" lang="zh-CN" altLang="en-US" dirty="0">
                <a:latin typeface="Times" pitchFamily="2" charset="0"/>
                <a:sym typeface="+mn-ea"/>
              </a:rPr>
              <a:t> </a:t>
            </a:r>
          </a:p>
          <a:p>
            <a:pPr marL="0" indent="0">
              <a:buNone/>
            </a:pPr>
            <a:r>
              <a:rPr lang="en-US" altLang="zh-CN">
                <a:latin typeface="Times New Roman" panose="02020603050405020304" charset="0"/>
                <a:cs typeface="Times New Roman" panose="02020603050405020304" charset="0"/>
              </a:rPr>
              <a:t>What's your comment about fashion industry?</a:t>
            </a:r>
          </a:p>
          <a:p>
            <a:pPr marL="0" indent="0">
              <a:buNone/>
            </a:pPr>
            <a:r>
              <a:rPr lang="en-US" altLang="zh-CN">
                <a:latin typeface="Times New Roman" panose="02020603050405020304" charset="0"/>
                <a:cs typeface="Times New Roman" panose="02020603050405020304" charset="0"/>
              </a:rPr>
              <a:t>Do you think virtual fitness classes will become a trend </a:t>
            </a:r>
          </a:p>
          <a:p>
            <a:pPr marL="0" indent="0">
              <a:buNone/>
            </a:pPr>
            <a:r>
              <a:rPr lang="en-US" altLang="zh-CN">
                <a:latin typeface="Times New Roman" panose="02020603050405020304" charset="0"/>
                <a:cs typeface="Times New Roman" panose="02020603050405020304" charset="0"/>
              </a:rPr>
              <a:t>for young people? Why or why not?</a:t>
            </a:r>
          </a:p>
          <a:p>
            <a:pPr marL="0" indent="0">
              <a:buNone/>
            </a:pPr>
            <a:r>
              <a:rPr lang="en-US" altLang="zh-CN">
                <a:latin typeface="Times New Roman" panose="02020603050405020304" charset="0"/>
                <a:cs typeface="Times New Roman" panose="02020603050405020304" charset="0"/>
              </a:rPr>
              <a:t>Please briefly present your opinion on digital inclusion.</a:t>
            </a:r>
          </a:p>
          <a:p>
            <a:pPr marL="0" indent="0">
              <a:buNone/>
            </a:pPr>
            <a:r>
              <a:rPr lang="en-US" altLang="zh-CN">
                <a:latin typeface="Times New Roman" panose="02020603050405020304" charset="0"/>
                <a:cs typeface="Times New Roman" panose="02020603050405020304" charset="0"/>
              </a:rPr>
              <a:t>Are you a follower of “ treat yourself culture”? why or why not? </a:t>
            </a:r>
          </a:p>
        </p:txBody>
      </p:sp>
      <p:pic>
        <p:nvPicPr>
          <p:cNvPr id="4" name="图片 3" descr="oreo_graphic_organizer_pdf_46fc3f287e"/>
          <p:cNvPicPr>
            <a:picLocks noChangeAspect="1"/>
          </p:cNvPicPr>
          <p:nvPr/>
        </p:nvPicPr>
        <p:blipFill>
          <a:blip r:embed="rId2"/>
          <a:stretch>
            <a:fillRect/>
          </a:stretch>
        </p:blipFill>
        <p:spPr>
          <a:xfrm>
            <a:off x="7968615" y="1557020"/>
            <a:ext cx="4022725" cy="4801235"/>
          </a:xfrm>
          <a:prstGeom prst="rect">
            <a:avLst/>
          </a:prstGeom>
        </p:spPr>
      </p:pic>
      <p:sp>
        <p:nvSpPr>
          <p:cNvPr id="8" name="矩形 7"/>
          <p:cNvSpPr/>
          <p:nvPr/>
        </p:nvSpPr>
        <p:spPr>
          <a:xfrm>
            <a:off x="983615" y="332740"/>
            <a:ext cx="9350375" cy="706755"/>
          </a:xfrm>
          <a:prstGeom prst="rect">
            <a:avLst/>
          </a:prstGeom>
        </p:spPr>
        <p:txBody>
          <a:bodyPr wrap="square">
            <a:spAutoFit/>
          </a:bodyPr>
          <a:lstStyle/>
          <a:p>
            <a:pPr algn="just"/>
            <a:r>
              <a:rPr lang="en-US" altLang="zh-CN" sz="4000" b="1" kern="100" dirty="0">
                <a:solidFill>
                  <a:schemeClr val="bg1"/>
                </a:solidFill>
                <a:latin typeface="Times" pitchFamily="2" charset="0"/>
                <a:ea typeface="微软雅黑" panose="020B0503020204020204" pitchFamily="34" charset="-122"/>
                <a:cs typeface="Times New Roman" panose="02020603050405020304" charset="0"/>
              </a:rPr>
              <a:t>                To comment or give an opinion</a:t>
            </a:r>
            <a:endParaRPr lang="zh-CN" altLang="en-US" sz="4000" b="1" kern="100" dirty="0">
              <a:solidFill>
                <a:schemeClr val="bg1"/>
              </a:solidFill>
              <a:latin typeface="Times" pitchFamily="2" charset="0"/>
              <a:ea typeface="微软雅黑" panose="020B0503020204020204" pitchFamily="34" charset="-122"/>
              <a:cs typeface="Times New Roman" panose="0202060305040502030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820" y="73328"/>
            <a:ext cx="12209860" cy="1051416"/>
          </a:xfrm>
          <a:solidFill>
            <a:srgbClr val="0070C0"/>
          </a:solidFill>
        </p:spPr>
        <p:txBody>
          <a:bodyPr>
            <a:normAutofit/>
          </a:bodyPr>
          <a:lstStyle/>
          <a:p>
            <a:r>
              <a:rPr kumimoji="1" lang="en-US" altLang="zh-CN" sz="3600" b="1" dirty="0">
                <a:solidFill>
                  <a:schemeClr val="bg1"/>
                </a:solidFill>
                <a:latin typeface="Times" pitchFamily="2" charset="0"/>
              </a:rPr>
              <a:t>Writing</a:t>
            </a:r>
            <a:r>
              <a:rPr kumimoji="1" lang="zh-CN" altLang="en-US" sz="3600" b="1" dirty="0">
                <a:solidFill>
                  <a:schemeClr val="bg1"/>
                </a:solidFill>
                <a:latin typeface="Times" pitchFamily="2" charset="0"/>
              </a:rPr>
              <a:t> </a:t>
            </a:r>
            <a:r>
              <a:rPr kumimoji="1" lang="en-US" altLang="zh-CN" sz="3600" b="1" dirty="0">
                <a:solidFill>
                  <a:schemeClr val="bg1"/>
                </a:solidFill>
                <a:latin typeface="Times" pitchFamily="2" charset="0"/>
              </a:rPr>
              <a:t>purpose</a:t>
            </a:r>
            <a:r>
              <a:rPr kumimoji="1" lang="zh-CN" altLang="en-US" sz="3600" dirty="0">
                <a:solidFill>
                  <a:schemeClr val="bg1"/>
                </a:solidFill>
                <a:latin typeface="Times" pitchFamily="2" charset="0"/>
              </a:rPr>
              <a:t> </a:t>
            </a:r>
            <a:r>
              <a:rPr kumimoji="1" lang="en-US" altLang="zh-CN" sz="3600" dirty="0">
                <a:solidFill>
                  <a:schemeClr val="bg1"/>
                </a:solidFill>
                <a:latin typeface="Times" pitchFamily="2" charset="0"/>
              </a:rPr>
              <a:t>- to inform</a:t>
            </a:r>
            <a:endParaRPr kumimoji="1" lang="en-US" altLang="zh-CN" sz="3600" b="1" dirty="0">
              <a:solidFill>
                <a:schemeClr val="bg1"/>
              </a:solidFill>
              <a:latin typeface="Times" pitchFamily="2" charset="0"/>
            </a:endParaRPr>
          </a:p>
        </p:txBody>
      </p:sp>
      <p:sp>
        <p:nvSpPr>
          <p:cNvPr id="3" name="内容占位符 2"/>
          <p:cNvSpPr>
            <a:spLocks noGrp="1"/>
          </p:cNvSpPr>
          <p:nvPr>
            <p:ph sz="half" idx="1"/>
          </p:nvPr>
        </p:nvSpPr>
        <p:spPr>
          <a:xfrm>
            <a:off x="263371" y="1772692"/>
            <a:ext cx="11589055" cy="4998538"/>
          </a:xfrm>
        </p:spPr>
        <p:txBody>
          <a:bodyPr>
            <a:normAutofit/>
          </a:bodyPr>
          <a:lstStyle/>
          <a:p>
            <a:pPr marL="0" algn="l">
              <a:buClrTx/>
              <a:buSzTx/>
              <a:buNone/>
            </a:pPr>
            <a:r>
              <a:rPr kumimoji="1" lang="en-US" altLang="zh-CN" sz="3200" b="1" dirty="0">
                <a:solidFill>
                  <a:srgbClr val="00476D"/>
                </a:solidFill>
                <a:latin typeface="Times" pitchFamily="2" charset="0"/>
              </a:rPr>
              <a:t>例证类</a:t>
            </a:r>
            <a:endParaRPr kumimoji="1" lang="en-US" altLang="zh-CN" sz="3200" b="1" dirty="0">
              <a:solidFill>
                <a:srgbClr val="00476D"/>
              </a:solidFill>
              <a:latin typeface="Times" pitchFamily="2" charset="0"/>
              <a:sym typeface="+mn-ea"/>
            </a:endParaRPr>
          </a:p>
          <a:p>
            <a:pPr marL="0" algn="l">
              <a:buClrTx/>
              <a:buSzTx/>
              <a:buNone/>
            </a:pPr>
            <a:r>
              <a:rPr lang="zh-CN" altLang="en-US" sz="3200">
                <a:sym typeface="+mn-ea"/>
              </a:rPr>
              <a:t>仔细审题，厘清概念，确保契合度。</a:t>
            </a:r>
            <a:endParaRPr kumimoji="1" lang="en-US" altLang="zh-CN" sz="3200" b="1" dirty="0">
              <a:solidFill>
                <a:srgbClr val="00476D"/>
              </a:solidFill>
              <a:latin typeface="Times" pitchFamily="2" charset="0"/>
            </a:endParaRPr>
          </a:p>
          <a:p>
            <a:pPr marL="0" algn="l">
              <a:buClrTx/>
              <a:buSzTx/>
              <a:buNone/>
            </a:pPr>
            <a:endParaRPr kumimoji="1" lang="en-US" altLang="zh-CN" sz="3200" b="1" dirty="0">
              <a:solidFill>
                <a:srgbClr val="00476D"/>
              </a:solidFill>
              <a:latin typeface="Times" pitchFamily="2" charset="0"/>
              <a:sym typeface="+mn-ea"/>
            </a:endParaRPr>
          </a:p>
          <a:p>
            <a:pPr marL="0" algn="l">
              <a:buClrTx/>
              <a:buSzTx/>
              <a:buNone/>
            </a:pPr>
            <a:r>
              <a:rPr kumimoji="1" lang="en-US" altLang="zh-CN" sz="3200" b="1" dirty="0">
                <a:solidFill>
                  <a:srgbClr val="00476D"/>
                </a:solidFill>
                <a:latin typeface="Times" pitchFamily="2" charset="0"/>
                <a:sym typeface="+mn-ea"/>
              </a:rPr>
              <a:t>行动方案类 </a:t>
            </a:r>
          </a:p>
          <a:p>
            <a:pPr marL="0" algn="l">
              <a:buClrTx/>
              <a:buSzTx/>
              <a:buNone/>
            </a:pPr>
            <a:r>
              <a:rPr lang="zh-CN" altLang="en-US" sz="3200">
                <a:sym typeface="+mn-ea"/>
              </a:rPr>
              <a:t>大问题</a:t>
            </a:r>
            <a:r>
              <a:rPr lang="en-US" altLang="zh-CN" sz="3200">
                <a:sym typeface="+mn-ea"/>
              </a:rPr>
              <a:t>+</a:t>
            </a:r>
            <a:r>
              <a:rPr lang="zh-CN" altLang="en-US" sz="3200">
                <a:sym typeface="+mn-ea"/>
              </a:rPr>
              <a:t>小解决</a:t>
            </a:r>
            <a:endParaRPr lang="zh-CN" altLang="en-US" sz="3200"/>
          </a:p>
          <a:p>
            <a:pPr marL="0" algn="l">
              <a:buClrTx/>
              <a:buSzTx/>
              <a:buNone/>
            </a:pPr>
            <a:r>
              <a:rPr lang="en-US" altLang="zh-CN" sz="3200">
                <a:latin typeface="Times New Roman" panose="02020603050405020304" charset="0"/>
                <a:cs typeface="Times New Roman" panose="02020603050405020304" charset="0"/>
                <a:sym typeface="+mn-ea"/>
              </a:rPr>
              <a:t>Cause and effects (what does it mean? how does it help?)  </a:t>
            </a:r>
            <a:endParaRPr lang="en-US" altLang="zh-CN" sz="3200">
              <a:latin typeface="Times New Roman" panose="02020603050405020304" charset="0"/>
              <a:cs typeface="Times New Roman" panose="02020603050405020304" charset="0"/>
            </a:endParaRPr>
          </a:p>
          <a:p>
            <a:pPr marL="0" indent="0">
              <a:buNone/>
            </a:pPr>
            <a:r>
              <a:rPr lang="en-US" altLang="zh-CN" sz="3200">
                <a:latin typeface="Times New Roman" panose="02020603050405020304" charset="0"/>
                <a:cs typeface="Times New Roman" panose="02020603050405020304" charset="0"/>
                <a:sym typeface="+mn-ea"/>
              </a:rPr>
              <a:t>Division-classification </a:t>
            </a:r>
          </a:p>
          <a:p>
            <a:pPr marL="0" indent="0">
              <a:buNone/>
            </a:pPr>
            <a:r>
              <a:rPr lang="en-US" altLang="zh-CN" sz="3200">
                <a:latin typeface="Times New Roman" panose="02020603050405020304" charset="0"/>
                <a:cs typeface="Times New Roman" panose="02020603050405020304" charset="0"/>
                <a:sym typeface="+mn-ea"/>
              </a:rPr>
              <a:t>Exemplification</a:t>
            </a:r>
            <a:endParaRPr lang="zh-CN" altLang="en-US" sz="3200">
              <a:latin typeface="Times New Roman" panose="02020603050405020304" charset="0"/>
              <a:cs typeface="Times New Roman" panose="02020603050405020304" charset="0"/>
            </a:endParaRPr>
          </a:p>
          <a:p>
            <a:pPr marL="0" indent="0">
              <a:buNone/>
            </a:pPr>
            <a:endParaRPr lang="zh-CN" altLang="en-US" sz="3200">
              <a:latin typeface="Times New Roman" panose="02020603050405020304" charset="0"/>
              <a:cs typeface="Times New Roman" panose="02020603050405020304" charset="0"/>
            </a:endParaRPr>
          </a:p>
          <a:p>
            <a:pPr marL="0" algn="l">
              <a:buClrTx/>
              <a:buSzTx/>
              <a:buNone/>
            </a:pPr>
            <a:endParaRPr kumimoji="1" lang="en-US" altLang="zh-CN" sz="3200" b="1" dirty="0">
              <a:solidFill>
                <a:srgbClr val="00476D"/>
              </a:solidFill>
              <a:latin typeface="Times" pitchFamily="2" charset="0"/>
              <a:sym typeface="+mn-ea"/>
            </a:endParaRPr>
          </a:p>
          <a:p>
            <a:pPr marL="0" indent="0">
              <a:buNone/>
            </a:pPr>
            <a:endParaRPr kumimoji="1" lang="zh-CN" altLang="en-US" sz="3200" b="1" dirty="0">
              <a:solidFill>
                <a:srgbClr val="00476D"/>
              </a:solidFill>
              <a:latin typeface="Times" pitchFamily="2"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820" y="73328"/>
            <a:ext cx="12209860" cy="1051416"/>
          </a:xfrm>
          <a:solidFill>
            <a:srgbClr val="0070C0"/>
          </a:solidFill>
        </p:spPr>
        <p:txBody>
          <a:bodyPr>
            <a:normAutofit/>
          </a:bodyPr>
          <a:lstStyle/>
          <a:p>
            <a:r>
              <a:rPr kumimoji="1" lang="en-US" altLang="zh-CN" sz="3600" b="1" dirty="0">
                <a:solidFill>
                  <a:schemeClr val="bg1"/>
                </a:solidFill>
                <a:latin typeface="Times" pitchFamily="2" charset="0"/>
              </a:rPr>
              <a:t>Writing</a:t>
            </a:r>
            <a:r>
              <a:rPr kumimoji="1" lang="zh-CN" altLang="en-US" sz="3600" b="1" dirty="0">
                <a:solidFill>
                  <a:schemeClr val="bg1"/>
                </a:solidFill>
                <a:latin typeface="Times" pitchFamily="2" charset="0"/>
              </a:rPr>
              <a:t> </a:t>
            </a:r>
            <a:r>
              <a:rPr kumimoji="1" lang="en-US" altLang="zh-CN" sz="3600" b="1" dirty="0">
                <a:solidFill>
                  <a:schemeClr val="bg1"/>
                </a:solidFill>
                <a:latin typeface="Times" pitchFamily="2" charset="0"/>
              </a:rPr>
              <a:t>purpose</a:t>
            </a:r>
            <a:r>
              <a:rPr kumimoji="1" lang="zh-CN" altLang="en-US" sz="3600" dirty="0">
                <a:solidFill>
                  <a:schemeClr val="bg1"/>
                </a:solidFill>
                <a:latin typeface="Times" pitchFamily="2" charset="0"/>
              </a:rPr>
              <a:t> </a:t>
            </a:r>
            <a:r>
              <a:rPr kumimoji="1" lang="en-US" altLang="zh-CN" sz="3600" dirty="0">
                <a:solidFill>
                  <a:schemeClr val="bg1"/>
                </a:solidFill>
                <a:latin typeface="Times" pitchFamily="2" charset="0"/>
              </a:rPr>
              <a:t>- to comment or give an opinion </a:t>
            </a:r>
            <a:endParaRPr kumimoji="1" lang="en-US" altLang="zh-CN" sz="3600" b="1" dirty="0">
              <a:solidFill>
                <a:schemeClr val="bg1"/>
              </a:solidFill>
              <a:latin typeface="Times" pitchFamily="2" charset="0"/>
            </a:endParaRPr>
          </a:p>
        </p:txBody>
      </p:sp>
      <p:sp>
        <p:nvSpPr>
          <p:cNvPr id="3" name="内容占位符 2"/>
          <p:cNvSpPr>
            <a:spLocks noGrp="1"/>
          </p:cNvSpPr>
          <p:nvPr>
            <p:ph sz="half" idx="1"/>
          </p:nvPr>
        </p:nvSpPr>
        <p:spPr>
          <a:xfrm>
            <a:off x="263371" y="1772692"/>
            <a:ext cx="11589055" cy="4998538"/>
          </a:xfrm>
        </p:spPr>
        <p:txBody>
          <a:bodyPr>
            <a:normAutofit/>
          </a:bodyPr>
          <a:lstStyle/>
          <a:p>
            <a:pPr marL="0" algn="l">
              <a:buClrTx/>
              <a:buSzTx/>
              <a:buNone/>
            </a:pPr>
            <a:r>
              <a:rPr kumimoji="1" lang="zh-CN" altLang="en-US" sz="3200" b="1" dirty="0">
                <a:solidFill>
                  <a:srgbClr val="00476D"/>
                </a:solidFill>
                <a:latin typeface="Times" pitchFamily="2" charset="0"/>
                <a:sym typeface="+mn-ea"/>
              </a:rPr>
              <a:t>分析讨论类</a:t>
            </a:r>
          </a:p>
          <a:p>
            <a:pPr marL="0" algn="l">
              <a:buClrTx/>
              <a:buSzTx/>
              <a:buNone/>
            </a:pPr>
            <a:r>
              <a:rPr lang="zh-CN" altLang="en-US" sz="3200">
                <a:sym typeface="+mn-ea"/>
              </a:rPr>
              <a:t>答题策略：</a:t>
            </a:r>
            <a:r>
              <a:rPr lang="en-US" altLang="zh-CN" sz="3200">
                <a:latin typeface="Times New Roman" panose="02020603050405020304" charset="0"/>
                <a:cs typeface="Times New Roman" panose="02020603050405020304" charset="0"/>
                <a:sym typeface="+mn-ea"/>
              </a:rPr>
              <a:t> Division-classification </a:t>
            </a:r>
          </a:p>
          <a:p>
            <a:pPr marL="0" indent="0">
              <a:buNone/>
            </a:pPr>
            <a:r>
              <a:rPr lang="en-US" altLang="zh-CN" sz="3200">
                <a:latin typeface="Times New Roman" panose="02020603050405020304" charset="0"/>
                <a:cs typeface="Times New Roman" panose="02020603050405020304" charset="0"/>
                <a:sym typeface="+mn-ea"/>
              </a:rPr>
              <a:t>                     Avoid repetition and generalizition </a:t>
            </a:r>
            <a:r>
              <a:rPr lang="zh-CN" altLang="en-US" sz="3200">
                <a:latin typeface="Times New Roman" panose="02020603050405020304" charset="0"/>
                <a:cs typeface="Times New Roman" panose="02020603050405020304" charset="0"/>
                <a:sym typeface="+mn-ea"/>
              </a:rPr>
              <a:t>避免同质化</a:t>
            </a:r>
            <a:endParaRPr lang="zh-CN" altLang="en-US" sz="3200">
              <a:latin typeface="Times New Roman" panose="02020603050405020304" charset="0"/>
              <a:cs typeface="Times New Roman" panose="02020603050405020304" charset="0"/>
            </a:endParaRPr>
          </a:p>
          <a:p>
            <a:pPr marL="0" algn="l">
              <a:buClrTx/>
              <a:buSzTx/>
              <a:buNone/>
            </a:pPr>
            <a:endParaRPr kumimoji="1" lang="en-US" altLang="zh-CN" sz="3200" b="1" dirty="0">
              <a:solidFill>
                <a:srgbClr val="00476D"/>
              </a:solidFill>
              <a:latin typeface="Times" pitchFamily="2" charset="0"/>
              <a:sym typeface="+mn-ea"/>
            </a:endParaRPr>
          </a:p>
          <a:p>
            <a:pPr marL="0" algn="l">
              <a:buClrTx/>
              <a:buSzTx/>
              <a:buNone/>
            </a:pPr>
            <a:r>
              <a:rPr kumimoji="1" lang="zh-CN" altLang="en-US" sz="3200" b="1" dirty="0">
                <a:solidFill>
                  <a:srgbClr val="00476D"/>
                </a:solidFill>
                <a:latin typeface="Times" pitchFamily="2" charset="0"/>
                <a:sym typeface="+mn-ea"/>
              </a:rPr>
              <a:t>观点评价类</a:t>
            </a:r>
            <a:r>
              <a:rPr kumimoji="1" lang="en-US" altLang="zh-CN" sz="3200" b="1" dirty="0">
                <a:solidFill>
                  <a:srgbClr val="00476D"/>
                </a:solidFill>
                <a:latin typeface="Times" pitchFamily="2" charset="0"/>
                <a:sym typeface="+mn-ea"/>
              </a:rPr>
              <a:t>:</a:t>
            </a:r>
          </a:p>
          <a:p>
            <a:pPr marL="0" algn="l">
              <a:buClrTx/>
              <a:buSzTx/>
              <a:buNone/>
            </a:pPr>
            <a:r>
              <a:rPr lang="zh-CN" altLang="en-US" sz="3200">
                <a:sym typeface="+mn-ea"/>
              </a:rPr>
              <a:t>答题策略：</a:t>
            </a:r>
            <a:r>
              <a:rPr lang="en-US" altLang="zh-CN" sz="3200">
                <a:latin typeface="Times New Roman" panose="02020603050405020304" charset="0"/>
                <a:cs typeface="Times New Roman" panose="02020603050405020304" charset="0"/>
                <a:sym typeface="+mn-ea"/>
              </a:rPr>
              <a:t>Division-classification </a:t>
            </a:r>
            <a:endParaRPr lang="en-US" altLang="zh-CN" sz="3200">
              <a:latin typeface="Times New Roman" panose="02020603050405020304" charset="0"/>
              <a:cs typeface="Times New Roman" panose="02020603050405020304" charset="0"/>
            </a:endParaRPr>
          </a:p>
          <a:p>
            <a:pPr marL="0" indent="0">
              <a:buNone/>
            </a:pPr>
            <a:r>
              <a:rPr lang="en-US" altLang="zh-CN" sz="3200">
                <a:sym typeface="+mn-ea"/>
              </a:rPr>
              <a:t>          </a:t>
            </a:r>
            <a:r>
              <a:rPr lang="en-US" altLang="zh-CN" sz="3200">
                <a:latin typeface="Times New Roman" panose="02020603050405020304" charset="0"/>
                <a:cs typeface="Times New Roman" panose="02020603050405020304" charset="0"/>
                <a:sym typeface="+mn-ea"/>
              </a:rPr>
              <a:t>Persuasive graphic organizer: OREO Chart</a:t>
            </a:r>
            <a:endParaRPr lang="en-US" altLang="zh-CN" sz="3200">
              <a:latin typeface="Times New Roman" panose="02020603050405020304" charset="0"/>
              <a:cs typeface="Times New Roman" panose="02020603050405020304" charset="0"/>
            </a:endParaRPr>
          </a:p>
          <a:p>
            <a:pPr marL="0" indent="0">
              <a:buNone/>
            </a:pPr>
            <a:endParaRPr lang="en-US" altLang="zh-CN" sz="3200">
              <a:latin typeface="Times New Roman" panose="02020603050405020304" charset="0"/>
              <a:cs typeface="Times New Roman" panose="02020603050405020304" charset="0"/>
            </a:endParaRPr>
          </a:p>
          <a:p>
            <a:pPr marL="0" algn="l">
              <a:buClrTx/>
              <a:buSzTx/>
              <a:buNone/>
            </a:pPr>
            <a:endParaRPr kumimoji="1" lang="en-US" altLang="zh-CN" sz="3200" b="1" dirty="0">
              <a:solidFill>
                <a:srgbClr val="00476D"/>
              </a:solidFill>
              <a:latin typeface="Times" pitchFamily="2" charset="0"/>
              <a:sym typeface="+mn-ea"/>
            </a:endParaRPr>
          </a:p>
          <a:p>
            <a:pPr marL="0" indent="0">
              <a:buNone/>
            </a:pPr>
            <a:endParaRPr kumimoji="1" lang="zh-CN" altLang="en-US" sz="3200" b="1" dirty="0">
              <a:solidFill>
                <a:srgbClr val="00476D"/>
              </a:solidFill>
              <a:latin typeface="Times" pitchFamily="2"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2711625" y="2327632"/>
            <a:ext cx="5904655" cy="1635375"/>
            <a:chOff x="4425387" y="2262581"/>
            <a:chExt cx="6768752" cy="1620772"/>
          </a:xfrm>
        </p:grpSpPr>
        <p:sp>
          <p:nvSpPr>
            <p:cNvPr id="12" name="圆角矩形 11"/>
            <p:cNvSpPr/>
            <p:nvPr/>
          </p:nvSpPr>
          <p:spPr>
            <a:xfrm>
              <a:off x="4425387" y="2262581"/>
              <a:ext cx="6552728" cy="1620772"/>
            </a:xfrm>
            <a:prstGeom prst="round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5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13" name="矩形 12"/>
            <p:cNvSpPr/>
            <p:nvPr/>
          </p:nvSpPr>
          <p:spPr>
            <a:xfrm>
              <a:off x="5649523" y="2262581"/>
              <a:ext cx="5544616" cy="162077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5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sp>
        <p:nvSpPr>
          <p:cNvPr id="15" name="文本框 17"/>
          <p:cNvSpPr txBox="1"/>
          <p:nvPr/>
        </p:nvSpPr>
        <p:spPr>
          <a:xfrm>
            <a:off x="3988488" y="2732464"/>
            <a:ext cx="4121723" cy="7683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华文黑体" pitchFamily="2" charset="-122"/>
                <a:sym typeface="字魂59号-创粗黑" panose="00000500000000000000" pitchFamily="2" charset="-122"/>
              </a:rPr>
              <a:t>语法填空</a:t>
            </a:r>
          </a:p>
        </p:txBody>
      </p:sp>
      <p:sp>
        <p:nvSpPr>
          <p:cNvPr id="17" name="圆角矩形 16"/>
          <p:cNvSpPr/>
          <p:nvPr/>
        </p:nvSpPr>
        <p:spPr>
          <a:xfrm>
            <a:off x="263352" y="1459062"/>
            <a:ext cx="536281" cy="3663706"/>
          </a:xfrm>
          <a:prstGeom prst="roundRect">
            <a:avLst>
              <a:gd name="adj"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5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20" name="Freeform 5"/>
          <p:cNvSpPr/>
          <p:nvPr/>
        </p:nvSpPr>
        <p:spPr bwMode="auto">
          <a:xfrm>
            <a:off x="947663" y="2420888"/>
            <a:ext cx="1547937" cy="139564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D9D9D9">
              <a:alpha val="56078"/>
            </a:srgbClr>
          </a:solidFill>
          <a:ln w="9525" cap="flat">
            <a:noFill/>
            <a:prstDash val="solid"/>
            <a:miter lim="800000"/>
          </a:ln>
        </p:spPr>
        <p:txBody>
          <a:bodyPr vert="horz" wrap="square" lIns="83713" tIns="41856" rIns="83713" bIns="41856"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5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16" name="KSO_Shape"/>
          <p:cNvSpPr/>
          <p:nvPr/>
        </p:nvSpPr>
        <p:spPr bwMode="auto">
          <a:xfrm>
            <a:off x="1157380" y="2730434"/>
            <a:ext cx="1122196" cy="770574"/>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rgbClr val="0070C0"/>
          </a:solidFill>
          <a:ln>
            <a:noFill/>
          </a:ln>
        </p:spPr>
        <p:txBody>
          <a:bodyPr anchor="ctr">
            <a:scene3d>
              <a:camera prst="orthographicFront"/>
              <a:lightRig rig="threePt" dir="t"/>
            </a:scene3d>
            <a:sp3d contourW="12700">
              <a:contourClr>
                <a:srgbClr val="FFFFFF"/>
              </a:contourClr>
            </a:sp3d>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50" b="0" i="0" u="none" strike="noStrike" kern="1200" cap="none" spc="0" normalizeH="0" baseline="0" noProof="0">
              <a:ln>
                <a:noFill/>
              </a:ln>
              <a:solidFill>
                <a:srgbClr val="1C666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Tree>
  </p:cSld>
  <p:clrMapOvr>
    <a:masterClrMapping/>
  </p:clrMapOvr>
  <mc:AlternateContent xmlns:mc="http://schemas.openxmlformats.org/markup-compatibility/2006" xmlns:p14="http://schemas.microsoft.com/office/powerpoint/2010/main">
    <mc:Choice Requires="p14">
      <p:transition p14:dur="0" advTm="4050"/>
    </mc:Choice>
    <mc:Fallback xmlns="">
      <p:transition advTm="405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0" y="1628800"/>
            <a:ext cx="12072664" cy="4824536"/>
          </a:xfrm>
        </p:spPr>
        <p:txBody>
          <a:bodyPr>
            <a:normAutofit fontScale="92500" lnSpcReduction="10000"/>
          </a:bodyPr>
          <a:lstStyle/>
          <a:p>
            <a:pPr indent="0" algn="just">
              <a:buNone/>
            </a:pPr>
            <a:r>
              <a:rPr lang="zh-CN" altLang="en-US" sz="30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答案</a:t>
            </a:r>
            <a:endParaRPr lang="en-US" altLang="zh-CN" sz="30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p>
            <a:pPr indent="0" algn="just">
              <a:buNone/>
            </a:pPr>
            <a:r>
              <a:rPr lang="en-US" altLang="zh-CN" sz="3000" kern="100" dirty="0">
                <a:effectLst/>
                <a:latin typeface="Times New Roman" panose="02020603050405020304" pitchFamily="18" charset="0"/>
                <a:ea typeface="宋体" panose="02010600030101010101" pitchFamily="2" charset="-122"/>
                <a:cs typeface="Times New Roman" panose="02020603050405020304" pitchFamily="18" charset="0"/>
              </a:rPr>
              <a:t>11. stretching     12. in     13. has expanded      14. </a:t>
            </a:r>
            <a:r>
              <a:rPr lang="en-US" altLang="zh-CN" sz="3000" kern="100" dirty="0">
                <a:effectLst/>
                <a:latin typeface="Times New Roman" panose="02020603050405020304" pitchFamily="18" charset="0"/>
                <a:ea typeface="等线" panose="02010600030101010101" pitchFamily="2" charset="-122"/>
                <a:cs typeface="Times New Roman" panose="02020603050405020304" pitchFamily="18" charset="0"/>
              </a:rPr>
              <a:t>innovative </a:t>
            </a:r>
            <a:r>
              <a:rPr lang="en-US" altLang="zh-CN" sz="3000" b="1" kern="100" dirty="0">
                <a:effectLst/>
                <a:latin typeface="Times New Roman" panose="02020603050405020304" pitchFamily="18" charset="0"/>
                <a:ea typeface="华文楷体" panose="02010600040101010101" pitchFamily="2" charset="-122"/>
                <a:cs typeface="Times New Roman" panose="02020603050405020304" pitchFamily="18" charset="0"/>
              </a:rPr>
              <a:t> </a:t>
            </a:r>
          </a:p>
          <a:p>
            <a:pPr indent="0" algn="just">
              <a:buNone/>
            </a:pPr>
            <a:r>
              <a:rPr lang="en-US" altLang="zh-CN" sz="3000" kern="100" dirty="0">
                <a:effectLst/>
                <a:latin typeface="Times New Roman" panose="02020603050405020304" pitchFamily="18" charset="0"/>
                <a:ea typeface="宋体" panose="02010600030101010101" pitchFamily="2" charset="-122"/>
                <a:cs typeface="Times New Roman" panose="02020603050405020304" pitchFamily="18" charset="0"/>
              </a:rPr>
              <a:t>15. </a:t>
            </a:r>
            <a:r>
              <a:rPr lang="en-US" altLang="zh-CN" sz="3000" kern="100" dirty="0">
                <a:effectLst/>
                <a:latin typeface="Times New Roman" panose="02020603050405020304" pitchFamily="18" charset="0"/>
                <a:ea typeface="等线" panose="02010600030101010101" pitchFamily="2" charset="-122"/>
                <a:cs typeface="Times New Roman" panose="02020603050405020304" pitchFamily="18" charset="0"/>
              </a:rPr>
              <a:t>are driven/have been driven    </a:t>
            </a:r>
            <a:r>
              <a:rPr lang="en-US" altLang="zh-CN" sz="3000" kern="100" dirty="0">
                <a:effectLst/>
                <a:latin typeface="Times New Roman" panose="02020603050405020304" pitchFamily="18" charset="0"/>
                <a:ea typeface="宋体" panose="02010600030101010101" pitchFamily="2" charset="-122"/>
                <a:cs typeface="Times New Roman" panose="02020603050405020304" pitchFamily="18" charset="0"/>
              </a:rPr>
              <a:t>16. </a:t>
            </a:r>
            <a:r>
              <a:rPr lang="en-US" altLang="zh-CN" sz="3000" kern="100" dirty="0">
                <a:effectLst/>
                <a:latin typeface="Times New Roman" panose="02020603050405020304" pitchFamily="18" charset="0"/>
                <a:ea typeface="等线" panose="02010600030101010101" pitchFamily="2" charset="-122"/>
                <a:cs typeface="Times New Roman" panose="02020603050405020304" pitchFamily="18" charset="0"/>
              </a:rPr>
              <a:t>activities</a:t>
            </a:r>
            <a:r>
              <a:rPr lang="en-US" altLang="zh-CN" sz="3000" kern="100" dirty="0">
                <a:effectLst/>
                <a:latin typeface="Times New Roman" panose="02020603050405020304" pitchFamily="18" charset="0"/>
                <a:ea typeface="宋体" panose="02010600030101010101" pitchFamily="2" charset="-122"/>
                <a:cs typeface="Times New Roman" panose="02020603050405020304" pitchFamily="18" charset="0"/>
              </a:rPr>
              <a:t>     17. where  </a:t>
            </a:r>
          </a:p>
          <a:p>
            <a:pPr indent="0" algn="just">
              <a:buNone/>
            </a:pPr>
            <a:r>
              <a:rPr lang="en-US" altLang="zh-CN" sz="3000" kern="100" dirty="0">
                <a:effectLst/>
                <a:latin typeface="Times New Roman" panose="02020603050405020304" pitchFamily="18" charset="0"/>
                <a:ea typeface="宋体" panose="02010600030101010101" pitchFamily="2" charset="-122"/>
                <a:cs typeface="Times New Roman" panose="02020603050405020304" pitchFamily="18" charset="0"/>
              </a:rPr>
              <a:t>18. whether/if /</a:t>
            </a:r>
            <a:r>
              <a:rPr lang="en-US" altLang="zh-CN" sz="3000" u="sng"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that</a:t>
            </a:r>
            <a:r>
              <a:rPr lang="en-US" altLang="zh-CN" sz="3000" kern="100" dirty="0">
                <a:effectLst/>
                <a:latin typeface="Times New Roman" panose="02020603050405020304" pitchFamily="18" charset="0"/>
                <a:ea typeface="宋体" panose="02010600030101010101" pitchFamily="2" charset="-122"/>
                <a:cs typeface="Times New Roman" panose="02020603050405020304" pitchFamily="18" charset="0"/>
              </a:rPr>
              <a:t>      19. stressed        20. </a:t>
            </a:r>
            <a:r>
              <a:rPr lang="en-US" altLang="zh-CN" sz="30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3000" kern="100" dirty="0">
                <a:effectLst/>
                <a:latin typeface="Times New Roman" panose="02020603050405020304" pitchFamily="18" charset="0"/>
                <a:ea typeface="宋体" panose="02010600030101010101" pitchFamily="2" charset="-122"/>
                <a:cs typeface="Times New Roman" panose="02020603050405020304" pitchFamily="18" charset="0"/>
              </a:rPr>
              <a:t>o avoid</a:t>
            </a:r>
          </a:p>
          <a:p>
            <a:pPr indent="0" algn="just">
              <a:buNone/>
            </a:pPr>
            <a:r>
              <a:rPr lang="zh-CN" altLang="en-US" sz="3000" kern="1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注意事项</a:t>
            </a:r>
            <a:endParaRPr lang="en-US" altLang="zh-CN" sz="3000" kern="1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a:p>
            <a:pPr indent="274955" algn="just"/>
            <a:r>
              <a:rPr lang="zh-CN" altLang="en-US" sz="3000" kern="100" dirty="0">
                <a:latin typeface="Times New Roman" panose="02020603050405020304" pitchFamily="18" charset="0"/>
                <a:ea typeface="宋体" panose="02010600030101010101" pitchFamily="2" charset="-122"/>
                <a:cs typeface="Times New Roman" panose="02020603050405020304" pitchFamily="18" charset="0"/>
              </a:rPr>
              <a:t>第</a:t>
            </a:r>
            <a:r>
              <a:rPr lang="en-US" altLang="zh-CN" sz="3000" kern="100" dirty="0">
                <a:latin typeface="Times New Roman" panose="02020603050405020304" pitchFamily="18" charset="0"/>
                <a:ea typeface="宋体" panose="02010600030101010101" pitchFamily="2" charset="-122"/>
                <a:cs typeface="Times New Roman" panose="02020603050405020304" pitchFamily="18" charset="0"/>
              </a:rPr>
              <a:t>18</a:t>
            </a:r>
            <a:r>
              <a:rPr lang="zh-CN" altLang="en-US" sz="3000" kern="100" dirty="0">
                <a:latin typeface="Times New Roman" panose="02020603050405020304" pitchFamily="18" charset="0"/>
                <a:ea typeface="宋体" panose="02010600030101010101" pitchFamily="2" charset="-122"/>
                <a:cs typeface="Times New Roman" panose="02020603050405020304" pitchFamily="18" charset="0"/>
              </a:rPr>
              <a:t>题可接受答案为三个</a:t>
            </a:r>
            <a:r>
              <a:rPr lang="en-US" altLang="zh-CN" sz="3000" kern="100" dirty="0">
                <a:latin typeface="Times New Roman" panose="02020603050405020304" pitchFamily="18" charset="0"/>
                <a:ea typeface="宋体" panose="02010600030101010101" pitchFamily="2" charset="-122"/>
                <a:cs typeface="Times New Roman" panose="02020603050405020304" pitchFamily="18" charset="0"/>
              </a:rPr>
              <a:t>whether/if /that </a:t>
            </a:r>
            <a:r>
              <a:rPr lang="zh-CN" altLang="en-US" sz="3000" kern="100" dirty="0">
                <a:latin typeface="Times New Roman" panose="02020603050405020304" pitchFamily="18" charset="0"/>
                <a:ea typeface="宋体" panose="02010600030101010101" pitchFamily="2" charset="-122"/>
                <a:cs typeface="Times New Roman" panose="02020603050405020304" pitchFamily="18" charset="0"/>
              </a:rPr>
              <a:t>，后期试卷讲评会详细讲解。</a:t>
            </a:r>
            <a:endParaRPr lang="zh-CN" altLang="zh-CN" sz="3000" kern="100" dirty="0">
              <a:latin typeface="等线" panose="02010600030101010101" pitchFamily="2" charset="-122"/>
              <a:ea typeface="等线" panose="02010600030101010101" pitchFamily="2" charset="-122"/>
              <a:cs typeface="Times New Roman" panose="02020603050405020304" pitchFamily="18" charset="0"/>
            </a:endParaRPr>
          </a:p>
          <a:p>
            <a:pPr indent="274955" algn="just"/>
            <a:r>
              <a:rPr lang="zh-CN" altLang="zh-CN" sz="3000" kern="100">
                <a:latin typeface="Times New Roman" panose="02020603050405020304" pitchFamily="18" charset="0"/>
                <a:ea typeface="宋体" panose="02010600030101010101" pitchFamily="2" charset="-122"/>
                <a:cs typeface="Times New Roman" panose="02020603050405020304" pitchFamily="18" charset="0"/>
              </a:rPr>
              <a:t>所有</a:t>
            </a:r>
            <a:r>
              <a:rPr lang="zh-CN" altLang="zh-CN" sz="3000" kern="100" dirty="0">
                <a:latin typeface="Times New Roman" panose="02020603050405020304" pitchFamily="18" charset="0"/>
                <a:ea typeface="宋体" panose="02010600030101010101" pitchFamily="2" charset="-122"/>
                <a:cs typeface="Times New Roman" panose="02020603050405020304" pitchFamily="18" charset="0"/>
              </a:rPr>
              <a:t>题大小写错扣</a:t>
            </a:r>
            <a:r>
              <a:rPr lang="en-US" altLang="zh-CN" sz="3000" kern="100" dirty="0">
                <a:latin typeface="Times New Roman" panose="02020603050405020304" pitchFamily="18" charset="0"/>
                <a:ea typeface="宋体" panose="02010600030101010101" pitchFamily="2" charset="-122"/>
                <a:cs typeface="Times New Roman" panose="02020603050405020304" pitchFamily="18" charset="0"/>
              </a:rPr>
              <a:t>0.5</a:t>
            </a:r>
            <a:r>
              <a:rPr lang="zh-CN" altLang="zh-CN" sz="3000" kern="100" dirty="0">
                <a:latin typeface="Times New Roman" panose="02020603050405020304" pitchFamily="18" charset="0"/>
                <a:ea typeface="宋体" panose="02010600030101010101" pitchFamily="2" charset="-122"/>
                <a:cs typeface="Times New Roman" panose="02020603050405020304" pitchFamily="18" charset="0"/>
              </a:rPr>
              <a:t>分</a:t>
            </a:r>
            <a:r>
              <a:rPr lang="zh-CN" altLang="en-US" sz="3000" kern="100" dirty="0">
                <a:latin typeface="Times New Roman" panose="02020603050405020304" pitchFamily="18" charset="0"/>
                <a:ea typeface="宋体" panose="02010600030101010101" pitchFamily="2" charset="-122"/>
                <a:cs typeface="Times New Roman" panose="02020603050405020304" pitchFamily="18" charset="0"/>
              </a:rPr>
              <a:t>（</a:t>
            </a:r>
            <a:r>
              <a:rPr lang="zh-CN" altLang="zh-CN" sz="3000" kern="100" dirty="0">
                <a:latin typeface="Times New Roman" panose="02020603050405020304" pitchFamily="18" charset="0"/>
                <a:ea typeface="宋体" panose="02010600030101010101" pitchFamily="2" charset="-122"/>
                <a:cs typeface="Times New Roman" panose="02020603050405020304" pitchFamily="18" charset="0"/>
              </a:rPr>
              <a:t>得</a:t>
            </a:r>
            <a:r>
              <a:rPr lang="en-US" altLang="zh-CN" sz="3000" kern="100" dirty="0">
                <a:latin typeface="Times New Roman" panose="02020603050405020304" pitchFamily="18" charset="0"/>
                <a:ea typeface="宋体" panose="02010600030101010101" pitchFamily="2" charset="-122"/>
                <a:cs typeface="Times New Roman" panose="02020603050405020304" pitchFamily="18" charset="0"/>
              </a:rPr>
              <a:t>1</a:t>
            </a:r>
            <a:r>
              <a:rPr lang="zh-CN" altLang="zh-CN" sz="3000" kern="100" dirty="0">
                <a:latin typeface="Times New Roman" panose="02020603050405020304" pitchFamily="18" charset="0"/>
                <a:ea typeface="宋体" panose="02010600030101010101" pitchFamily="2" charset="-122"/>
                <a:cs typeface="Times New Roman" panose="02020603050405020304" pitchFamily="18" charset="0"/>
              </a:rPr>
              <a:t>分</a:t>
            </a:r>
            <a:r>
              <a:rPr lang="zh-CN" altLang="en-US" sz="3000" kern="100" dirty="0">
                <a:latin typeface="Times New Roman" panose="02020603050405020304" pitchFamily="18" charset="0"/>
                <a:ea typeface="宋体" panose="02010600030101010101" pitchFamily="2" charset="-122"/>
                <a:cs typeface="Times New Roman" panose="02020603050405020304" pitchFamily="18" charset="0"/>
              </a:rPr>
              <a:t>）。大小写形态上具有较高的相似性的字母不扣</a:t>
            </a:r>
            <a:r>
              <a:rPr lang="en-US" altLang="zh-CN" sz="3000" kern="100" dirty="0">
                <a:latin typeface="Times New Roman" panose="02020603050405020304" pitchFamily="18" charset="0"/>
                <a:ea typeface="宋体" panose="02010600030101010101" pitchFamily="2" charset="-122"/>
                <a:cs typeface="Times New Roman" panose="02020603050405020304" pitchFamily="18" charset="0"/>
              </a:rPr>
              <a:t>0.5</a:t>
            </a:r>
            <a:r>
              <a:rPr lang="zh-CN" altLang="en-US" sz="3000" kern="100" dirty="0">
                <a:latin typeface="Times New Roman" panose="02020603050405020304" pitchFamily="18" charset="0"/>
                <a:ea typeface="宋体" panose="02010600030101010101" pitchFamily="2" charset="-122"/>
                <a:cs typeface="Times New Roman" panose="02020603050405020304" pitchFamily="18" charset="0"/>
              </a:rPr>
              <a:t>，如</a:t>
            </a:r>
            <a:r>
              <a:rPr lang="en-US" altLang="zh-CN" sz="3000" kern="100" dirty="0">
                <a:latin typeface="Times New Roman" panose="02020603050405020304" pitchFamily="18" charset="0"/>
                <a:ea typeface="宋体" panose="02010600030101010101" pitchFamily="2" charset="-122"/>
                <a:cs typeface="Times New Roman" panose="02020603050405020304" pitchFamily="18" charset="0"/>
              </a:rPr>
              <a:t>S</a:t>
            </a:r>
            <a:r>
              <a:rPr lang="zh-CN" altLang="en-US" sz="30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3000" kern="100" dirty="0">
                <a:latin typeface="Times New Roman" panose="02020603050405020304" pitchFamily="18" charset="0"/>
                <a:ea typeface="宋体" panose="02010600030101010101" pitchFamily="2" charset="-122"/>
                <a:cs typeface="Times New Roman" panose="02020603050405020304" pitchFamily="18" charset="0"/>
              </a:rPr>
              <a:t>s</a:t>
            </a:r>
            <a:r>
              <a:rPr lang="zh-CN" altLang="en-US" sz="30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3000" kern="100" dirty="0">
                <a:latin typeface="Times New Roman" panose="02020603050405020304" pitchFamily="18" charset="0"/>
                <a:ea typeface="宋体" panose="02010600030101010101" pitchFamily="2" charset="-122"/>
                <a:cs typeface="Times New Roman" panose="02020603050405020304" pitchFamily="18" charset="0"/>
              </a:rPr>
              <a:t>W</a:t>
            </a:r>
            <a:r>
              <a:rPr lang="zh-CN" altLang="en-US" sz="30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3000" kern="100" dirty="0">
                <a:latin typeface="Times New Roman" panose="02020603050405020304" pitchFamily="18" charset="0"/>
                <a:ea typeface="宋体" panose="02010600030101010101" pitchFamily="2" charset="-122"/>
                <a:cs typeface="Times New Roman" panose="02020603050405020304" pitchFamily="18" charset="0"/>
              </a:rPr>
              <a:t>w</a:t>
            </a:r>
            <a:r>
              <a:rPr lang="zh-CN" altLang="en-US" sz="3000" kern="100" dirty="0">
                <a:latin typeface="Times New Roman" panose="02020603050405020304" pitchFamily="18" charset="0"/>
                <a:ea typeface="宋体" panose="02010600030101010101" pitchFamily="2" charset="-122"/>
                <a:cs typeface="Times New Roman" panose="02020603050405020304" pitchFamily="18" charset="0"/>
              </a:rPr>
              <a:t>）。</a:t>
            </a:r>
            <a:endParaRPr lang="en-US" altLang="zh-CN" sz="3000" kern="100" dirty="0">
              <a:latin typeface="Times New Roman" panose="02020603050405020304" pitchFamily="18" charset="0"/>
              <a:ea typeface="宋体" panose="02010600030101010101" pitchFamily="2" charset="-122"/>
              <a:cs typeface="Times New Roman" panose="02020603050405020304" pitchFamily="18" charset="0"/>
            </a:endParaRPr>
          </a:p>
          <a:p>
            <a:pPr indent="274955" algn="just"/>
            <a:r>
              <a:rPr lang="zh-CN" altLang="en-US" sz="3000" kern="100" dirty="0">
                <a:latin typeface="Times New Roman" panose="02020603050405020304" pitchFamily="18" charset="0"/>
                <a:ea typeface="宋体" panose="02010600030101010101" pitchFamily="2" charset="-122"/>
                <a:cs typeface="Times New Roman" panose="02020603050405020304" pitchFamily="18" charset="0"/>
              </a:rPr>
              <a:t>本次考试考察了多个易拼错单词，阅卷时仔细检查学生的拼写。</a:t>
            </a:r>
            <a:endParaRPr lang="en-US" altLang="zh-CN" sz="3000" kern="100" dirty="0">
              <a:latin typeface="Times New Roman" panose="02020603050405020304" pitchFamily="18" charset="0"/>
              <a:ea typeface="宋体" panose="02010600030101010101" pitchFamily="2" charset="-122"/>
              <a:cs typeface="Times New Roman" panose="02020603050405020304" pitchFamily="18" charset="0"/>
            </a:endParaRPr>
          </a:p>
          <a:p>
            <a:pPr indent="274955" algn="just"/>
            <a:r>
              <a:rPr lang="zh-CN" altLang="en-US" sz="3000" kern="100" dirty="0">
                <a:latin typeface="Times New Roman" panose="02020603050405020304" pitchFamily="18" charset="0"/>
                <a:ea typeface="宋体" panose="02010600030101010101" pitchFamily="2" charset="-122"/>
                <a:cs typeface="Times New Roman" panose="02020603050405020304" pitchFamily="18" charset="0"/>
              </a:rPr>
              <a:t>阅卷时如</a:t>
            </a:r>
            <a:r>
              <a:rPr lang="zh-CN" altLang="zh-CN" sz="3000" kern="100" dirty="0">
                <a:latin typeface="Times New Roman" panose="02020603050405020304" pitchFamily="18" charset="0"/>
                <a:ea typeface="宋体" panose="02010600030101010101" pitchFamily="2" charset="-122"/>
                <a:cs typeface="Times New Roman" panose="02020603050405020304" pitchFamily="18" charset="0"/>
              </a:rPr>
              <a:t>查看不到该题答案时，请提交异常卷。（组长可看整卷）</a:t>
            </a:r>
            <a:endParaRPr lang="zh-CN" altLang="zh-CN" sz="3000" kern="100" dirty="0">
              <a:latin typeface="等线" panose="02010600030101010101" pitchFamily="2" charset="-122"/>
              <a:ea typeface="等线" panose="02010600030101010101" pitchFamily="2" charset="-122"/>
              <a:cs typeface="Times New Roman" panose="02020603050405020304" pitchFamily="18" charset="0"/>
            </a:endParaRPr>
          </a:p>
          <a:p>
            <a:pPr indent="0" algn="just">
              <a:buNone/>
            </a:pPr>
            <a:endParaRPr lang="zh-CN" altLang="zh-CN" sz="2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12981383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871864" y="1528916"/>
            <a:ext cx="2912977" cy="1107996"/>
          </a:xfrm>
          <a:prstGeom prst="rect">
            <a:avLst/>
          </a:prstGeom>
          <a:noFill/>
        </p:spPr>
        <p:txBody>
          <a:bodyPr wrap="none" rtlCol="0">
            <a:spAutoFit/>
          </a:bodyPr>
          <a:lstStyle/>
          <a:p>
            <a:r>
              <a:rPr lang="zh-CN" altLang="en-US" sz="6600" b="1" dirty="0">
                <a:solidFill>
                  <a:schemeClr val="bg1"/>
                </a:solidFill>
                <a:latin typeface="方正启体简体" panose="03000509000000000000" pitchFamily="65" charset="-122"/>
                <a:ea typeface="方正启体简体" panose="03000509000000000000" pitchFamily="65" charset="-122"/>
              </a:rPr>
              <a:t>谢 谢！</a:t>
            </a:r>
          </a:p>
        </p:txBody>
      </p:sp>
      <p:sp>
        <p:nvSpPr>
          <p:cNvPr id="3" name="矩形 2"/>
          <p:cNvSpPr/>
          <p:nvPr/>
        </p:nvSpPr>
        <p:spPr>
          <a:xfrm>
            <a:off x="684312" y="4869160"/>
            <a:ext cx="6912768" cy="1338828"/>
          </a:xfrm>
          <a:prstGeom prst="rect">
            <a:avLst/>
          </a:prstGeom>
        </p:spPr>
        <p:txBody>
          <a:bodyPr wrap="square">
            <a:spAutoFit/>
          </a:bodyPr>
          <a:lstStyle/>
          <a:p>
            <a:pPr>
              <a:lnSpc>
                <a:spcPct val="150000"/>
              </a:lnSpc>
            </a:pPr>
            <a:r>
              <a:rPr lang="zh-CN" altLang="en-US" dirty="0"/>
              <a:t>本视频课程中的部分图片、视频引自有关图书、网络，特向这些图片、视频的制作者和有关图书的出版者和相关网络表示感谢；因多种原因，事先未与作者和出版社取得联系，特向他们表示歉意。</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767408" y="130719"/>
            <a:ext cx="10515600" cy="1325563"/>
          </a:xfrm>
        </p:spPr>
        <p:txBody>
          <a:bodyPr>
            <a:normAutofit/>
          </a:bodyPr>
          <a:lstStyle/>
          <a:p>
            <a:pPr algn="ctr"/>
            <a:r>
              <a:rPr lang="zh-CN" altLang="en-US" sz="3600" dirty="0">
                <a:latin typeface="微软雅黑" panose="020B0503020204020204" pitchFamily="34" charset="-122"/>
                <a:ea typeface="微软雅黑" panose="020B0503020204020204" pitchFamily="34" charset="-122"/>
              </a:rPr>
              <a:t>命题原则</a:t>
            </a:r>
          </a:p>
        </p:txBody>
      </p:sp>
      <p:sp>
        <p:nvSpPr>
          <p:cNvPr id="3" name="内容占位符 2"/>
          <p:cNvSpPr>
            <a:spLocks noGrp="1"/>
          </p:cNvSpPr>
          <p:nvPr>
            <p:ph sz="half" idx="1"/>
          </p:nvPr>
        </p:nvSpPr>
        <p:spPr>
          <a:xfrm>
            <a:off x="263525" y="996950"/>
            <a:ext cx="11689715" cy="5946140"/>
          </a:xfrm>
        </p:spPr>
        <p:txBody>
          <a:bodyPr>
            <a:normAutofit fontScale="90000" lnSpcReduction="20000"/>
          </a:bodyPr>
          <a:lstStyle/>
          <a:p>
            <a:pPr marL="0" indent="0">
              <a:lnSpc>
                <a:spcPct val="170000"/>
              </a:lnSpc>
              <a:buNone/>
            </a:pPr>
            <a:r>
              <a:rPr kumimoji="1" lang="en-US" altLang="zh-CN" sz="2800" dirty="0">
                <a:latin typeface="Arial Narrow" panose="020B0606020202030204" pitchFamily="34" charset="0"/>
              </a:rPr>
              <a:t>         </a:t>
            </a:r>
            <a:r>
              <a:rPr kumimoji="1" lang="zh-CN" altLang="en-US" sz="2800" dirty="0">
                <a:latin typeface="Arial Narrow" panose="020B0606020202030204" pitchFamily="34" charset="0"/>
              </a:rPr>
              <a:t>由浅入深，按照文章行文逻辑进行设问，引导学生完成对整个语篇的理解。在最后一个问题中，引导学生能够基于语篇并联系自身实际，有效地用英语输出。</a:t>
            </a:r>
            <a:endParaRPr kumimoji="1" lang="en-US" altLang="zh-CN" sz="2800" dirty="0">
              <a:latin typeface="Arial Narrow" panose="020B0606020202030204" pitchFamily="34" charset="0"/>
            </a:endParaRPr>
          </a:p>
          <a:p>
            <a:pPr marL="0" indent="0">
              <a:lnSpc>
                <a:spcPct val="150000"/>
              </a:lnSpc>
              <a:buNone/>
            </a:pPr>
            <a:r>
              <a:rPr kumimoji="1" lang="en-US" altLang="zh-CN" dirty="0">
                <a:latin typeface="Times" pitchFamily="2" charset="0"/>
              </a:rPr>
              <a:t>40. What are the three types of curiosity according to Ian Leslie?</a:t>
            </a:r>
          </a:p>
          <a:p>
            <a:pPr marL="0" indent="0">
              <a:lnSpc>
                <a:spcPct val="150000"/>
              </a:lnSpc>
              <a:buNone/>
            </a:pPr>
            <a:r>
              <a:rPr kumimoji="1" lang="en-US" altLang="zh-CN" dirty="0">
                <a:latin typeface="Times" pitchFamily="2" charset="0"/>
              </a:rPr>
              <a:t>41. Why do we rely on earlier pathways to deal with the things we’ve seen and done before?</a:t>
            </a:r>
          </a:p>
          <a:p>
            <a:pPr marL="0" indent="0">
              <a:lnSpc>
                <a:spcPct val="150000"/>
              </a:lnSpc>
              <a:buNone/>
            </a:pPr>
            <a:r>
              <a:rPr kumimoji="1" lang="en-US" altLang="zh-CN" dirty="0">
                <a:latin typeface="Times" pitchFamily="2" charset="0"/>
              </a:rPr>
              <a:t>42. Please decide which part is false in the following statement, then underline it and explain why.</a:t>
            </a:r>
          </a:p>
          <a:p>
            <a:pPr marL="0" indent="0">
              <a:lnSpc>
                <a:spcPct val="150000"/>
              </a:lnSpc>
              <a:buNone/>
            </a:pPr>
            <a:r>
              <a:rPr kumimoji="1" lang="en-US" altLang="en-US" dirty="0">
                <a:latin typeface="Times" pitchFamily="2" charset="0"/>
              </a:rPr>
              <a:t></a:t>
            </a:r>
            <a:r>
              <a:rPr kumimoji="1" lang="en-US" altLang="zh-CN" i="1" dirty="0">
                <a:latin typeface="Times" pitchFamily="2" charset="0"/>
              </a:rPr>
              <a:t>When something novel happens, the dopamine system of the brain is activated to make us feel happy.</a:t>
            </a:r>
          </a:p>
          <a:p>
            <a:pPr marL="0" indent="0">
              <a:lnSpc>
                <a:spcPct val="150000"/>
              </a:lnSpc>
              <a:buNone/>
            </a:pPr>
            <a:r>
              <a:rPr kumimoji="1" lang="en-US" altLang="zh-CN" dirty="0">
                <a:latin typeface="Times" pitchFamily="2" charset="0"/>
              </a:rPr>
              <a:t>43. How do you develop your curiosity? (In about 40 words)</a:t>
            </a:r>
          </a:p>
        </p:txBody>
      </p:sp>
      <p:sp>
        <p:nvSpPr>
          <p:cNvPr id="2" name="文本框 1"/>
          <p:cNvSpPr txBox="1"/>
          <p:nvPr/>
        </p:nvSpPr>
        <p:spPr>
          <a:xfrm>
            <a:off x="8432165" y="2348865"/>
            <a:ext cx="3646805" cy="521970"/>
          </a:xfrm>
          <a:prstGeom prst="rect">
            <a:avLst/>
          </a:prstGeom>
          <a:noFill/>
        </p:spPr>
        <p:txBody>
          <a:bodyPr wrap="square" rtlCol="0">
            <a:spAutoFit/>
          </a:bodyPr>
          <a:lstStyle/>
          <a:p>
            <a:r>
              <a:rPr lang="en-US" altLang="zh-CN" sz="2800" b="1" dirty="0">
                <a:solidFill>
                  <a:srgbClr val="0070C0"/>
                </a:solidFill>
                <a:latin typeface="黑体" panose="02010609060101010101" pitchFamily="49" charset="-122"/>
                <a:ea typeface="黑体" panose="02010609060101010101" pitchFamily="49" charset="-122"/>
              </a:rPr>
              <a:t> </a:t>
            </a:r>
            <a:r>
              <a:rPr lang="zh-CN" altLang="en-US" sz="2800" b="1" dirty="0">
                <a:solidFill>
                  <a:srgbClr val="0070C0"/>
                </a:solidFill>
                <a:latin typeface="黑体" panose="02010609060101010101" pitchFamily="49" charset="-122"/>
                <a:ea typeface="黑体" panose="02010609060101010101" pitchFamily="49" charset="-122"/>
              </a:rPr>
              <a:t>事实细节</a:t>
            </a:r>
            <a:r>
              <a:rPr lang="en-US" altLang="zh-CN" sz="2800" b="1" dirty="0">
                <a:solidFill>
                  <a:srgbClr val="0070C0"/>
                </a:solidFill>
                <a:latin typeface="黑体" panose="02010609060101010101" pitchFamily="49" charset="-122"/>
                <a:ea typeface="黑体" panose="02010609060101010101" pitchFamily="49" charset="-122"/>
              </a:rPr>
              <a:t>-</a:t>
            </a:r>
            <a:r>
              <a:rPr lang="zh-CN" altLang="en-US" sz="2800" b="1" dirty="0">
                <a:solidFill>
                  <a:srgbClr val="0070C0"/>
                </a:solidFill>
                <a:latin typeface="黑体" panose="02010609060101010101" pitchFamily="49" charset="-122"/>
                <a:ea typeface="黑体" panose="02010609060101010101" pitchFamily="49" charset="-122"/>
              </a:rPr>
              <a:t>了解分类</a:t>
            </a:r>
          </a:p>
        </p:txBody>
      </p:sp>
      <p:sp>
        <p:nvSpPr>
          <p:cNvPr id="5" name="文本框 4"/>
          <p:cNvSpPr txBox="1"/>
          <p:nvPr/>
        </p:nvSpPr>
        <p:spPr>
          <a:xfrm>
            <a:off x="8432165" y="3469640"/>
            <a:ext cx="3429000" cy="521970"/>
          </a:xfrm>
          <a:prstGeom prst="rect">
            <a:avLst/>
          </a:prstGeom>
          <a:noFill/>
        </p:spPr>
        <p:txBody>
          <a:bodyPr wrap="square" rtlCol="0">
            <a:spAutoFit/>
          </a:bodyPr>
          <a:lstStyle/>
          <a:p>
            <a:r>
              <a:rPr lang="en-US" altLang="zh-CN" sz="2800" b="1" dirty="0">
                <a:solidFill>
                  <a:srgbClr val="0070C0"/>
                </a:solidFill>
                <a:latin typeface="黑体" panose="02010609060101010101" pitchFamily="49" charset="-122"/>
                <a:ea typeface="黑体" panose="02010609060101010101" pitchFamily="49" charset="-122"/>
              </a:rPr>
              <a:t> </a:t>
            </a:r>
            <a:r>
              <a:rPr lang="zh-CN" altLang="en-US" sz="2800" b="1" dirty="0">
                <a:solidFill>
                  <a:srgbClr val="0070C0"/>
                </a:solidFill>
                <a:latin typeface="黑体" panose="02010609060101010101" pitchFamily="49" charset="-122"/>
                <a:ea typeface="黑体" panose="02010609060101010101" pitchFamily="49" charset="-122"/>
              </a:rPr>
              <a:t>总结归纳</a:t>
            </a:r>
            <a:r>
              <a:rPr lang="en-US" altLang="zh-CN" sz="2800" b="1" dirty="0">
                <a:solidFill>
                  <a:srgbClr val="0070C0"/>
                </a:solidFill>
                <a:latin typeface="黑体" panose="02010609060101010101" pitchFamily="49" charset="-122"/>
                <a:ea typeface="黑体" panose="02010609060101010101" pitchFamily="49" charset="-122"/>
              </a:rPr>
              <a:t>-</a:t>
            </a:r>
            <a:r>
              <a:rPr lang="zh-CN" altLang="en-US" sz="2800" b="1" dirty="0">
                <a:solidFill>
                  <a:srgbClr val="0070C0"/>
                </a:solidFill>
                <a:latin typeface="黑体" panose="02010609060101010101" pitchFamily="49" charset="-122"/>
                <a:ea typeface="黑体" panose="02010609060101010101" pitchFamily="49" charset="-122"/>
              </a:rPr>
              <a:t>知其原因</a:t>
            </a:r>
          </a:p>
        </p:txBody>
      </p:sp>
      <p:sp>
        <p:nvSpPr>
          <p:cNvPr id="6" name="文本框 5"/>
          <p:cNvSpPr txBox="1"/>
          <p:nvPr/>
        </p:nvSpPr>
        <p:spPr>
          <a:xfrm>
            <a:off x="8544560" y="4652645"/>
            <a:ext cx="3534410" cy="523220"/>
          </a:xfrm>
          <a:prstGeom prst="rect">
            <a:avLst/>
          </a:prstGeom>
          <a:noFill/>
        </p:spPr>
        <p:txBody>
          <a:bodyPr wrap="square" rtlCol="0">
            <a:spAutoFit/>
          </a:bodyPr>
          <a:lstStyle/>
          <a:p>
            <a:r>
              <a:rPr lang="zh-CN" altLang="en-US" sz="2800" b="1" dirty="0">
                <a:solidFill>
                  <a:srgbClr val="0070C0"/>
                </a:solidFill>
                <a:latin typeface="黑体" panose="02010609060101010101" pitchFamily="49" charset="-122"/>
                <a:ea typeface="黑体" panose="02010609060101010101" pitchFamily="49" charset="-122"/>
              </a:rPr>
              <a:t>分析判断</a:t>
            </a:r>
            <a:r>
              <a:rPr lang="en-US" altLang="zh-CN" sz="2800" b="1" dirty="0">
                <a:solidFill>
                  <a:srgbClr val="0070C0"/>
                </a:solidFill>
                <a:latin typeface="黑体" panose="02010609060101010101" pitchFamily="49" charset="-122"/>
                <a:ea typeface="黑体" panose="02010609060101010101" pitchFamily="49" charset="-122"/>
              </a:rPr>
              <a:t>-</a:t>
            </a:r>
            <a:r>
              <a:rPr lang="zh-CN" altLang="en-US" sz="2800" b="1" dirty="0">
                <a:solidFill>
                  <a:srgbClr val="0070C0"/>
                </a:solidFill>
                <a:latin typeface="黑体" panose="02010609060101010101" pitchFamily="49" charset="-122"/>
                <a:ea typeface="黑体" panose="02010609060101010101" pitchFamily="49" charset="-122"/>
              </a:rPr>
              <a:t>革新认知</a:t>
            </a:r>
          </a:p>
        </p:txBody>
      </p:sp>
      <p:sp>
        <p:nvSpPr>
          <p:cNvPr id="7" name="文本框 6"/>
          <p:cNvSpPr txBox="1"/>
          <p:nvPr/>
        </p:nvSpPr>
        <p:spPr>
          <a:xfrm>
            <a:off x="8595995" y="5835650"/>
            <a:ext cx="3265170" cy="521970"/>
          </a:xfrm>
          <a:prstGeom prst="rect">
            <a:avLst/>
          </a:prstGeom>
          <a:noFill/>
        </p:spPr>
        <p:txBody>
          <a:bodyPr wrap="square" rtlCol="0">
            <a:spAutoFit/>
          </a:bodyPr>
          <a:lstStyle/>
          <a:p>
            <a:r>
              <a:rPr lang="zh-CN" altLang="en-US" sz="2800" b="1" dirty="0">
                <a:solidFill>
                  <a:srgbClr val="0070C0"/>
                </a:solidFill>
                <a:latin typeface="黑体" panose="02010609060101010101" pitchFamily="49" charset="-122"/>
                <a:ea typeface="黑体" panose="02010609060101010101" pitchFamily="49" charset="-122"/>
              </a:rPr>
              <a:t>创新迁移</a:t>
            </a:r>
            <a:r>
              <a:rPr lang="en-US" altLang="zh-CN" sz="2800" b="1" dirty="0">
                <a:solidFill>
                  <a:srgbClr val="0070C0"/>
                </a:solidFill>
                <a:latin typeface="黑体" panose="02010609060101010101" pitchFamily="49" charset="-122"/>
                <a:ea typeface="黑体" panose="02010609060101010101" pitchFamily="49" charset="-122"/>
              </a:rPr>
              <a:t>-</a:t>
            </a:r>
            <a:r>
              <a:rPr lang="zh-CN" altLang="en-US" sz="2800" b="1" dirty="0">
                <a:solidFill>
                  <a:srgbClr val="0070C0"/>
                </a:solidFill>
                <a:latin typeface="黑体" panose="02010609060101010101" pitchFamily="49" charset="-122"/>
                <a:ea typeface="黑体" panose="02010609060101010101" pitchFamily="49" charset="-122"/>
              </a:rPr>
              <a:t>个人发展</a:t>
            </a: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bldP spid="5" grpId="1"/>
      <p:bldP spid="6" grpId="0"/>
      <p:bldP spid="6" grpId="1"/>
      <p:bldP spid="7" grpId="0"/>
      <p:bldP spid="7"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2711625" y="2327632"/>
            <a:ext cx="5904655" cy="1635375"/>
            <a:chOff x="4425387" y="2262581"/>
            <a:chExt cx="6768752" cy="1620772"/>
          </a:xfrm>
        </p:grpSpPr>
        <p:sp>
          <p:nvSpPr>
            <p:cNvPr id="12" name="圆角矩形 11"/>
            <p:cNvSpPr/>
            <p:nvPr/>
          </p:nvSpPr>
          <p:spPr>
            <a:xfrm>
              <a:off x="4425387" y="2262581"/>
              <a:ext cx="6552728" cy="1620772"/>
            </a:xfrm>
            <a:prstGeom prst="round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13" name="矩形 12"/>
            <p:cNvSpPr/>
            <p:nvPr/>
          </p:nvSpPr>
          <p:spPr>
            <a:xfrm>
              <a:off x="5649523" y="2262581"/>
              <a:ext cx="5544616" cy="162077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grpSp>
      <p:sp>
        <p:nvSpPr>
          <p:cNvPr id="15" name="文本框 17"/>
          <p:cNvSpPr txBox="1"/>
          <p:nvPr/>
        </p:nvSpPr>
        <p:spPr>
          <a:xfrm>
            <a:off x="4494557" y="2764932"/>
            <a:ext cx="4121723" cy="768544"/>
          </a:xfrm>
          <a:prstGeom prst="rect">
            <a:avLst/>
          </a:prstGeom>
          <a:noFill/>
        </p:spPr>
        <p:txBody>
          <a:bodyPr wrap="square" rtlCol="0">
            <a:spAutoFit/>
          </a:bodyPr>
          <a:lstStyle/>
          <a:p>
            <a:r>
              <a:rPr lang="zh-CN" altLang="en-US" sz="4400" dirty="0">
                <a:solidFill>
                  <a:prstClr val="white"/>
                </a:solidFill>
                <a:latin typeface="黑体" panose="02010609060101010101" pitchFamily="49" charset="-122"/>
                <a:ea typeface="黑体" panose="02010609060101010101" pitchFamily="49" charset="-122"/>
                <a:cs typeface="华文黑体" pitchFamily="2" charset="-122"/>
                <a:sym typeface="字魂59号-创粗黑" panose="00000500000000000000" pitchFamily="2" charset="-122"/>
              </a:rPr>
              <a:t>评分标准</a:t>
            </a:r>
          </a:p>
        </p:txBody>
      </p:sp>
      <p:sp>
        <p:nvSpPr>
          <p:cNvPr id="11" name="文本框 10"/>
          <p:cNvSpPr txBox="1"/>
          <p:nvPr/>
        </p:nvSpPr>
        <p:spPr>
          <a:xfrm>
            <a:off x="2783632" y="2638137"/>
            <a:ext cx="954107" cy="1015663"/>
          </a:xfrm>
          <a:prstGeom prst="rect">
            <a:avLst/>
          </a:prstGeom>
          <a:noFill/>
        </p:spPr>
        <p:txBody>
          <a:bodyPr wrap="none" rtlCol="0">
            <a:spAutoFit/>
          </a:bodyPr>
          <a:lstStyle/>
          <a:p>
            <a:r>
              <a:rPr lang="en-US" altLang="zh-CN" sz="6000" dirty="0">
                <a:solidFill>
                  <a:srgbClr val="0070C0"/>
                </a:solidFill>
                <a:latin typeface="黑体" panose="02010609060101010101" pitchFamily="49" charset="-122"/>
                <a:ea typeface="黑体" panose="02010609060101010101" pitchFamily="49" charset="-122"/>
                <a:sym typeface="字魂59号-创粗黑" panose="00000500000000000000" pitchFamily="2" charset="-122"/>
              </a:rPr>
              <a:t>02</a:t>
            </a:r>
            <a:endParaRPr lang="zh-CN" altLang="en-US" sz="6000" dirty="0">
              <a:solidFill>
                <a:srgbClr val="0070C0"/>
              </a:solidFill>
              <a:latin typeface="黑体" panose="02010609060101010101" pitchFamily="49" charset="-122"/>
              <a:ea typeface="黑体" panose="02010609060101010101" pitchFamily="49" charset="-122"/>
              <a:sym typeface="字魂59号-创粗黑" panose="00000500000000000000" pitchFamily="2" charset="-122"/>
            </a:endParaRPr>
          </a:p>
        </p:txBody>
      </p:sp>
      <p:sp>
        <p:nvSpPr>
          <p:cNvPr id="17" name="圆角矩形 16"/>
          <p:cNvSpPr/>
          <p:nvPr/>
        </p:nvSpPr>
        <p:spPr>
          <a:xfrm>
            <a:off x="263352" y="1459062"/>
            <a:ext cx="536281" cy="3663706"/>
          </a:xfrm>
          <a:prstGeom prst="roundRect">
            <a:avLst>
              <a:gd name="adj"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20" name="Freeform 5"/>
          <p:cNvSpPr/>
          <p:nvPr/>
        </p:nvSpPr>
        <p:spPr bwMode="auto">
          <a:xfrm>
            <a:off x="947663" y="2420888"/>
            <a:ext cx="1547937" cy="1395642"/>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D9D9D9">
              <a:alpha val="56078"/>
            </a:srgbClr>
          </a:solidFill>
          <a:ln w="9525" cap="flat">
            <a:noFill/>
            <a:prstDash val="solid"/>
            <a:miter lim="800000"/>
          </a:ln>
        </p:spPr>
        <p:txBody>
          <a:bodyPr vert="horz" wrap="square" lIns="83713" tIns="41856" rIns="83713" bIns="41856" numCol="1" anchor="t" anchorCtr="0" compatLnSpc="1"/>
          <a:lstStyle/>
          <a:p>
            <a:endParaRPr lang="zh-CN" altLang="en-US" sz="1650" dirty="0">
              <a:solidFill>
                <a:prstClr val="black"/>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
        <p:nvSpPr>
          <p:cNvPr id="16" name="KSO_Shape"/>
          <p:cNvSpPr/>
          <p:nvPr/>
        </p:nvSpPr>
        <p:spPr bwMode="auto">
          <a:xfrm>
            <a:off x="1157380" y="2730434"/>
            <a:ext cx="1122196" cy="770574"/>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rgbClr val="0070C0"/>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650">
              <a:solidFill>
                <a:srgbClr val="1C666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10.xml><?xml version="1.0" encoding="utf-8"?>
<p:tagLst xmlns:a="http://schemas.openxmlformats.org/drawingml/2006/main" xmlns:r="http://schemas.openxmlformats.org/officeDocument/2006/relationships" xmlns:p="http://schemas.openxmlformats.org/presentationml/2006/main">
  <p:tag name="KSO_WM_DIAGRAM_VIRTUALLY_FRAME" val="{&quot;height&quot;:237.5220472440945,&quot;left&quot;:253.2031496062992,&quot;top&quot;:153.61669291338583,&quot;width&quot;:403.5266141732283}"/>
</p:tagLst>
</file>

<file path=ppt/tags/tag11.xml><?xml version="1.0" encoding="utf-8"?>
<p:tagLst xmlns:a="http://schemas.openxmlformats.org/drawingml/2006/main" xmlns:r="http://schemas.openxmlformats.org/officeDocument/2006/relationships" xmlns:p="http://schemas.openxmlformats.org/presentationml/2006/main">
  <p:tag name="KSO_WM_DIAGRAM_VIRTUALLY_FRAME" val="{&quot;height&quot;:237.5220472440945,&quot;left&quot;:253.2031496062992,&quot;top&quot;:153.61669291338583,&quot;width&quot;:403.5266141732283}"/>
</p:tagLst>
</file>

<file path=ppt/tags/tag12.xml><?xml version="1.0" encoding="utf-8"?>
<p:tagLst xmlns:a="http://schemas.openxmlformats.org/drawingml/2006/main" xmlns:r="http://schemas.openxmlformats.org/officeDocument/2006/relationships" xmlns:p="http://schemas.openxmlformats.org/presentationml/2006/main">
  <p:tag name="KSO_WM_UNIT_TABLE_BEAUTIFY" val="smartTable{b7292a22-9163-4cce-9cc9-a26070c5c805}"/>
  <p:tag name="TABLE_ENDDRAG_ORIGIN_RECT" val="651*315"/>
  <p:tag name="TABLE_ENDDRAG_RECT" val="31*150*651*315"/>
</p:tagLst>
</file>

<file path=ppt/tags/tag13.xml><?xml version="1.0" encoding="utf-8"?>
<p:tagLst xmlns:a="http://schemas.openxmlformats.org/drawingml/2006/main" xmlns:r="http://schemas.openxmlformats.org/officeDocument/2006/relationships" xmlns:p="http://schemas.openxmlformats.org/presentationml/2006/main">
  <p:tag name="PA" val="v3.0.1"/>
</p:tagLst>
</file>

<file path=ppt/tags/tag14.xml><?xml version="1.0" encoding="utf-8"?>
<p:tagLst xmlns:a="http://schemas.openxmlformats.org/drawingml/2006/main" xmlns:r="http://schemas.openxmlformats.org/officeDocument/2006/relationships" xmlns:p="http://schemas.openxmlformats.org/presentationml/2006/main">
  <p:tag name="PICID" val="{ace7bd8f-f3ca-4c08-a147-86eff4b1f07d}"/>
</p:tagLst>
</file>

<file path=ppt/tags/tag15.xml><?xml version="1.0" encoding="utf-8"?>
<p:tagLst xmlns:a="http://schemas.openxmlformats.org/drawingml/2006/main" xmlns:r="http://schemas.openxmlformats.org/officeDocument/2006/relationships" xmlns:p="http://schemas.openxmlformats.org/presentationml/2006/main">
  <p:tag name="PICID" val="{ddf0f379-004c-4be8-99eb-f4d784d29c60}"/>
</p:tagLst>
</file>

<file path=ppt/tags/tag16.xml><?xml version="1.0" encoding="utf-8"?>
<p:tagLst xmlns:a="http://schemas.openxmlformats.org/drawingml/2006/main" xmlns:r="http://schemas.openxmlformats.org/officeDocument/2006/relationships" xmlns:p="http://schemas.openxmlformats.org/presentationml/2006/main">
  <p:tag name="PICID" val="{e01233ef-92f8-49dc-8527-cc60c7f4fa94}"/>
</p:tagLst>
</file>

<file path=ppt/tags/tag17.xml><?xml version="1.0" encoding="utf-8"?>
<p:tagLst xmlns:a="http://schemas.openxmlformats.org/drawingml/2006/main" xmlns:r="http://schemas.openxmlformats.org/officeDocument/2006/relationships" xmlns:p="http://schemas.openxmlformats.org/presentationml/2006/main">
  <p:tag name="PICID" val="{33f2e9b2-adc6-47cf-8dad-bee0a9cad9aa}"/>
</p:tagLst>
</file>

<file path=ppt/tags/tag18.xml><?xml version="1.0" encoding="utf-8"?>
<p:tagLst xmlns:a="http://schemas.openxmlformats.org/drawingml/2006/main" xmlns:r="http://schemas.openxmlformats.org/officeDocument/2006/relationships" xmlns:p="http://schemas.openxmlformats.org/presentationml/2006/main">
  <p:tag name="PICID" val="{be48d558-488a-4365-94ea-cf2b8d3189e8}"/>
</p:tagLst>
</file>

<file path=ppt/tags/tag19.xml><?xml version="1.0" encoding="utf-8"?>
<p:tagLst xmlns:a="http://schemas.openxmlformats.org/drawingml/2006/main" xmlns:r="http://schemas.openxmlformats.org/officeDocument/2006/relationships" xmlns:p="http://schemas.openxmlformats.org/presentationml/2006/main">
  <p:tag name="PICID" val="{7f3df90f-04af-47cb-8fe2-b36b17468df1}"/>
</p:tagLst>
</file>

<file path=ppt/tags/tag2.xml><?xml version="1.0" encoding="utf-8"?>
<p:tagLst xmlns:a="http://schemas.openxmlformats.org/drawingml/2006/main" xmlns:r="http://schemas.openxmlformats.org/officeDocument/2006/relationships" xmlns:p="http://schemas.openxmlformats.org/presentationml/2006/main">
  <p:tag name="PICID" val="{9afb78f1-ce83-4463-b3e5-26d91ce88ce8}"/>
</p:tagLst>
</file>

<file path=ppt/tags/tag20.xml><?xml version="1.0" encoding="utf-8"?>
<p:tagLst xmlns:a="http://schemas.openxmlformats.org/drawingml/2006/main" xmlns:r="http://schemas.openxmlformats.org/officeDocument/2006/relationships" xmlns:p="http://schemas.openxmlformats.org/presentationml/2006/main">
  <p:tag name="PA" val="v3.0.1"/>
</p:tagLst>
</file>

<file path=ppt/tags/tag21.xml><?xml version="1.0" encoding="utf-8"?>
<p:tagLst xmlns:a="http://schemas.openxmlformats.org/drawingml/2006/main" xmlns:r="http://schemas.openxmlformats.org/officeDocument/2006/relationships" xmlns:p="http://schemas.openxmlformats.org/presentationml/2006/main">
  <p:tag name="PICID" val="{d5031c4c-4bd7-4350-898d-578c58fd4733}"/>
</p:tagLst>
</file>

<file path=ppt/tags/tag22.xml><?xml version="1.0" encoding="utf-8"?>
<p:tagLst xmlns:a="http://schemas.openxmlformats.org/drawingml/2006/main" xmlns:r="http://schemas.openxmlformats.org/officeDocument/2006/relationships" xmlns:p="http://schemas.openxmlformats.org/presentationml/2006/main">
  <p:tag name="PICID" val="{0c996853-932d-4fcd-9255-b8dc0ea8225a}"/>
</p:tagLst>
</file>

<file path=ppt/tags/tag23.xml><?xml version="1.0" encoding="utf-8"?>
<p:tagLst xmlns:a="http://schemas.openxmlformats.org/drawingml/2006/main" xmlns:r="http://schemas.openxmlformats.org/officeDocument/2006/relationships" xmlns:p="http://schemas.openxmlformats.org/presentationml/2006/main">
  <p:tag name="PICID" val="{0071a129-a82b-4ac9-b197-f755d4f5fff2}"/>
</p:tagLst>
</file>

<file path=ppt/tags/tag24.xml><?xml version="1.0" encoding="utf-8"?>
<p:tagLst xmlns:a="http://schemas.openxmlformats.org/drawingml/2006/main" xmlns:r="http://schemas.openxmlformats.org/officeDocument/2006/relationships" xmlns:p="http://schemas.openxmlformats.org/presentationml/2006/main">
  <p:tag name="PICID" val="{55c6e8d2-eb9e-4b23-932d-39bc8fd847be}"/>
</p:tagLst>
</file>

<file path=ppt/tags/tag25.xml><?xml version="1.0" encoding="utf-8"?>
<p:tagLst xmlns:a="http://schemas.openxmlformats.org/drawingml/2006/main" xmlns:r="http://schemas.openxmlformats.org/officeDocument/2006/relationships" xmlns:p="http://schemas.openxmlformats.org/presentationml/2006/main">
  <p:tag name="PICID" val="{716b168e-843d-4bca-bf89-d296136eac9e}"/>
</p:tagLst>
</file>

<file path=ppt/tags/tag26.xml><?xml version="1.0" encoding="utf-8"?>
<p:tagLst xmlns:a="http://schemas.openxmlformats.org/drawingml/2006/main" xmlns:r="http://schemas.openxmlformats.org/officeDocument/2006/relationships" xmlns:p="http://schemas.openxmlformats.org/presentationml/2006/main">
  <p:tag name="PICID" val="{3bdcb63b-93db-4906-9a3c-d83d3a01371c}"/>
</p:tagLst>
</file>

<file path=ppt/tags/tag27.xml><?xml version="1.0" encoding="utf-8"?>
<p:tagLst xmlns:a="http://schemas.openxmlformats.org/drawingml/2006/main" xmlns:r="http://schemas.openxmlformats.org/officeDocument/2006/relationships" xmlns:p="http://schemas.openxmlformats.org/presentationml/2006/main">
  <p:tag name="PICID" val="{68db8e79-3eac-4fe5-89ca-d29583129692}"/>
</p:tagLst>
</file>

<file path=ppt/tags/tag28.xml><?xml version="1.0" encoding="utf-8"?>
<p:tagLst xmlns:a="http://schemas.openxmlformats.org/drawingml/2006/main" xmlns:r="http://schemas.openxmlformats.org/officeDocument/2006/relationships" xmlns:p="http://schemas.openxmlformats.org/presentationml/2006/main">
  <p:tag name="PICID" val="{a280e68c-208e-4bdc-b6f6-103d435d8207}"/>
</p:tagLst>
</file>

<file path=ppt/tags/tag29.xml><?xml version="1.0" encoding="utf-8"?>
<p:tagLst xmlns:a="http://schemas.openxmlformats.org/drawingml/2006/main" xmlns:r="http://schemas.openxmlformats.org/officeDocument/2006/relationships" xmlns:p="http://schemas.openxmlformats.org/presentationml/2006/main">
  <p:tag name="PICID" val="{e49a4521-717a-4604-85e0-91a05a3b65bc}"/>
</p:tagLst>
</file>

<file path=ppt/tags/tag3.xml><?xml version="1.0" encoding="utf-8"?>
<p:tagLst xmlns:a="http://schemas.openxmlformats.org/drawingml/2006/main" xmlns:r="http://schemas.openxmlformats.org/officeDocument/2006/relationships" xmlns:p="http://schemas.openxmlformats.org/presentationml/2006/main">
  <p:tag name="KSO_WM_DIAGRAM_VIRTUALLY_FRAME" val="{&quot;height&quot;:237.5220472440945,&quot;left&quot;:253.2031496062992,&quot;top&quot;:153.61669291338583,&quot;width&quot;:403.5266141732283}"/>
</p:tagLst>
</file>

<file path=ppt/tags/tag30.xml><?xml version="1.0" encoding="utf-8"?>
<p:tagLst xmlns:a="http://schemas.openxmlformats.org/drawingml/2006/main" xmlns:r="http://schemas.openxmlformats.org/officeDocument/2006/relationships" xmlns:p="http://schemas.openxmlformats.org/presentationml/2006/main">
  <p:tag name="PICID" val="{6444ff53-6cdf-44de-878b-33e97194bb6b}"/>
</p:tagLst>
</file>

<file path=ppt/tags/tag31.xml><?xml version="1.0" encoding="utf-8"?>
<p:tagLst xmlns:a="http://schemas.openxmlformats.org/drawingml/2006/main" xmlns:r="http://schemas.openxmlformats.org/officeDocument/2006/relationships" xmlns:p="http://schemas.openxmlformats.org/presentationml/2006/main">
  <p:tag name="PA" val="v3.0.1"/>
</p:tagLst>
</file>

<file path=ppt/tags/tag32.xml><?xml version="1.0" encoding="utf-8"?>
<p:tagLst xmlns:a="http://schemas.openxmlformats.org/drawingml/2006/main" xmlns:r="http://schemas.openxmlformats.org/officeDocument/2006/relationships" xmlns:p="http://schemas.openxmlformats.org/presentationml/2006/main">
  <p:tag name="PICID" val="{37486cf7-16d7-4021-89c7-4357a23b2543}"/>
</p:tagLst>
</file>

<file path=ppt/tags/tag33.xml><?xml version="1.0" encoding="utf-8"?>
<p:tagLst xmlns:a="http://schemas.openxmlformats.org/drawingml/2006/main" xmlns:r="http://schemas.openxmlformats.org/officeDocument/2006/relationships" xmlns:p="http://schemas.openxmlformats.org/presentationml/2006/main">
  <p:tag name="PICID" val="{5a45adb4-2485-41c8-9b07-93fd21676026}"/>
</p:tagLst>
</file>

<file path=ppt/tags/tag34.xml><?xml version="1.0" encoding="utf-8"?>
<p:tagLst xmlns:a="http://schemas.openxmlformats.org/drawingml/2006/main" xmlns:r="http://schemas.openxmlformats.org/officeDocument/2006/relationships" xmlns:p="http://schemas.openxmlformats.org/presentationml/2006/main">
  <p:tag name="PICID" val="{5e8a141d-c15c-45fb-af1f-8ca358e86a31}"/>
</p:tagLst>
</file>

<file path=ppt/tags/tag35.xml><?xml version="1.0" encoding="utf-8"?>
<p:tagLst xmlns:a="http://schemas.openxmlformats.org/drawingml/2006/main" xmlns:r="http://schemas.openxmlformats.org/officeDocument/2006/relationships" xmlns:p="http://schemas.openxmlformats.org/presentationml/2006/main">
  <p:tag name="PICID" val="{d5d77423-d138-4250-add9-44d98ea98f1f}"/>
</p:tagLst>
</file>

<file path=ppt/tags/tag36.xml><?xml version="1.0" encoding="utf-8"?>
<p:tagLst xmlns:a="http://schemas.openxmlformats.org/drawingml/2006/main" xmlns:r="http://schemas.openxmlformats.org/officeDocument/2006/relationships" xmlns:p="http://schemas.openxmlformats.org/presentationml/2006/main">
  <p:tag name="PICID" val="{67663a9d-aaed-47dc-95a1-d30bfae8b097}"/>
</p:tagLst>
</file>

<file path=ppt/tags/tag37.xml><?xml version="1.0" encoding="utf-8"?>
<p:tagLst xmlns:a="http://schemas.openxmlformats.org/drawingml/2006/main" xmlns:r="http://schemas.openxmlformats.org/officeDocument/2006/relationships" xmlns:p="http://schemas.openxmlformats.org/presentationml/2006/main">
  <p:tag name="PICID" val="{fbdea05b-c04f-488a-86b6-80841b99c5a4}"/>
</p:tagLst>
</file>

<file path=ppt/tags/tag38.xml><?xml version="1.0" encoding="utf-8"?>
<p:tagLst xmlns:a="http://schemas.openxmlformats.org/drawingml/2006/main" xmlns:r="http://schemas.openxmlformats.org/officeDocument/2006/relationships" xmlns:p="http://schemas.openxmlformats.org/presentationml/2006/main">
  <p:tag name="PICID" val="{1ff3cacd-f695-4550-8598-e24bc495f5e6}"/>
</p:tagLst>
</file>

<file path=ppt/tags/tag39.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KSO_WM_DIAGRAM_VIRTUALLY_FRAME" val="{&quot;height&quot;:237.5220472440945,&quot;left&quot;:253.2031496062992,&quot;top&quot;:153.61669291338583,&quot;width&quot;:403.5266141732283}"/>
</p:tagLst>
</file>

<file path=ppt/tags/tag40.xml><?xml version="1.0" encoding="utf-8"?>
<p:tagLst xmlns:a="http://schemas.openxmlformats.org/drawingml/2006/main" xmlns:r="http://schemas.openxmlformats.org/officeDocument/2006/relationships" xmlns:p="http://schemas.openxmlformats.org/presentationml/2006/main">
  <p:tag name="TABLE_ENDDRAG_ORIGIN_RECT" val="904*328"/>
  <p:tag name="TABLE_ENDDRAG_RECT" val="32*71*904*328"/>
</p:tagLst>
</file>

<file path=ppt/tags/tag41.xml><?xml version="1.0" encoding="utf-8"?>
<p:tagLst xmlns:a="http://schemas.openxmlformats.org/drawingml/2006/main" xmlns:r="http://schemas.openxmlformats.org/officeDocument/2006/relationships" xmlns:p="http://schemas.openxmlformats.org/presentationml/2006/main">
  <p:tag name="PICID" val="{b6b83d74-5fcd-4466-a1ec-f804eaaf6f4c}"/>
</p:tagLst>
</file>

<file path=ppt/tags/tag42.xml><?xml version="1.0" encoding="utf-8"?>
<p:tagLst xmlns:a="http://schemas.openxmlformats.org/drawingml/2006/main" xmlns:r="http://schemas.openxmlformats.org/officeDocument/2006/relationships" xmlns:p="http://schemas.openxmlformats.org/presentationml/2006/main">
  <p:tag name="PICID" val="{ba56a104-fbb7-4ae9-94c2-ae12866b1bb5}"/>
</p:tagLst>
</file>

<file path=ppt/tags/tag43.xml><?xml version="1.0" encoding="utf-8"?>
<p:tagLst xmlns:a="http://schemas.openxmlformats.org/drawingml/2006/main" xmlns:r="http://schemas.openxmlformats.org/officeDocument/2006/relationships" xmlns:p="http://schemas.openxmlformats.org/presentationml/2006/main">
  <p:tag name="PICID" val="{5e4579a0-e733-45c4-b1dd-f8a1776564b0}"/>
</p:tagLst>
</file>

<file path=ppt/tags/tag44.xml><?xml version="1.0" encoding="utf-8"?>
<p:tagLst xmlns:a="http://schemas.openxmlformats.org/drawingml/2006/main" xmlns:r="http://schemas.openxmlformats.org/officeDocument/2006/relationships" xmlns:p="http://schemas.openxmlformats.org/presentationml/2006/main">
  <p:tag name="PICID" val="{14906052-e7e1-456d-b1b3-5bc750549826}"/>
</p:tagLst>
</file>

<file path=ppt/tags/tag45.xml><?xml version="1.0" encoding="utf-8"?>
<p:tagLst xmlns:a="http://schemas.openxmlformats.org/drawingml/2006/main" xmlns:r="http://schemas.openxmlformats.org/officeDocument/2006/relationships" xmlns:p="http://schemas.openxmlformats.org/presentationml/2006/main">
  <p:tag name="PICID" val="{dc98f72b-602a-43cf-b63f-e50084c7c15c}"/>
</p:tagLst>
</file>

<file path=ppt/tags/tag46.xml><?xml version="1.0" encoding="utf-8"?>
<p:tagLst xmlns:a="http://schemas.openxmlformats.org/drawingml/2006/main" xmlns:r="http://schemas.openxmlformats.org/officeDocument/2006/relationships" xmlns:p="http://schemas.openxmlformats.org/presentationml/2006/main">
  <p:tag name="PICID" val="{335b05ff-1a71-4aa0-b3ff-cf025a724ee2}"/>
</p:tagLst>
</file>

<file path=ppt/tags/tag47.xml><?xml version="1.0" encoding="utf-8"?>
<p:tagLst xmlns:a="http://schemas.openxmlformats.org/drawingml/2006/main" xmlns:r="http://schemas.openxmlformats.org/officeDocument/2006/relationships" xmlns:p="http://schemas.openxmlformats.org/presentationml/2006/main">
  <p:tag name="PICID" val="{0a99d7c0-e73a-4197-8b81-b376472564bb}"/>
</p:tagLst>
</file>

<file path=ppt/tags/tag48.xml><?xml version="1.0" encoding="utf-8"?>
<p:tagLst xmlns:a="http://schemas.openxmlformats.org/drawingml/2006/main" xmlns:r="http://schemas.openxmlformats.org/officeDocument/2006/relationships" xmlns:p="http://schemas.openxmlformats.org/presentationml/2006/main">
  <p:tag name="PICID" val="{e00e79dd-a8d3-41c1-9827-7fe2d0bfcc66}"/>
</p:tagLst>
</file>

<file path=ppt/tags/tag49.xml><?xml version="1.0" encoding="utf-8"?>
<p:tagLst xmlns:a="http://schemas.openxmlformats.org/drawingml/2006/main" xmlns:r="http://schemas.openxmlformats.org/officeDocument/2006/relationships" xmlns:p="http://schemas.openxmlformats.org/presentationml/2006/main">
  <p:tag name="PICID" val="{282e743a-7ea9-42a3-97b3-5e47221c675e}"/>
</p:tagLst>
</file>

<file path=ppt/tags/tag5.xml><?xml version="1.0" encoding="utf-8"?>
<p:tagLst xmlns:a="http://schemas.openxmlformats.org/drawingml/2006/main" xmlns:r="http://schemas.openxmlformats.org/officeDocument/2006/relationships" xmlns:p="http://schemas.openxmlformats.org/presentationml/2006/main">
  <p:tag name="KSO_WM_DIAGRAM_VIRTUALLY_FRAME" val="{&quot;height&quot;:237.5220472440945,&quot;left&quot;:253.2031496062992,&quot;top&quot;:153.61669291338583,&quot;width&quot;:403.5266141732283}"/>
</p:tagLst>
</file>

<file path=ppt/tags/tag50.xml><?xml version="1.0" encoding="utf-8"?>
<p:tagLst xmlns:a="http://schemas.openxmlformats.org/drawingml/2006/main" xmlns:r="http://schemas.openxmlformats.org/officeDocument/2006/relationships" xmlns:p="http://schemas.openxmlformats.org/presentationml/2006/main">
  <p:tag name="PICID" val="{335b05ff-1a71-4aa0-b3ff-cf025a724ee2}"/>
</p:tagLst>
</file>

<file path=ppt/tags/tag51.xml><?xml version="1.0" encoding="utf-8"?>
<p:tagLst xmlns:a="http://schemas.openxmlformats.org/drawingml/2006/main" xmlns:r="http://schemas.openxmlformats.org/officeDocument/2006/relationships" xmlns:p="http://schemas.openxmlformats.org/presentationml/2006/main">
  <p:tag name="PICID" val="{cd53fd62-f66a-4405-8382-32914043b26f}"/>
</p:tagLst>
</file>

<file path=ppt/tags/tag6.xml><?xml version="1.0" encoding="utf-8"?>
<p:tagLst xmlns:a="http://schemas.openxmlformats.org/drawingml/2006/main" xmlns:r="http://schemas.openxmlformats.org/officeDocument/2006/relationships" xmlns:p="http://schemas.openxmlformats.org/presentationml/2006/main">
  <p:tag name="KSO_WM_DIAGRAM_VIRTUALLY_FRAME" val="{&quot;height&quot;:237.5220472440945,&quot;left&quot;:253.2031496062992,&quot;top&quot;:153.61669291338583,&quot;width&quot;:403.5266141732283}"/>
</p:tagLst>
</file>

<file path=ppt/tags/tag7.xml><?xml version="1.0" encoding="utf-8"?>
<p:tagLst xmlns:a="http://schemas.openxmlformats.org/drawingml/2006/main" xmlns:r="http://schemas.openxmlformats.org/officeDocument/2006/relationships" xmlns:p="http://schemas.openxmlformats.org/presentationml/2006/main">
  <p:tag name="KSO_WM_DIAGRAM_VIRTUALLY_FRAME" val="{&quot;height&quot;:237.5220472440945,&quot;left&quot;:253.2031496062992,&quot;top&quot;:153.61669291338583,&quot;width&quot;:403.5266141732283}"/>
</p:tagLst>
</file>

<file path=ppt/tags/tag8.xml><?xml version="1.0" encoding="utf-8"?>
<p:tagLst xmlns:a="http://schemas.openxmlformats.org/drawingml/2006/main" xmlns:r="http://schemas.openxmlformats.org/officeDocument/2006/relationships" xmlns:p="http://schemas.openxmlformats.org/presentationml/2006/main">
  <p:tag name="KSO_WM_DIAGRAM_VIRTUALLY_FRAME" val="{&quot;height&quot;:237.5220472440945,&quot;left&quot;:253.2031496062992,&quot;top&quot;:153.61669291338583,&quot;width&quot;:403.5266141732283}"/>
</p:tagLst>
</file>

<file path=ppt/tags/tag9.xml><?xml version="1.0" encoding="utf-8"?>
<p:tagLst xmlns:a="http://schemas.openxmlformats.org/drawingml/2006/main" xmlns:r="http://schemas.openxmlformats.org/officeDocument/2006/relationships" xmlns:p="http://schemas.openxmlformats.org/presentationml/2006/main">
  <p:tag name="KSO_WM_DIAGRAM_VIRTUALLY_FRAME" val="{&quot;height&quot;:237.5220472440945,&quot;left&quot;:253.2031496062992,&quot;top&quot;:153.61669291338583,&quot;width&quot;:403.526614173228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TotalTime>
  <Words>4671</Words>
  <Application>Microsoft Office PowerPoint</Application>
  <PresentationFormat>宽屏</PresentationFormat>
  <Paragraphs>418</Paragraphs>
  <Slides>76</Slides>
  <Notes>43</Notes>
  <HiddenSlides>0</HiddenSlides>
  <MMClips>0</MMClips>
  <ScaleCrop>false</ScaleCrop>
  <HeadingPairs>
    <vt:vector size="6" baseType="variant">
      <vt:variant>
        <vt:lpstr>已用的字体</vt:lpstr>
      </vt:variant>
      <vt:variant>
        <vt:i4>18</vt:i4>
      </vt:variant>
      <vt:variant>
        <vt:lpstr>主题</vt:lpstr>
      </vt:variant>
      <vt:variant>
        <vt:i4>2</vt:i4>
      </vt:variant>
      <vt:variant>
        <vt:lpstr>幻灯片标题</vt:lpstr>
      </vt:variant>
      <vt:variant>
        <vt:i4>76</vt:i4>
      </vt:variant>
    </vt:vector>
  </HeadingPairs>
  <TitlesOfParts>
    <vt:vector size="96" baseType="lpstr">
      <vt:lpstr>Times New Roman Regular</vt:lpstr>
      <vt:lpstr>等线</vt:lpstr>
      <vt:lpstr>方正启体简体</vt:lpstr>
      <vt:lpstr>仿宋</vt:lpstr>
      <vt:lpstr>黑体</vt:lpstr>
      <vt:lpstr>华文隶书</vt:lpstr>
      <vt:lpstr>华文新魏</vt:lpstr>
      <vt:lpstr>微软雅黑</vt:lpstr>
      <vt:lpstr>字魂59号-创粗黑</vt:lpstr>
      <vt:lpstr>Arial</vt:lpstr>
      <vt:lpstr>Arial Narrow</vt:lpstr>
      <vt:lpstr>Bookman Old Style</vt:lpstr>
      <vt:lpstr>Calibri</vt:lpstr>
      <vt:lpstr>Calibri Light</vt:lpstr>
      <vt:lpstr>Times</vt:lpstr>
      <vt:lpstr>Times New Roman</vt:lpstr>
      <vt:lpstr>Times New Roman Bold</vt:lpstr>
      <vt:lpstr>Wingdings</vt:lpstr>
      <vt:lpstr>Office 主题​​</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命题原则</vt:lpstr>
      <vt:lpstr>PowerPoint 演示文稿</vt:lpstr>
      <vt:lpstr>40题，41题</vt:lpstr>
      <vt:lpstr>                                      40，41题语言错误扣分统一说明： </vt:lpstr>
      <vt:lpstr>PowerPoint 演示文稿</vt:lpstr>
      <vt:lpstr>40. What are the three types of curiosity according to Ian Leslie? (2分) </vt:lpstr>
      <vt:lpstr>40. What are the three types of curiosity according to Ian Leslie? (2分) </vt:lpstr>
      <vt:lpstr>PowerPoint 演示文稿</vt:lpstr>
      <vt:lpstr>PowerPoint 演示文稿</vt:lpstr>
      <vt:lpstr>PowerPoint 演示文稿</vt:lpstr>
      <vt:lpstr>PowerPoint 演示文稿</vt:lpstr>
      <vt:lpstr>PowerPoint 演示文稿</vt:lpstr>
      <vt:lpstr> 41. Why do we rely on earlier pathways to deal with the things we’ve seen and done before? </vt:lpstr>
      <vt:lpstr> 41. Why do we rely on earlier pathways to deal with the things we’ve seen and done before?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42题，划线部分分数设置</vt:lpstr>
      <vt:lpstr>42题：解释部分分数设置</vt:lpstr>
      <vt:lpstr>PowerPoint 演示文稿</vt:lpstr>
      <vt:lpstr>PowerPoint 演示文稿</vt:lpstr>
      <vt:lpstr> 其他正确的划线方法，得+1分</vt:lpstr>
      <vt:lpstr>PowerPoint 演示文稿</vt:lpstr>
      <vt:lpstr>PowerPoint 演示文稿</vt:lpstr>
      <vt:lpstr>PowerPoint 演示文稿</vt:lpstr>
      <vt:lpstr>PowerPoint 演示文稿</vt:lpstr>
      <vt:lpstr>PowerPoint 演示文稿</vt:lpstr>
      <vt:lpstr>原则：先按照内容定档，再根据语言扣分，有0.5分档。</vt:lpstr>
      <vt:lpstr>PowerPoint 演示文稿</vt:lpstr>
      <vt:lpstr>PowerPoint 演示文稿</vt:lpstr>
      <vt:lpstr>43. How do you develop your curiosity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基本完成写作任务，但要点一内部逻辑跳跃，偏题，解释牵强。</vt:lpstr>
      <vt:lpstr>PowerPoint 演示文稿</vt:lpstr>
      <vt:lpstr>PowerPoint 演示文稿</vt:lpstr>
      <vt:lpstr>PowerPoint 演示文稿</vt:lpstr>
      <vt:lpstr>PowerPoint 演示文稿</vt:lpstr>
      <vt:lpstr>Choose another figure and discuss how their curiosity influenced their achievements.</vt:lpstr>
      <vt:lpstr>How does curiosity benefit you in your life?</vt:lpstr>
      <vt:lpstr>PowerPoint 演示文稿</vt:lpstr>
      <vt:lpstr>PowerPoint 演示文稿</vt:lpstr>
      <vt:lpstr>PowerPoint 演示文稿</vt:lpstr>
      <vt:lpstr> 例证类：</vt:lpstr>
      <vt:lpstr>例证类  </vt:lpstr>
      <vt:lpstr>行动方案类：</vt:lpstr>
      <vt:lpstr>PowerPoint 演示文稿</vt:lpstr>
      <vt:lpstr>行动方案类  </vt:lpstr>
      <vt:lpstr>PowerPoint 演示文稿</vt:lpstr>
      <vt:lpstr> 分析讨论类：</vt:lpstr>
      <vt:lpstr>分析讨论类：</vt:lpstr>
      <vt:lpstr>观点评价类</vt:lpstr>
      <vt:lpstr>PowerPoint 演示文稿</vt:lpstr>
      <vt:lpstr>PowerPoint 演示文稿</vt:lpstr>
      <vt:lpstr>观点评价类</vt:lpstr>
      <vt:lpstr>Writing purpose - to inform</vt:lpstr>
      <vt:lpstr>Writing purpose - to comment or give an opinion </vt:lpstr>
      <vt:lpstr>PowerPoint 演示文稿</vt:lpstr>
      <vt:lpstr>PowerPoint 演示文稿</vt:lpstr>
      <vt:lpstr>PowerPoint 演示文稿</vt:lpstr>
    </vt:vector>
  </TitlesOfParts>
  <Company>微软中国</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微软用户</dc:creator>
  <cp:lastModifiedBy>MZT</cp:lastModifiedBy>
  <cp:revision>248</cp:revision>
  <dcterms:created xsi:type="dcterms:W3CDTF">2014-02-08T09:55:00Z</dcterms:created>
  <dcterms:modified xsi:type="dcterms:W3CDTF">2025-01-16T22:33:25Z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33649BDD96ED4F15AB87881E973CDB3D_12</vt:lpwstr>
  </property>
  <property fmtid="{D5CDD505-2E9C-101B-9397-08002B2CF9AE}" pid="3" name="KSOProductBuildVer">
    <vt:lpwstr>2052-12.1.0.19770</vt:lpwstr>
  </property>
</Properties>
</file>